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8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DC92-6CEC-4E46-987D-8A6236DE1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FFB53-ECA6-4B43-9CC6-CA867D96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C4943-D221-4F55-829F-0ABF6F54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A9A8F-524E-4316-8CD0-25F720AD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009C5-8FCA-4F36-AE5A-47933F1D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08BBF-9EB6-42E9-B040-E4038600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90ED5-628C-4470-84E9-E0A74371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84061-99BC-44D9-8011-AC700E83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937D4-473A-491E-BB14-C3DD8F51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94AFC-539A-4C44-899D-3E4C0E7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8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A5A30F-FE2E-4E19-BAFC-26DEA001A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4579A-F0DB-47F3-B14A-858FD868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C7BC9-7C2B-43E0-BE76-1D0DE328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D2EDD-2318-4BFC-B2CB-70BE8A59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06A-73B2-4FCA-8A84-4F65EE1C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5F4B-55B6-498E-8BF6-AABC9582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0CCA8-53E3-421B-840F-682BBD2B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4D45B-5156-4599-8FAE-05FF867A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3F100-7835-43D1-8496-A4C5216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D66A8-F5DB-4F2D-8F7B-E19F17C9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E3785-82DE-4D55-AFC8-EC98452B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7DB43-5A4F-4EA1-B149-44187590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FB86-C5C4-4DAE-9CC3-059E1E5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B13DE-3B96-40AB-B6E7-1F528BD5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34A9-1A32-4AB6-A54C-1F514B9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ACB6-8BF4-4AF6-B1DE-DA8937BC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CF4FE-9036-4B76-9383-0EDF374AC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B75B1-0881-4903-A006-C6FBEB8D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CD971-1CB1-4409-8F6C-851808CC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3A970-703D-4FA0-B497-1C645B1E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8D2F6-48AB-4668-9E93-37AD9F1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F9E1-D3BF-4952-BD9E-C3A8B1EB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3593C-18A5-4AAA-A6B2-01CBC1F2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26D0A-7333-4D74-B20F-9A823C6FF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A530C-7ABE-470F-80FA-33677DCF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CC367-A23E-40A9-BD2F-9EAA73BC8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D3DAE-06E9-4176-A186-E5C2F587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DC82C4-894B-4B74-8D9F-9C5DF82C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3A5FA-5F47-4491-937A-DD264E6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7F4C-0B6B-43E0-B454-875F43C4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E6B6A4-42D4-4487-B022-FABB6947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654E7-9E36-4161-A483-68BE6BCA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AEB58-6349-4479-BA76-3BB51DD0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CEF11-EEE7-409F-97BB-60CD87CF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2A682-8EAD-4F90-9DCA-7AFE2A37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AD595-31AE-4B4B-9DCE-E2DA2C2B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C7B0-20FF-4B8B-85D9-DA659232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169D8-4EC9-4E2B-B6A4-4F1F3A22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2157F-BC4E-47E8-AE71-DB7A31D0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47398-316B-4D96-941B-9AE9A3DA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D7578-2F67-42D1-B8CD-8D2BA6D6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98F02-10C9-4EBD-B1C1-9B34CD6A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9C3A-ECF3-4700-8ABD-DA98682A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ACECD-3519-4BA1-9297-CBF987C27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EEAF7-745B-41FD-903F-F08D5AA0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57D17-9247-4B0B-A4BA-AD23243F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3254C-6EE2-47AD-9600-2B039CE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936B2-572E-4E8B-AA05-005666F1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3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645894-5D7E-47D3-A576-521B78F7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00D31-BD8D-4736-B136-EE5C0D6B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8F6F3-567B-4C6D-8A3D-00CC8BD0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4647-3E8F-488A-A0B3-15645351C3B4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DB5-90DF-4EB4-80F8-D9245D41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C6466-6B82-4C25-8550-D41DC150D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BE99-169D-46A2-9F05-86FA944C9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3A670-2D3E-4225-9E85-30930E20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08609"/>
            <a:ext cx="3932237" cy="1068388"/>
          </a:xfrm>
        </p:spPr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카메라모듈</a:t>
            </a:r>
            <a:r>
              <a:rPr lang="ko-KR" altLang="en-US" dirty="0"/>
              <a:t> 보충부분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DD85DE-472F-4250-9AE0-FCDD35846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08609"/>
            <a:ext cx="6172200" cy="423125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B5660-C94E-48D4-B174-F6BDFC52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6088"/>
            <a:ext cx="3932237" cy="3192900"/>
          </a:xfrm>
        </p:spPr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https://picamera.readthedocs.io/en/latest/fov.html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61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ED1FD-2B56-4751-84C7-F1EB0A27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5" y="1310838"/>
            <a:ext cx="4067772" cy="622883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코드 보충부분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036E04-6736-4BA3-9D46-AA9B56B9D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10838"/>
            <a:ext cx="6172200" cy="455814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1F3A9-9122-4675-ABB5-CD8F9EAE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39860"/>
            <a:ext cx="3932237" cy="362912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python-</a:t>
            </a:r>
            <a:r>
              <a:rPr lang="en-US" altLang="ko-KR" dirty="0" err="1"/>
              <a:t>picamera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python-</a:t>
            </a:r>
            <a:r>
              <a:rPr lang="en-US" altLang="ko-KR" dirty="0" err="1"/>
              <a:t>picamera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,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라즈비안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resolution() – python-</a:t>
            </a:r>
            <a:r>
              <a:rPr lang="en-US" altLang="ko-KR" dirty="0" err="1"/>
              <a:t>picamera</a:t>
            </a:r>
            <a:r>
              <a:rPr lang="en-US" altLang="ko-KR" dirty="0"/>
              <a:t> </a:t>
            </a:r>
            <a:r>
              <a:rPr lang="ko-KR" altLang="en-US" dirty="0"/>
              <a:t>모듈 함수</a:t>
            </a:r>
            <a:endParaRPr lang="en-US" altLang="ko-KR" dirty="0"/>
          </a:p>
          <a:p>
            <a:r>
              <a:rPr lang="en-US" altLang="ko-KR" dirty="0"/>
              <a:t>Ex:</a:t>
            </a:r>
          </a:p>
          <a:p>
            <a:r>
              <a:rPr lang="en-US" altLang="ko-KR" dirty="0"/>
              <a:t>form </a:t>
            </a:r>
            <a:r>
              <a:rPr lang="en-US" altLang="ko-KR" dirty="0" err="1"/>
              <a:t>picamera</a:t>
            </a:r>
            <a:r>
              <a:rPr lang="en-US" altLang="ko-KR" dirty="0"/>
              <a:t> import </a:t>
            </a:r>
            <a:r>
              <a:rPr lang="en-US" altLang="ko-KR" dirty="0" err="1"/>
              <a:t>PiCamera</a:t>
            </a:r>
            <a:endParaRPr lang="en-US" altLang="ko-KR" dirty="0"/>
          </a:p>
          <a:p>
            <a:r>
              <a:rPr lang="en-US" altLang="ko-KR" dirty="0"/>
              <a:t>from time import sleep</a:t>
            </a:r>
          </a:p>
          <a:p>
            <a:endParaRPr lang="en-US" altLang="ko-KR" dirty="0"/>
          </a:p>
          <a:p>
            <a:r>
              <a:rPr lang="en-US" altLang="ko-KR" dirty="0"/>
              <a:t>camera = </a:t>
            </a:r>
            <a:r>
              <a:rPr lang="en-US" altLang="ko-KR" dirty="0" err="1"/>
              <a:t>PiCamera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camera.resolution</a:t>
            </a:r>
            <a:r>
              <a:rPr lang="en-US" altLang="ko-KR" dirty="0"/>
              <a:t> = (640,480)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카메라 해상도 지정</a:t>
            </a:r>
            <a:endParaRPr lang="en-US" altLang="ko-KR" dirty="0"/>
          </a:p>
          <a:p>
            <a:r>
              <a:rPr lang="en-US" altLang="ko-KR" dirty="0" err="1"/>
              <a:t>camera.start_preview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145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라즈베리파이 카메라모듈 보충부분</vt:lpstr>
      <vt:lpstr>Python코드 보충부분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카메라모듈 보충부분</dc:title>
  <dc:creator>xuan canshou</dc:creator>
  <cp:lastModifiedBy>xuan canshou</cp:lastModifiedBy>
  <cp:revision>6</cp:revision>
  <dcterms:created xsi:type="dcterms:W3CDTF">2018-11-01T15:09:56Z</dcterms:created>
  <dcterms:modified xsi:type="dcterms:W3CDTF">2018-11-01T15:29:42Z</dcterms:modified>
</cp:coreProperties>
</file>