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CE8AF-25F0-40BE-A0B2-4B4757C7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085EE-3EBC-48B8-9CFE-00727CC9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3551C-7BCF-4B79-9E90-4F5E9F43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513A1-F1D6-40CF-98E5-9CF1530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678D1-4E8F-4C63-9652-29C61565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2860-47DF-4909-9BBE-9187DDA7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E38F1-E593-415E-9161-3407F994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8303-7E18-4525-98F5-1D3D40AA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DDBB4-51BA-433B-8F12-1208FC85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C371A-5790-42A7-BD39-F8A257C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2314A-02B5-4270-BF2C-C85D72CC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05991-E329-413D-8987-46BE4B10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F74C6-CE58-44A4-8A51-A100ABFC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4D4EA-86D8-4937-A54F-5F2A6BD5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5B126-DB66-46D6-B4F1-0A1257FB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1ADAA-DD5B-45E1-BFAD-B4D13D7F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AF057-E86C-4EE7-845D-0CBD986A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CAF61-1AEB-4710-8898-3CBCE906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6FCB-8470-41BC-B6C2-4DC67A38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81444-0E11-4E73-A2F7-DB9F15E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9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2E46-C8E0-4CE7-90AB-00CECF8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8207F-FAA7-444E-ADE8-68B35D01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62800-35FA-4C19-B44B-DD38E077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84AF5-533C-4354-93E5-0C1E66EE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456A-727A-4FF4-A775-5F917287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DA421-B04F-4226-AA7F-EEE2CFDB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5ED4D-5548-463B-9384-5D06EF8E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62640-8357-46FE-8D8D-1701658A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035A6-BDD6-4E32-9A2F-C3B2C50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F6353-39F3-47B8-A65B-6A5E771B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8C6E8-EBB7-47F1-AE82-632BDD6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CB5A9-83AA-4669-8B53-54CD2285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19C66-3453-4DAB-9D1B-98A67BE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CD4CC-7C55-4473-91B5-0FDF3673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E1DF1-30B8-4BAF-860B-697A61C14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B3FFE1-79D4-48E2-89B2-56447FD2A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3A1FC-2715-4BA7-A180-F49EE2EE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DD911-DD7D-4A86-8481-2FC97B92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37947F-5634-49E3-BDB8-AA1CB84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7C94D-1C91-43AC-BD94-C160ADE9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D3241-668C-4D27-8D3D-2DF25CC1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2E59C-7247-4DE5-9CF4-24975770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720E6-5D8B-466C-9A8C-C708E482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6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36EE2-0525-45BE-8AF6-76147316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E8DCF-221F-4054-9C12-9A14520C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53032-B970-4A22-A053-4815F02F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E003-D53B-41CE-A19C-57975103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0F71-2ADE-455E-8D1E-9CAAD921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3534F-101B-4761-A97A-3243A9DC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B3777-4D4B-4F0F-9412-A59D9319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6D8B7-EACE-4BD8-8172-7A5F6910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C3ABB-69ED-49DD-8F3B-D64AC246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ADFB-D3E2-4A29-B70C-B1E3E965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E68268-3CC8-4DD6-87DA-2705ED1C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C2643-59D1-42FB-B6D7-9CA43C29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26D64-9E9C-4020-8287-9A8BA466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239C1-5E5F-4C36-8F36-6ADA4DE6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5A308-B185-4D00-BFEB-C1FD444A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D2EFFD-B47B-4372-9DB4-2EB4042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08DFF-2C3E-4A66-B6DF-04BBE93B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52BC-270C-45A6-9F5D-2BFFEC249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431E-9387-4BA7-8C99-51BC676F0BF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823DB-0DB4-451E-B31F-49F48C17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C26D6-B85E-49E3-9249-42FE0669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DF6B-F6C2-4196-93CD-66A994F4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1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9D%BC%EC%9D%B4%EB%B8%8C%EB%9F%AC%EB%A6%AC" TargetMode="External"/><Relationship Id="rId2" Type="http://schemas.openxmlformats.org/officeDocument/2006/relationships/hyperlink" Target="https://ko.wikipedia.org/wiki/%EC%BB%B4%ED%93%A8%ED%84%B0_%EB%B9%84%EC%A0%84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course/view.php?id=3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eladj/detectParking" TargetMode="External"/><Relationship Id="rId4" Type="http://schemas.openxmlformats.org/officeDocument/2006/relationships/hyperlink" Target="https://www.youtube.com/watch?v=GFBpa1CVK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A1E1-D6CC-41ED-8B33-72DE81352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0CBFA-F118-46CD-98FF-9F7E1B097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27</a:t>
            </a:r>
            <a:r>
              <a:rPr lang="ko-KR" altLang="en-US" dirty="0" err="1"/>
              <a:t>일기준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8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4521-B83D-41D5-89C3-5C1FBE7B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27611"/>
          </a:xfrm>
        </p:spPr>
        <p:txBody>
          <a:bodyPr/>
          <a:lstStyle/>
          <a:p>
            <a:r>
              <a:rPr lang="ko-KR" altLang="en-US" dirty="0"/>
              <a:t>초안 구성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5A90DD-1444-4130-BC7C-2CE076BA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58" y="987425"/>
            <a:ext cx="5955659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90209-04A9-4B89-95D0-65004A68D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  <a:endParaRPr lang="en-US" altLang="ko-KR" dirty="0"/>
          </a:p>
          <a:p>
            <a:r>
              <a:rPr lang="ko-KR" altLang="en-US" dirty="0"/>
              <a:t>전체구성도</a:t>
            </a:r>
            <a:endParaRPr lang="en-US" altLang="ko-KR" dirty="0"/>
          </a:p>
          <a:p>
            <a:r>
              <a:rPr lang="ko-KR" altLang="en-US" dirty="0"/>
              <a:t>세부개발내용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일정계획</a:t>
            </a:r>
            <a:endParaRPr lang="en-US" altLang="ko-KR" dirty="0"/>
          </a:p>
          <a:p>
            <a:r>
              <a:rPr lang="ko-KR" altLang="en-US" dirty="0"/>
              <a:t>관련링크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31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743F-5EFE-42A6-9B31-AB1EDA37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76993"/>
          </a:xfrm>
        </p:spPr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AB272-AB26-4754-B50C-2071232F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/>
          <a:p>
            <a:r>
              <a:rPr lang="ko-KR" altLang="ko-KR" sz="2400" b="1" dirty="0"/>
              <a:t>컴퓨터 비전</a:t>
            </a:r>
            <a:r>
              <a:rPr lang="ko-KR" altLang="ko-KR" sz="2400" dirty="0"/>
              <a:t>(Computer </a:t>
            </a:r>
            <a:r>
              <a:rPr lang="ko-KR" altLang="ko-KR" sz="2400" dirty="0" err="1"/>
              <a:t>Vision</a:t>
            </a:r>
            <a:r>
              <a:rPr lang="ko-KR" altLang="ko-KR" sz="2400" dirty="0"/>
              <a:t>)은 기계의 시각에 해당하는 부분을 연구하는 컴퓨터 과학의 최신 연구 분야 중 하나이다.</a:t>
            </a:r>
            <a:endParaRPr lang="en-US" altLang="ko-KR" sz="2400" dirty="0"/>
          </a:p>
          <a:p>
            <a:r>
              <a:rPr lang="ko-KR" altLang="ko-KR" sz="2400" b="1" dirty="0" err="1"/>
              <a:t>OpenCV</a:t>
            </a:r>
            <a:r>
              <a:rPr lang="ko-KR" altLang="ko-KR" sz="2400" dirty="0"/>
              <a:t>(</a:t>
            </a:r>
            <a:r>
              <a:rPr lang="ko-KR" altLang="ko-KR" sz="2400" dirty="0" err="1"/>
              <a:t>Open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Source</a:t>
            </a:r>
            <a:r>
              <a:rPr lang="ko-KR" altLang="ko-KR" sz="2400" dirty="0"/>
              <a:t> Computer </a:t>
            </a:r>
            <a:r>
              <a:rPr lang="ko-KR" altLang="ko-KR" sz="2400" dirty="0" err="1"/>
              <a:t>Vision</a:t>
            </a:r>
            <a:r>
              <a:rPr lang="ko-KR" altLang="ko-KR" sz="2400" dirty="0"/>
              <a:t>)은 주로 실시간 </a:t>
            </a:r>
            <a:r>
              <a:rPr lang="ko-KR" altLang="ko-KR" sz="2400" dirty="0">
                <a:hlinkClick r:id="rId2" tooltip="컴퓨터 비전"/>
              </a:rPr>
              <a:t>컴퓨터 비전</a:t>
            </a:r>
            <a:r>
              <a:rPr lang="ko-KR" altLang="ko-KR" sz="2400" dirty="0"/>
              <a:t>을 목적으로 한 프로그래밍 </a:t>
            </a:r>
            <a:r>
              <a:rPr lang="ko-KR" altLang="ko-KR" sz="2400" dirty="0">
                <a:hlinkClick r:id="rId3" tooltip="라이브러리"/>
              </a:rPr>
              <a:t>라이브러리</a:t>
            </a:r>
            <a:r>
              <a:rPr lang="ko-KR" altLang="ko-KR" sz="2400" dirty="0"/>
              <a:t>이다.</a:t>
            </a:r>
            <a:endParaRPr lang="en-US" altLang="ko-KR" sz="2400" dirty="0"/>
          </a:p>
          <a:p>
            <a:r>
              <a:rPr lang="ko-KR" altLang="en-US" sz="2400" dirty="0"/>
              <a:t>컴퓨터비전</a:t>
            </a:r>
            <a:r>
              <a:rPr lang="en-US" altLang="ko-KR" sz="2400" dirty="0"/>
              <a:t>,OpenCV</a:t>
            </a:r>
            <a:r>
              <a:rPr lang="ko-KR" altLang="en-US" sz="2400" dirty="0"/>
              <a:t>을 알아볼 계기가 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2894A-9A51-49FD-9BCD-49F5307D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ko-KR" altLang="en-US" dirty="0"/>
              <a:t>주차공간의 상태가 혼잡할 경우 어느 곳이 비어 있는지 바로 알 수 있다면 운전자는 보다 빠른 시간에 주차를 할 수 있을 것</a:t>
            </a:r>
            <a:endParaRPr lang="en-US" altLang="ko-KR" dirty="0"/>
          </a:p>
          <a:p>
            <a:r>
              <a:rPr lang="ko-KR" altLang="en-US" dirty="0"/>
              <a:t>이러한 문제를 해결할 수 있는 프로젝트를 진행하게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8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32008-2445-471D-894F-D925EC89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라즈베리파이에서</a:t>
            </a:r>
            <a:r>
              <a:rPr lang="ko-KR" altLang="en-US" sz="2400" dirty="0"/>
              <a:t> 이미지 전송 가능성</a:t>
            </a:r>
            <a:r>
              <a:rPr lang="en-US" altLang="ko-KR" sz="2400" dirty="0"/>
              <a:t>1:</a:t>
            </a:r>
            <a:r>
              <a:rPr lang="ko-KR" altLang="en-US" sz="2400" dirty="0"/>
              <a:t>인터넷에 접속한 </a:t>
            </a:r>
            <a:r>
              <a:rPr lang="ko-KR" altLang="en-US" sz="2400" dirty="0" err="1"/>
              <a:t>라즈베리파이을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서버용</a:t>
            </a:r>
            <a:r>
              <a:rPr lang="en-US" altLang="ko-KR" sz="2400" dirty="0"/>
              <a:t>pc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원격접속하여</a:t>
            </a:r>
            <a:r>
              <a:rPr lang="ko-KR" altLang="en-US" sz="2400" dirty="0"/>
              <a:t> 이미지 캡쳐</a:t>
            </a:r>
            <a:r>
              <a:rPr lang="en-US" altLang="ko-KR" sz="2400" dirty="0"/>
              <a:t>,</a:t>
            </a:r>
            <a:r>
              <a:rPr lang="ko-KR" altLang="en-US" sz="2400" dirty="0"/>
              <a:t>전송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서버용</a:t>
            </a:r>
            <a:r>
              <a:rPr lang="ko-KR" altLang="en-US" sz="2400" dirty="0"/>
              <a:t> </a:t>
            </a:r>
            <a:r>
              <a:rPr lang="en-US" altLang="ko-KR" sz="2400" dirty="0"/>
              <a:t>pc</a:t>
            </a:r>
            <a:r>
              <a:rPr lang="ko-KR" altLang="en-US" sz="2400" dirty="0"/>
              <a:t>에서 는 영상처리결과를 응답서비스로 사용자가 웹을 통해 </a:t>
            </a:r>
            <a:r>
              <a:rPr lang="ko-KR" altLang="en-US" sz="2400" dirty="0" err="1"/>
              <a:t>사용할수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BB2AF5-D9EE-4627-A47F-ADC0C507BF2C}"/>
              </a:ext>
            </a:extLst>
          </p:cNvPr>
          <p:cNvSpPr txBox="1">
            <a:spLocks/>
          </p:cNvSpPr>
          <p:nvPr/>
        </p:nvSpPr>
        <p:spPr>
          <a:xfrm>
            <a:off x="839788" y="987425"/>
            <a:ext cx="3932237" cy="876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전체구성도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A1A8CFD-B0DF-4B36-8B63-F0BC9B49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촬영 서버에 이미지 전송</a:t>
            </a:r>
            <a:endParaRPr lang="en-US" altLang="ko-KR" dirty="0"/>
          </a:p>
          <a:p>
            <a:r>
              <a:rPr lang="ko-KR" altLang="en-US" dirty="0" err="1"/>
              <a:t>서버용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영상처리한 결과 출력</a:t>
            </a:r>
          </a:p>
        </p:txBody>
      </p:sp>
    </p:spTree>
    <p:extLst>
      <p:ext uri="{BB962C8B-B14F-4D97-AF65-F5344CB8AC3E}">
        <p14:creationId xmlns:p14="http://schemas.microsoft.com/office/powerpoint/2010/main" val="10010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AF7F-B0AF-4BFA-B291-3C58836E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229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개발환경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75B4A-92C2-47A6-B00D-250CBD4C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810385"/>
            <a:ext cx="6172200" cy="405066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  <a:r>
              <a:rPr lang="ko-KR" altLang="en-US" sz="2400" dirty="0"/>
              <a:t>언어 사용에서 인터넷 자료</a:t>
            </a:r>
            <a:r>
              <a:rPr lang="en-US" altLang="ko-KR" sz="2400" dirty="0"/>
              <a:t>(</a:t>
            </a:r>
            <a:r>
              <a:rPr lang="ko-KR" altLang="en-US" sz="2400" dirty="0"/>
              <a:t>기본문법</a:t>
            </a:r>
            <a:r>
              <a:rPr lang="en-US" altLang="ko-KR" sz="2400" dirty="0"/>
              <a:t>)</a:t>
            </a:r>
            <a:r>
              <a:rPr lang="ko-KR" altLang="en-US" sz="2400" dirty="0"/>
              <a:t>인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https://dojang.io/course/view.php?id=3</a:t>
            </a:r>
            <a:endParaRPr lang="en-US" altLang="ko-KR" sz="2400" dirty="0"/>
          </a:p>
          <a:p>
            <a:r>
              <a:rPr lang="ko-KR" altLang="en-US" sz="2400" dirty="0" err="1"/>
              <a:t>참고해볼수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서버구현에서 </a:t>
            </a:r>
            <a:r>
              <a:rPr lang="en-US" altLang="ko-KR" sz="2400" dirty="0" err="1"/>
              <a:t>javascript,php</a:t>
            </a:r>
            <a:r>
              <a:rPr lang="ko-KR" altLang="en-US" sz="2400" dirty="0"/>
              <a:t>와 같은 </a:t>
            </a:r>
            <a:r>
              <a:rPr lang="ko-KR" altLang="en-US" sz="2400" dirty="0" err="1"/>
              <a:t>언어을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사용해볼수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46BCF-4A1D-4B04-9217-74D3B8CD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/>
              <a:t>서버용</a:t>
            </a:r>
            <a:r>
              <a:rPr lang="ko-KR" altLang="en-US" dirty="0"/>
              <a:t> </a:t>
            </a:r>
            <a:r>
              <a:rPr lang="en-US" altLang="ko-KR" dirty="0"/>
              <a:t>PC:</a:t>
            </a:r>
          </a:p>
          <a:p>
            <a:r>
              <a:rPr lang="en-US" altLang="ko-KR" dirty="0"/>
              <a:t>OpenCV </a:t>
            </a:r>
            <a:r>
              <a:rPr lang="ko-KR" altLang="en-US" dirty="0" err="1"/>
              <a:t>라브러리</a:t>
            </a:r>
            <a:r>
              <a:rPr lang="en-US" altLang="ko-KR" dirty="0"/>
              <a:t>-python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프로그래밍 </a:t>
            </a:r>
            <a:r>
              <a:rPr lang="en-US" altLang="ko-KR" dirty="0"/>
              <a:t>IDE-</a:t>
            </a:r>
            <a:r>
              <a:rPr lang="en-US" altLang="ko-KR" dirty="0" err="1"/>
              <a:t>Pycharm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운영체제 </a:t>
            </a:r>
            <a:r>
              <a:rPr lang="en-US" altLang="ko-KR" dirty="0"/>
              <a:t>Raspbian or Ubuntu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17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FBDC2-553B-4C2E-8D72-D162ED34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775"/>
          </a:xfrm>
        </p:spPr>
        <p:txBody>
          <a:bodyPr>
            <a:normAutofit/>
          </a:bodyPr>
          <a:lstStyle/>
          <a:p>
            <a:r>
              <a:rPr lang="ko-KR" altLang="en-US" dirty="0"/>
              <a:t>일정계획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112A2-E649-48D4-BB45-F96FD53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  <a:r>
              <a:rPr lang="en-US" altLang="ko-KR" dirty="0"/>
              <a:t>/</a:t>
            </a:r>
            <a:r>
              <a:rPr lang="ko-KR" altLang="en-US" dirty="0"/>
              <a:t>제안 </a:t>
            </a:r>
            <a:r>
              <a:rPr lang="en-US" altLang="ko-KR" dirty="0"/>
              <a:t>10</a:t>
            </a:r>
            <a:r>
              <a:rPr lang="ko-KR" altLang="en-US" dirty="0"/>
              <a:t>월초까지 </a:t>
            </a:r>
            <a:r>
              <a:rPr lang="en-US" altLang="ko-KR" dirty="0"/>
              <a:t>(2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(4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기획 </a:t>
            </a:r>
            <a:r>
              <a:rPr lang="en-US" altLang="ko-KR" dirty="0"/>
              <a:t>10</a:t>
            </a:r>
            <a:r>
              <a:rPr lang="ko-KR" altLang="en-US" dirty="0"/>
              <a:t>월 중순부터 </a:t>
            </a:r>
            <a:r>
              <a:rPr lang="en-US" altLang="ko-KR" dirty="0"/>
              <a:t>(3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학습</a:t>
            </a:r>
            <a:r>
              <a:rPr lang="en-US" altLang="ko-KR" dirty="0"/>
              <a:t>,</a:t>
            </a:r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자료수집 </a:t>
            </a:r>
            <a:r>
              <a:rPr lang="en-US" altLang="ko-KR" dirty="0"/>
              <a:t>10</a:t>
            </a:r>
            <a:r>
              <a:rPr lang="ko-KR" altLang="en-US" dirty="0"/>
              <a:t>월초부터 </a:t>
            </a:r>
            <a:r>
              <a:rPr lang="en-US" altLang="ko-KR" dirty="0"/>
              <a:t>(9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BCD80-0801-4D18-A3CB-FDB37BD1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084759"/>
            <a:ext cx="6310312" cy="47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9FC9B-FBBF-45CA-AD2B-B1AEBAD6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88274"/>
          </a:xfrm>
        </p:spPr>
        <p:txBody>
          <a:bodyPr>
            <a:normAutofit/>
          </a:bodyPr>
          <a:lstStyle/>
          <a:p>
            <a:r>
              <a:rPr lang="ko-KR" altLang="en-US" dirty="0"/>
              <a:t>관련링크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1D472-3D3F-41B5-9369-D04C0026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OpenCV https://ko.wikipedia.org/wiki/OpenCV</a:t>
            </a:r>
          </a:p>
          <a:p>
            <a:r>
              <a:rPr lang="ko-KR" altLang="en-US" sz="2400" dirty="0"/>
              <a:t>컴퓨터 비전 </a:t>
            </a:r>
            <a:r>
              <a:rPr lang="en-US" altLang="ko-KR" sz="2400" dirty="0"/>
              <a:t>https://ko.wikipedia.org/wiki/%EC%BB%B4%ED%93%A8%ED%84%B0_%EB%B9%84%EC%A0%84</a:t>
            </a:r>
          </a:p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코딩 도장 베타 </a:t>
            </a:r>
            <a:r>
              <a:rPr lang="en-US" altLang="ko-KR" sz="2400" dirty="0"/>
              <a:t>https://dojang.io/course/view.php?id=3</a:t>
            </a:r>
          </a:p>
          <a:p>
            <a:r>
              <a:rPr lang="en-US" altLang="ko-KR" sz="2400" dirty="0"/>
              <a:t>Node.js https://ko.wikipedia.org/wiki/Node.js</a:t>
            </a:r>
          </a:p>
          <a:p>
            <a:r>
              <a:rPr lang="en-US" altLang="ko-KR" sz="2400" dirty="0"/>
              <a:t>PHP https://ko.wikipedia.org/wiki/PHP</a:t>
            </a:r>
            <a:endParaRPr lang="ko-KR" altLang="en-US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4A66C-8D30-4DC9-853D-5BC8DFEC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모형 주차장을 이용한 구현 참고자료</a:t>
            </a:r>
            <a:endParaRPr lang="en-US" altLang="ko-KR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주차장을 이용한 구현 참고자료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https://github.com/eladj/detectParking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78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382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프로젝트 제안서</vt:lpstr>
      <vt:lpstr>초안 구성</vt:lpstr>
      <vt:lpstr>배경 및 필요성</vt:lpstr>
      <vt:lpstr>PowerPoint 프레젠테이션</vt:lpstr>
      <vt:lpstr>개발환경 </vt:lpstr>
      <vt:lpstr>일정계획</vt:lpstr>
      <vt:lpstr>관련링크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리뷰</dc:title>
  <dc:creator>xuan canshou</dc:creator>
  <cp:lastModifiedBy>xuan canshou</cp:lastModifiedBy>
  <cp:revision>12</cp:revision>
  <dcterms:created xsi:type="dcterms:W3CDTF">2018-10-04T10:06:53Z</dcterms:created>
  <dcterms:modified xsi:type="dcterms:W3CDTF">2018-10-05T01:29:04Z</dcterms:modified>
</cp:coreProperties>
</file>