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E107-D32A-446E-B84D-9D1FEEDF5908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9FF1-579D-4C02-AD76-D6A7FA89E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21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E107-D32A-446E-B84D-9D1FEEDF5908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9FF1-579D-4C02-AD76-D6A7FA89E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63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E107-D32A-446E-B84D-9D1FEEDF5908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9FF1-579D-4C02-AD76-D6A7FA89E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1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E107-D32A-446E-B84D-9D1FEEDF5908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9FF1-579D-4C02-AD76-D6A7FA89E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E107-D32A-446E-B84D-9D1FEEDF5908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9FF1-579D-4C02-AD76-D6A7FA89E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03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E107-D32A-446E-B84D-9D1FEEDF5908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9FF1-579D-4C02-AD76-D6A7FA89E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37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E107-D32A-446E-B84D-9D1FEEDF5908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9FF1-579D-4C02-AD76-D6A7FA89E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91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E107-D32A-446E-B84D-9D1FEEDF5908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9FF1-579D-4C02-AD76-D6A7FA89E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94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E107-D32A-446E-B84D-9D1FEEDF5908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9FF1-579D-4C02-AD76-D6A7FA89E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75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E107-D32A-446E-B84D-9D1FEEDF5908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9FF1-579D-4C02-AD76-D6A7FA89E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58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E107-D32A-446E-B84D-9D1FEEDF5908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9FF1-579D-4C02-AD76-D6A7FA89E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96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2E107-D32A-446E-B84D-9D1FEEDF5908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39FF1-579D-4C02-AD76-D6A7FA89E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57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-python.readthedocs.io/en/latest/doc/25.imageHoughLineTransform/imageHoughLineTransform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r>
              <a:rPr lang="en-US" altLang="ko-KR" dirty="0" smtClean="0"/>
              <a:t>:</a:t>
            </a:r>
            <a:r>
              <a:rPr lang="ko-KR" altLang="en-US" b="1" dirty="0" err="1" smtClean="0"/>
              <a:t>허프</a:t>
            </a:r>
            <a:r>
              <a:rPr lang="ko-KR" altLang="en-US" b="1" dirty="0" smtClean="0"/>
              <a:t> 변환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2223640"/>
            <a:ext cx="6172200" cy="2401195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https://opencv-python.readthedocs.io/en/latest/doc/25.imageHoughLineTransform/imageHoughLineTransform.html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 자료 내용에서 </a:t>
            </a:r>
            <a:endParaRPr lang="en-US" altLang="ko-KR" dirty="0" smtClean="0"/>
          </a:p>
          <a:p>
            <a:r>
              <a:rPr lang="ko-KR" altLang="en-US" dirty="0" err="1" smtClean="0"/>
              <a:t>허프</a:t>
            </a:r>
            <a:r>
              <a:rPr lang="ko-KR" altLang="en-US" dirty="0" smtClean="0"/>
              <a:t> 변환을 이용하여 이미지의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을 찾을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는 것을 주차장영역을 사각형으로 </a:t>
            </a:r>
            <a:r>
              <a:rPr lang="ko-KR" altLang="en-US" dirty="0" err="1" smtClean="0"/>
              <a:t>그려내는것에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사용할수</a:t>
            </a:r>
            <a:r>
              <a:rPr lang="ko-KR" altLang="en-US" dirty="0"/>
              <a:t> </a:t>
            </a:r>
            <a:r>
              <a:rPr lang="ko-KR" altLang="en-US" dirty="0" smtClean="0"/>
              <a:t>있는지 하여 올렸습니다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84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참고자료:허프 변환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참고자료:허프 변환</dc:title>
  <dc:creator>이402</dc:creator>
  <cp:lastModifiedBy>이402</cp:lastModifiedBy>
  <cp:revision>1</cp:revision>
  <dcterms:created xsi:type="dcterms:W3CDTF">2018-11-16T06:28:21Z</dcterms:created>
  <dcterms:modified xsi:type="dcterms:W3CDTF">2018-11-16T06:35:03Z</dcterms:modified>
</cp:coreProperties>
</file>