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E752-0E44-4929-93A4-9AF7EF76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9F341-A04B-4F58-88A7-91A9E374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B8BF-34D4-4A28-8270-E17443AB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D6542-366F-4366-9828-EC28DED7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34970-A62D-46FE-84E2-F236485B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2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AE3C7-5D0C-412E-8962-3AA5CE71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AA57B-89C1-416E-89BF-B306C3B2E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C7B24-57D0-4D03-B80F-E41E467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9E860-74CA-490F-9AC9-3B1E86A9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27987-1DD4-4856-820D-DF91239C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4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AF10A3-D7A9-4B6E-9FC6-CCC8CBAB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3E6F8-97B9-48F5-9F39-BD1C17FA9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8F049-E8E5-4BAF-B521-E3077BF7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21802-3AFC-40E1-85D9-54C8A2C5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84EA8-0575-404F-8B18-8B0DEEFB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BCB6E-970A-435A-B6E9-47BE6365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7CD4-EBF1-4C33-BA3B-52FA47B2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87F7-60F2-4FBD-BA07-B8A574CC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B7C16-6AD3-4EDE-BED6-C0FC6D00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EC9BD-9193-4A7B-89CE-9F47D0FA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6B905-68A1-472F-AB4D-54468F6A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C7B34-EFCE-43E8-AE43-11F79CB2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EFD2-D80D-4C7E-B636-7D74A71B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50404-25B0-4E5F-9DB3-20F35B3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E83AE-2B60-4AEE-955C-CFEAC977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2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65564-1E54-4990-B9B7-31F7A0FE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D7D56-4C51-4751-BEDD-B1A09ED78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35022-5FCE-4827-8B7D-5818B733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71007-40CB-4EA2-B20E-B4995815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68F2-E7C9-4D4F-842D-E2491CB9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AA668-838E-45C0-A66A-6E5EF59C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9227-222E-414D-AED1-5904FF0E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E7941-58F1-40DE-A3DC-5F6E75C4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E047E-1CDD-4F3E-96A2-97B4C2E0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26A0E-5D7D-4CFE-9934-152D13FC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EF6FF-E80F-4AF7-BBC6-9EE88CED8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9CEC4-EC28-4996-A11D-6E580A87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2492DB-FB2B-4396-893D-DA0E688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B00C03-E661-4632-BD92-C71F1E09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B6A04-A987-4621-B567-C8925346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10AD3-6C71-4102-B104-68EA4CEE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FD621-4AF9-4ED3-8A37-9EDEE6C0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1ADC4-D320-4D25-B3A4-758FA8A4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6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33F840-3050-46E2-B3AB-CF74CBBA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C44E91-8C8F-4165-9CEA-A6343A05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72146-615E-4798-9EB3-A76CB5AF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0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E270-89EF-4D73-8E22-6212BCBD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0B98C-1F9A-410F-B153-DF3DA4A4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21354-EF79-40AF-8F02-62B60DF3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17E57-D1D1-4396-AE81-EC9DE051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850D7-1100-4D97-B72C-7ED0E508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D93BD-D2D2-486A-BDD9-11ED63AA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2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296AB-6DB0-4711-A2F3-7F121482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58979-502E-4BC8-A6B4-910D9DA7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46717-F609-4863-8EE1-0979F9D1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0D2EA-1687-460C-9C28-F73A15F4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2DD29-01A8-4982-A947-CEAB986A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22CD5-7E68-49FC-9EC7-97ECE89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91671-19DB-412E-B71D-7EFFA6CB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A9DF5-3937-4869-A920-F33B234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78CBB-616D-4A97-B301-7EAEFDD08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7F62-BC09-4537-910E-C9F1130E274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B8455-CB3D-4F7E-B575-0A291D64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F15F8-A11C-4CDD-A599-A4D760DA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233F-40EE-4F7B-ACB2-BC14CA8F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8004-CBC2-45EC-93DF-BCEAA466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547461"/>
          </a:xfrm>
        </p:spPr>
        <p:txBody>
          <a:bodyPr/>
          <a:lstStyle/>
          <a:p>
            <a:r>
              <a:rPr lang="en-US" altLang="ko-KR" dirty="0" err="1"/>
              <a:t>bitwise_and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13B7EBB-5694-4317-963E-E534FC77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05" y="987425"/>
            <a:ext cx="2982765" cy="48736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6607C-FC33-4E17-94BA-AB0033EF9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47461"/>
            <a:ext cx="3932237" cy="631053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import cv2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img1 = cv2.imread(‘bitand_img1.jpg’)</a:t>
            </a:r>
          </a:p>
          <a:p>
            <a:r>
              <a:rPr lang="en-US" altLang="ko-KR" dirty="0"/>
              <a:t>img2 = cv2.imread(‘bitand_img2.jpg’)</a:t>
            </a:r>
          </a:p>
          <a:p>
            <a:endParaRPr lang="en-US" altLang="ko-KR" dirty="0"/>
          </a:p>
          <a:p>
            <a:r>
              <a:rPr lang="en-US" altLang="ko-KR" dirty="0" err="1"/>
              <a:t>bit_and</a:t>
            </a:r>
            <a:r>
              <a:rPr lang="en-US" altLang="ko-KR" dirty="0"/>
              <a:t> = cv2.bitwise_and(img1,img2)</a:t>
            </a:r>
          </a:p>
          <a:p>
            <a:r>
              <a:rPr lang="en-US" altLang="ko-KR" dirty="0"/>
              <a:t>#computes bitwise conjunction of the two arrays (</a:t>
            </a:r>
            <a:r>
              <a:rPr lang="en-US" altLang="ko-KR" dirty="0" err="1"/>
              <a:t>dst</a:t>
            </a:r>
            <a:r>
              <a:rPr lang="en-US" altLang="ko-KR" dirty="0"/>
              <a:t> = src1 &amp; src2)</a:t>
            </a:r>
          </a:p>
          <a:p>
            <a:r>
              <a:rPr lang="en-US" altLang="ko-KR" dirty="0"/>
              <a:t>#Calculates the per-element bit-wise conjunction of two arrays</a:t>
            </a:r>
          </a:p>
          <a:p>
            <a:r>
              <a:rPr lang="en-US" altLang="ko-KR" dirty="0"/>
              <a:t>#or an array and a scalar.</a:t>
            </a:r>
          </a:p>
          <a:p>
            <a:r>
              <a:rPr lang="en-US" altLang="ko-KR" dirty="0"/>
              <a:t>#https://docs.opencv.org/3.4/d2/de8/group__core__array.html#ga60b4d04b251ba5eb1392c34425497e14</a:t>
            </a:r>
          </a:p>
          <a:p>
            <a:endParaRPr lang="en-US" altLang="ko-KR" dirty="0"/>
          </a:p>
          <a:p>
            <a:r>
              <a:rPr lang="en-US" altLang="ko-KR" dirty="0"/>
              <a:t>cv2.imshow(‘img1’,img1)</a:t>
            </a:r>
          </a:p>
          <a:p>
            <a:r>
              <a:rPr lang="en-US" altLang="ko-KR" dirty="0"/>
              <a:t>cv2.imshow(‘img2’,img2)</a:t>
            </a:r>
          </a:p>
          <a:p>
            <a:r>
              <a:rPr lang="en-US" altLang="ko-KR" dirty="0"/>
              <a:t>cv2.imshow(‘bit_and’,</a:t>
            </a:r>
            <a:r>
              <a:rPr lang="en-US" altLang="ko-KR" dirty="0" err="1"/>
              <a:t>bit_and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cv2.waitKey(0)</a:t>
            </a:r>
          </a:p>
          <a:p>
            <a:r>
              <a:rPr lang="en-US" altLang="ko-KR" dirty="0"/>
              <a:t>cv2.destroyAllWindows()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92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D010-1FD5-4B78-9591-A11B755B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50292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cvtColor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48FCC99-7743-4CD1-B904-A7FC1BDF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82261"/>
            <a:ext cx="6172200" cy="288395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95897-58C1-4F05-9C97-B27E3815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02921"/>
            <a:ext cx="3932237" cy="536606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import cv2</a:t>
            </a:r>
          </a:p>
          <a:p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=cv2.imread('cvtColor.jpg')</a:t>
            </a:r>
          </a:p>
          <a:p>
            <a:endParaRPr lang="en-US" altLang="ko-KR" dirty="0"/>
          </a:p>
          <a:p>
            <a:r>
              <a:rPr lang="en-US" altLang="ko-KR" dirty="0"/>
              <a:t>gray = cv2.cvtColor(src,cv2.COLOR_BGR2GRAY)</a:t>
            </a:r>
          </a:p>
          <a:p>
            <a:r>
              <a:rPr lang="en-US" altLang="ko-KR" dirty="0"/>
              <a:t>#Converts an image from one color space to another</a:t>
            </a:r>
          </a:p>
          <a:p>
            <a:r>
              <a:rPr lang="en-US" altLang="ko-KR" dirty="0"/>
              <a:t>#https://docs.opencv.org/3.4/d8/d01/group__imgproc__color__conversions.html       #ga397ae87e1288a81d2363b61574eb8cab</a:t>
            </a:r>
          </a:p>
          <a:p>
            <a:endParaRPr lang="en-US" altLang="ko-KR" dirty="0"/>
          </a:p>
          <a:p>
            <a:r>
              <a:rPr lang="en-US" altLang="ko-KR" dirty="0"/>
              <a:t>cv2.imshow('</a:t>
            </a:r>
            <a:r>
              <a:rPr lang="en-US" altLang="ko-KR" dirty="0" err="1"/>
              <a:t>src</a:t>
            </a:r>
            <a:r>
              <a:rPr lang="en-US" altLang="ko-KR" dirty="0"/>
              <a:t>',</a:t>
            </a:r>
            <a:r>
              <a:rPr lang="en-US" altLang="ko-KR" dirty="0" err="1"/>
              <a:t>src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cv2.imshow('</a:t>
            </a:r>
            <a:r>
              <a:rPr lang="en-US" altLang="ko-KR" dirty="0" err="1"/>
              <a:t>gray',gray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cv2.waitKey()</a:t>
            </a:r>
          </a:p>
          <a:p>
            <a:r>
              <a:rPr lang="en-US" altLang="ko-KR" dirty="0"/>
              <a:t>cv2.destroyAllWindows()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70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7451F-1247-45F1-8A8F-87DE15E0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450669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absdiff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289A8-CFA2-49F2-AE95-E7719FB6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참고영상</a:t>
            </a:r>
            <a:endParaRPr lang="en-US" altLang="ko-KR" dirty="0"/>
          </a:p>
          <a:p>
            <a:r>
              <a:rPr lang="en-US" altLang="ko-KR" dirty="0"/>
              <a:t>https://pysource.com/2018/05/17/background-subtraction-opencv-3-4-with-python-3-tutorial-32/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2601A-662F-4C99-9BE7-17D0707A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/>
          <a:lstStyle/>
          <a:p>
            <a:r>
              <a:rPr lang="ko-KR" altLang="en-US" dirty="0"/>
              <a:t>수치연산함수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Calculates the per-element absolute difference between two arrays or between an array and a scalar. </a:t>
            </a:r>
          </a:p>
          <a:p>
            <a:r>
              <a:rPr lang="en-US" altLang="ko-KR" dirty="0"/>
              <a:t>https://docs.opencv.org/3.4/d2/de8/group__core__array.html#ga6fef31bc8c4071cbc114a758a2b79c14ray and a scalar.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9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757CD-3DFE-4082-9459-8194D7EC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568234"/>
          </a:xfrm>
        </p:spPr>
        <p:txBody>
          <a:bodyPr/>
          <a:lstStyle/>
          <a:p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12683-60B9-40EB-AFF1-C06FDCE4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참고영상</a:t>
            </a:r>
            <a:endParaRPr lang="en-US" altLang="ko-KR" dirty="0"/>
          </a:p>
          <a:p>
            <a:r>
              <a:rPr lang="en-US" altLang="ko-KR" dirty="0"/>
              <a:t>https://www.youtube.com/watch?v=1XTqE7LFQjI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5012E-ABDB-4C39-9C31-C0061FEB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ko-KR" altLang="en-US" dirty="0"/>
              <a:t>프레임 획득 </a:t>
            </a:r>
            <a:r>
              <a:rPr lang="en-US" altLang="ko-KR" dirty="0"/>
              <a:t>cv2.VideoCapture.read([image])</a:t>
            </a:r>
          </a:p>
          <a:p>
            <a:endParaRPr lang="en-US" altLang="ko-KR" dirty="0"/>
          </a:p>
          <a:p>
            <a:r>
              <a:rPr lang="en-US" altLang="ko-KR" dirty="0"/>
              <a:t>Grabs, decodes and returns the next video frame. </a:t>
            </a:r>
          </a:p>
          <a:p>
            <a:endParaRPr lang="en-US" altLang="ko-KR" dirty="0"/>
          </a:p>
          <a:p>
            <a:r>
              <a:rPr lang="en-US" altLang="ko-KR" dirty="0"/>
              <a:t>https://docs.opencv.org/3.4/d8/dfe/classcv_1_1VideoCapture.html#a473055e77dd7faa4d26d686226b292c1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24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D6490-1C34-405E-A19C-B3D80E53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3189E-9025-4D4F-8D92-FB51CF8D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https://pysource.com/2018/01/29/bitwise-operators-opencv-3-4-with-python-3-tutorial-7/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75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355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bitwise_and()</vt:lpstr>
      <vt:lpstr>cvtColor()</vt:lpstr>
      <vt:lpstr>absdiff()</vt:lpstr>
      <vt:lpstr>read()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bitwise_and()</dc:title>
  <dc:creator>xuan canshou</dc:creator>
  <cp:lastModifiedBy>xuan canshou</cp:lastModifiedBy>
  <cp:revision>5</cp:revision>
  <dcterms:created xsi:type="dcterms:W3CDTF">2018-11-16T01:55:56Z</dcterms:created>
  <dcterms:modified xsi:type="dcterms:W3CDTF">2018-11-16T02:51:41Z</dcterms:modified>
</cp:coreProperties>
</file>