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7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2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3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3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6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2F15-A0E8-4B83-84D2-2D9269E752CA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769B0-0E46-4B67-B715-D6F292F2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7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0.0-beta/d5/de5/tutorial_py_setup_in_window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smtClean="0"/>
              <a:t>에서</a:t>
            </a:r>
            <a:r>
              <a:rPr lang="en-US" altLang="ko-KR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48" y="987425"/>
            <a:ext cx="4841079" cy="4873625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>
                <a:hlinkClick r:id="rId3"/>
              </a:rPr>
              <a:t>https://docs.opencv.org/4.0.0-beta/d5/de5/tutorial_py_setup_in_windows.html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b="1" dirty="0" smtClean="0"/>
              <a:t>Installing </a:t>
            </a:r>
            <a:r>
              <a:rPr lang="en-US" altLang="ko-KR" b="1" dirty="0" err="1" smtClean="0"/>
              <a:t>OpenCV</a:t>
            </a:r>
            <a:r>
              <a:rPr lang="en-US" altLang="ko-KR" b="1" dirty="0" smtClean="0"/>
              <a:t> from prebuilt binaries   </a:t>
            </a:r>
            <a:r>
              <a:rPr lang="ko-KR" altLang="en-US" b="1" dirty="0" smtClean="0"/>
              <a:t>부분 참고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47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Windows 에서opencv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이402</dc:creator>
  <cp:lastModifiedBy>이402</cp:lastModifiedBy>
  <cp:revision>1</cp:revision>
  <dcterms:created xsi:type="dcterms:W3CDTF">2018-11-02T05:47:39Z</dcterms:created>
  <dcterms:modified xsi:type="dcterms:W3CDTF">2018-11-02T05:49:11Z</dcterms:modified>
</cp:coreProperties>
</file>