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1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7"/>
    <a:srgbClr val="F1E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3911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8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5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4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2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0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4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3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3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zetawiki.com/wiki/%ED%8C%8C%EC%9D%BC:PyCharm_Logo.svg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p2YzHp1eY" TargetMode="External"/><Relationship Id="rId2" Type="http://schemas.openxmlformats.org/officeDocument/2006/relationships/hyperlink" Target="https://www.youtube.com/watch?v=Ll-DvNDwOV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adj/detectParking" TargetMode="External"/><Relationship Id="rId5" Type="http://schemas.openxmlformats.org/officeDocument/2006/relationships/hyperlink" Target="http://wscg.zcu.cz/wscg2014/Short/I19-full.pdf" TargetMode="External"/><Relationship Id="rId4" Type="http://schemas.openxmlformats.org/officeDocument/2006/relationships/hyperlink" Target="https://www.youtube.com/watch?v=GFBpa1CVK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2592" y="266218"/>
            <a:ext cx="890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FFFF00"/>
                </a:solidFill>
              </a:rPr>
              <a:t>Smart HS</a:t>
            </a:r>
            <a:r>
              <a:rPr lang="ko-KR" altLang="en-US" sz="4800" dirty="0" smtClean="0">
                <a:solidFill>
                  <a:srgbClr val="FFFF00"/>
                </a:solidFill>
              </a:rPr>
              <a:t> </a:t>
            </a:r>
            <a:r>
              <a:rPr lang="en-US" altLang="ko-KR" sz="4800" dirty="0" smtClean="0">
                <a:solidFill>
                  <a:srgbClr val="FFFF00"/>
                </a:solidFill>
              </a:rPr>
              <a:t>Parking lot Project</a:t>
            </a:r>
            <a:endParaRPr lang="ko-KR" altLang="en-US" sz="48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67339" y="5923858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조원 </a:t>
            </a:r>
            <a:r>
              <a:rPr lang="en-US" altLang="ko-KR" dirty="0" smtClean="0">
                <a:solidFill>
                  <a:srgbClr val="FFFF00"/>
                </a:solidFill>
              </a:rPr>
              <a:t>: </a:t>
            </a:r>
            <a:r>
              <a:rPr lang="ko-KR" altLang="en-US" dirty="0" smtClean="0">
                <a:solidFill>
                  <a:srgbClr val="FFFF00"/>
                </a:solidFill>
              </a:rPr>
              <a:t>이상수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err="1" smtClean="0">
                <a:solidFill>
                  <a:srgbClr val="FFFF00"/>
                </a:solidFill>
              </a:rPr>
              <a:t>조성욱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err="1" smtClean="0">
                <a:solidFill>
                  <a:srgbClr val="FFFF00"/>
                </a:solidFill>
              </a:rPr>
              <a:t>현찬수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8" y="1577068"/>
            <a:ext cx="7381875" cy="5010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53832" y="912549"/>
            <a:ext cx="140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HanSei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35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1029" y="0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배경 및 필요성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814647" y="1604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714" y="1604356"/>
            <a:ext cx="10008523" cy="234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 차량이용자들이 주차를 하기 위해서 빈 주차 공간을 찾는 시간에 자기도 모르게 시간을 소비하게 됩니다</a:t>
            </a:r>
            <a:r>
              <a:rPr lang="en-US" altLang="ko-KR" sz="2000" dirty="0"/>
              <a:t>.</a:t>
            </a:r>
            <a:r>
              <a:rPr lang="ko-KR" altLang="en-US" sz="2000" dirty="0"/>
              <a:t> 특히 주차공간의 상태가 혼잡할 경우 주차하기위한 공간을 찾기 위해서 이곳 저곳 돌아다니며 탐색하게 됩니다</a:t>
            </a:r>
            <a:r>
              <a:rPr lang="en-US" altLang="ko-KR" sz="2000" dirty="0"/>
              <a:t>.</a:t>
            </a:r>
            <a:r>
              <a:rPr lang="ko-KR" altLang="en-US" sz="2000" dirty="0"/>
              <a:t> 이럴 때 어느 곳이 비어 있는지 바로 알 수 있다면 운전자는 보다 빠른 시간에 주차를 할 수 있을 것 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때문에 저희는 이러한 문제를 해결할 수 있는 프로젝트를 진행하게 되었습니다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257143" y="830997"/>
            <a:ext cx="4064000" cy="0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0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96" y="3696270"/>
            <a:ext cx="4219575" cy="283266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367868" y="3875451"/>
            <a:ext cx="476932" cy="4354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6"/>
          </p:cNvCxnSpPr>
          <p:nvPr/>
        </p:nvCxnSpPr>
        <p:spPr>
          <a:xfrm>
            <a:off x="2844800" y="4093165"/>
            <a:ext cx="3091543" cy="12045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343" y="4093165"/>
            <a:ext cx="3600450" cy="2419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65029" y="3875451"/>
            <a:ext cx="2525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라즈베리파이</a:t>
            </a:r>
            <a:endParaRPr lang="en-US" altLang="ko-KR" sz="2000" b="1" dirty="0" smtClean="0"/>
          </a:p>
          <a:p>
            <a:endParaRPr lang="en-US" altLang="ko-KR" dirty="0"/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촬영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서버로 전송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96" y="187578"/>
            <a:ext cx="3638550" cy="25812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16780">
            <a:off x="6963451" y="1258817"/>
            <a:ext cx="1240526" cy="1080615"/>
          </a:xfrm>
          <a:prstGeom prst="rect">
            <a:avLst/>
          </a:prstGeom>
        </p:spPr>
      </p:pic>
      <p:sp>
        <p:nvSpPr>
          <p:cNvPr id="17" name="원호 16"/>
          <p:cNvSpPr/>
          <p:nvPr/>
        </p:nvSpPr>
        <p:spPr>
          <a:xfrm>
            <a:off x="1197428" y="733039"/>
            <a:ext cx="6386286" cy="7924800"/>
          </a:xfrm>
          <a:prstGeom prst="arc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371" y="551543"/>
            <a:ext cx="2815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서버용 </a:t>
            </a:r>
            <a:r>
              <a:rPr lang="en-US" altLang="ko-KR" sz="2400" b="1" dirty="0" smtClean="0"/>
              <a:t>PC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영상처리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출력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592" y="1302838"/>
            <a:ext cx="2744781" cy="1862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92568" y="933506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샘플 결과 화면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06599" y="-69448"/>
            <a:ext cx="386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전체 구성도</a:t>
            </a:r>
            <a:endParaRPr lang="ko-KR" altLang="en-US" sz="48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099706" y="761549"/>
            <a:ext cx="3192408" cy="0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62371" y="2669093"/>
            <a:ext cx="260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 </a:t>
            </a:r>
            <a:r>
              <a:rPr lang="ko-KR" altLang="en-US" dirty="0" err="1" smtClean="0"/>
              <a:t>할때마다</a:t>
            </a:r>
            <a:r>
              <a:rPr lang="ko-KR" altLang="en-US" dirty="0" smtClean="0"/>
              <a:t> 캡처하여 주차장 이미지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42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화살표 11"/>
          <p:cNvSpPr/>
          <p:nvPr/>
        </p:nvSpPr>
        <p:spPr>
          <a:xfrm>
            <a:off x="4796322" y="3880628"/>
            <a:ext cx="2239219" cy="9579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17" y="3280229"/>
            <a:ext cx="4260007" cy="233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7486" y="101600"/>
            <a:ext cx="480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세부 개발 내용</a:t>
            </a:r>
            <a:endParaRPr lang="ko-KR" altLang="en-US" sz="4800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097486" y="1041003"/>
            <a:ext cx="4194628" cy="33054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96" y="1778000"/>
            <a:ext cx="1869621" cy="19700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486" y="3280229"/>
            <a:ext cx="4028509" cy="233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5287" y="1220590"/>
            <a:ext cx="534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~  </a:t>
            </a:r>
            <a:r>
              <a:rPr lang="ko-KR" altLang="en-US" sz="2800" dirty="0" smtClean="0"/>
              <a:t>모형 주차장을 이용한 구현 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94" y="5884873"/>
            <a:ext cx="4740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영상처리</a:t>
            </a:r>
            <a:r>
              <a:rPr lang="en-US" altLang="ko-KR" sz="2000" dirty="0" smtClean="0"/>
              <a:t>(Open CV)</a:t>
            </a:r>
            <a:r>
              <a:rPr lang="ko-KR" altLang="en-US" sz="2000" dirty="0" smtClean="0"/>
              <a:t>를 이용하여 구역에 </a:t>
            </a:r>
            <a:r>
              <a:rPr lang="ko-KR" altLang="en-US" sz="2000" dirty="0" err="1" smtClean="0"/>
              <a:t>일치정도를</a:t>
            </a:r>
            <a:r>
              <a:rPr lang="ko-KR" altLang="en-US" sz="2000" dirty="0" smtClean="0"/>
              <a:t> 비교하여 주차 여부 확인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023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97486" y="101600"/>
            <a:ext cx="480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세부 개발 내용</a:t>
            </a:r>
            <a:endParaRPr lang="ko-KR" altLang="en-US" sz="4800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097486" y="1041003"/>
            <a:ext cx="4194628" cy="33054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11" y="2346441"/>
            <a:ext cx="4219575" cy="28326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4400" y="2346441"/>
            <a:ext cx="4615543" cy="334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모형으로 완성 한 뒤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영상비전관</a:t>
            </a:r>
            <a:r>
              <a:rPr lang="ko-KR" altLang="en-US" sz="2400" dirty="0" smtClean="0"/>
              <a:t> 주차장에 적용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~ </a:t>
            </a:r>
            <a:r>
              <a:rPr lang="ko-KR" altLang="en-US" sz="2400" dirty="0" smtClean="0"/>
              <a:t>예상 주차장 촬영 위치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라즈베리</a:t>
            </a:r>
            <a:r>
              <a:rPr lang="ko-KR" altLang="en-US" sz="2400" dirty="0" smtClean="0"/>
              <a:t> 파이 설치 위치</a:t>
            </a:r>
            <a:r>
              <a:rPr lang="en-US" altLang="ko-KR" sz="2400" dirty="0" smtClean="0"/>
              <a:t>) : </a:t>
            </a:r>
            <a:r>
              <a:rPr lang="ko-KR" altLang="en-US" sz="2400" dirty="0" err="1" smtClean="0"/>
              <a:t>영상비전관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8F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08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51724" y="210006"/>
            <a:ext cx="480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개발 환경</a:t>
            </a:r>
            <a:endParaRPr lang="ko-KR" altLang="en-US" sz="4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42116" y="1041003"/>
            <a:ext cx="2749998" cy="0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25" y="4687285"/>
            <a:ext cx="1869621" cy="1970055"/>
          </a:xfrm>
          <a:prstGeom prst="rect">
            <a:avLst/>
          </a:prstGeom>
        </p:spPr>
      </p:pic>
      <p:pic>
        <p:nvPicPr>
          <p:cNvPr id="1026" name="Picture 2" descr="PyCharm Logo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59" y="1410335"/>
            <a:ext cx="1728586" cy="172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03" y="1225669"/>
            <a:ext cx="2256790" cy="22655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993" y="1041003"/>
            <a:ext cx="283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언어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8403" y="3356658"/>
            <a:ext cx="22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Python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9107" y="1041003"/>
            <a:ext cx="19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</a:t>
            </a:r>
            <a:r>
              <a:rPr lang="en-US" altLang="ko-KR" dirty="0" smtClean="0"/>
              <a:t>IDE: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34530" y="3356658"/>
            <a:ext cx="207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8733" y="4178461"/>
            <a:ext cx="228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라이브러리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802" y="4178461"/>
            <a:ext cx="3390900" cy="21907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39107" y="4178461"/>
            <a:ext cx="134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하드웨어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12282" y="6309450"/>
            <a:ext cx="238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라즈베리</a:t>
            </a:r>
            <a:r>
              <a:rPr lang="ko-KR" altLang="en-US" dirty="0" smtClean="0"/>
              <a:t> 파이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3533" y="4178461"/>
            <a:ext cx="1538583" cy="19727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78287" y="6309450"/>
            <a:ext cx="306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OS) </a:t>
            </a:r>
            <a:r>
              <a:rPr lang="en-US" altLang="ko-KR" dirty="0" err="1" smtClean="0"/>
              <a:t>Raspbian</a:t>
            </a:r>
            <a:r>
              <a:rPr lang="en-US" altLang="ko-KR" dirty="0" smtClean="0"/>
              <a:t> or Ubuntu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0986" y="4468067"/>
            <a:ext cx="2452258" cy="185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1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01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4" y="232229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관련 링크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7714" y="1288473"/>
            <a:ext cx="9260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https://www.youtube.com/watch?v=Ll-DvNDwOV0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https://www.youtube.com/watch?v=afp2YzHp1eY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https://www.youtube.com/watch?v=GFBpa1CVKSs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http://wscg.zcu.cz/wscg2014/Short/I19-full.pdf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https://github.com/eladj/detectParking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7886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127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Century Schoolbook</vt:lpstr>
      <vt:lpstr>Wingdings 2</vt:lpstr>
      <vt:lpstr>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IT204-09</dc:creator>
  <cp:lastModifiedBy>IT204-09</cp:lastModifiedBy>
  <cp:revision>13</cp:revision>
  <dcterms:created xsi:type="dcterms:W3CDTF">2018-09-28T05:03:59Z</dcterms:created>
  <dcterms:modified xsi:type="dcterms:W3CDTF">2018-09-28T07:25:39Z</dcterms:modified>
</cp:coreProperties>
</file>