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91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8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05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4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2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0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4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3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9C46A29-2F6F-4AC9-907C-DCE81242E8C9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7F01F3-756E-4AF2-939B-2723B40C5A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3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p2YzHp1eY" TargetMode="External"/><Relationship Id="rId2" Type="http://schemas.openxmlformats.org/officeDocument/2006/relationships/hyperlink" Target="https://www.youtube.com/watch?v=Ll-DvNDwOV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adj/detectParking" TargetMode="External"/><Relationship Id="rId5" Type="http://schemas.openxmlformats.org/officeDocument/2006/relationships/hyperlink" Target="http://wscg.zcu.cz/wscg2014/Short/I19-full.pdf" TargetMode="External"/><Relationship Id="rId4" Type="http://schemas.openxmlformats.org/officeDocument/2006/relationships/hyperlink" Target="https://www.youtube.com/watch?v=GFBpa1CVKS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2593" y="266218"/>
            <a:ext cx="7176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 smtClean="0">
                <a:solidFill>
                  <a:srgbClr val="FFFF00"/>
                </a:solidFill>
              </a:rPr>
              <a:t>Hansei</a:t>
            </a:r>
            <a:r>
              <a:rPr lang="ko-KR" altLang="en-US" sz="4800" dirty="0" smtClean="0">
                <a:solidFill>
                  <a:srgbClr val="FFFF00"/>
                </a:solidFill>
              </a:rPr>
              <a:t> </a:t>
            </a:r>
            <a:r>
              <a:rPr lang="en-US" altLang="ko-KR" sz="4800" dirty="0" smtClean="0">
                <a:solidFill>
                  <a:srgbClr val="FFFF00"/>
                </a:solidFill>
              </a:rPr>
              <a:t>Parking lot </a:t>
            </a:r>
            <a:endParaRPr lang="ko-KR" altLang="en-US" sz="48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4742" y="1097215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조원 </a:t>
            </a:r>
            <a:r>
              <a:rPr lang="en-US" altLang="ko-KR" dirty="0" smtClean="0">
                <a:solidFill>
                  <a:srgbClr val="FFFF00"/>
                </a:solidFill>
              </a:rPr>
              <a:t>: </a:t>
            </a:r>
            <a:r>
              <a:rPr lang="ko-KR" altLang="en-US" dirty="0" smtClean="0">
                <a:solidFill>
                  <a:srgbClr val="FFFF00"/>
                </a:solidFill>
              </a:rPr>
              <a:t>이상수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조성욱</a:t>
            </a:r>
            <a:r>
              <a:rPr lang="en-US" altLang="ko-KR" dirty="0" smtClean="0">
                <a:solidFill>
                  <a:srgbClr val="FFFF00"/>
                </a:solidFill>
              </a:rPr>
              <a:t>, </a:t>
            </a:r>
            <a:r>
              <a:rPr lang="ko-KR" altLang="en-US" dirty="0" err="1" smtClean="0">
                <a:solidFill>
                  <a:srgbClr val="FFFF00"/>
                </a:solidFill>
              </a:rPr>
              <a:t>현찬수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8" y="1577068"/>
            <a:ext cx="73818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5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714" y="2322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배경 및 필요성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814647" y="1604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714" y="1604356"/>
            <a:ext cx="10008523" cy="234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 차량이용자들이 주차를</a:t>
            </a:r>
            <a:r>
              <a:rPr lang="ko-KR" altLang="en-US" sz="2000" dirty="0"/>
              <a:t> </a:t>
            </a:r>
            <a:r>
              <a:rPr lang="ko-KR" altLang="en-US" sz="2000" dirty="0"/>
              <a:t>하기 위해서</a:t>
            </a:r>
            <a:r>
              <a:rPr lang="ko-KR" altLang="en-US" sz="2000" dirty="0"/>
              <a:t> </a:t>
            </a:r>
            <a:r>
              <a:rPr lang="ko-KR" altLang="en-US" sz="2000" dirty="0"/>
              <a:t>빈 주차 공간을 찾는 시간에 자기도 모르게 시간을</a:t>
            </a:r>
            <a:r>
              <a:rPr lang="ko-KR" altLang="en-US" sz="2000" dirty="0"/>
              <a:t> </a:t>
            </a:r>
            <a:r>
              <a:rPr lang="ko-KR" altLang="en-US" sz="2000" dirty="0"/>
              <a:t>소비하게 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ko-KR" altLang="en-US" sz="2000" dirty="0"/>
              <a:t>특히 주차공간의 상태가 혼잡할 경우 주차하기위한 공간을</a:t>
            </a:r>
            <a:r>
              <a:rPr lang="ko-KR" altLang="en-US" sz="2000" dirty="0"/>
              <a:t> </a:t>
            </a:r>
            <a:r>
              <a:rPr lang="ko-KR" altLang="en-US" sz="2000" dirty="0"/>
              <a:t>찾기 위해서</a:t>
            </a:r>
            <a:r>
              <a:rPr lang="ko-KR" altLang="en-US" sz="2000" dirty="0"/>
              <a:t> </a:t>
            </a:r>
            <a:r>
              <a:rPr lang="ko-KR" altLang="en-US" sz="2000" dirty="0"/>
              <a:t>이곳 저곳 돌아다니며</a:t>
            </a:r>
            <a:r>
              <a:rPr lang="ko-KR" altLang="en-US" sz="2000" dirty="0"/>
              <a:t> </a:t>
            </a:r>
            <a:r>
              <a:rPr lang="ko-KR" altLang="en-US" sz="2000" dirty="0"/>
              <a:t>탐색하게 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ko-KR" altLang="en-US" sz="2000" dirty="0"/>
              <a:t>이럴 때 어느 곳이</a:t>
            </a:r>
            <a:r>
              <a:rPr lang="ko-KR" altLang="en-US" sz="2000" dirty="0"/>
              <a:t> </a:t>
            </a:r>
            <a:r>
              <a:rPr lang="ko-KR" altLang="en-US" sz="2000" dirty="0"/>
              <a:t>비어 있는지</a:t>
            </a:r>
            <a:r>
              <a:rPr lang="ko-KR" altLang="en-US" sz="2000" dirty="0"/>
              <a:t> </a:t>
            </a:r>
            <a:r>
              <a:rPr lang="ko-KR" altLang="en-US" sz="2000" dirty="0"/>
              <a:t>바로 알 수 있다면 운전자는 보다 빠른 시간에 주차를 할 수 있을 것 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ko-KR" altLang="en-US" sz="2000" dirty="0"/>
              <a:t>때문에 저희는 이러한 문제를 해결할 수 있는 프로젝트를 진행하게 되었습니다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110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6" y="3696270"/>
            <a:ext cx="4219575" cy="283266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2367868" y="3875451"/>
            <a:ext cx="476932" cy="4354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6"/>
          </p:cNvCxnSpPr>
          <p:nvPr/>
        </p:nvCxnSpPr>
        <p:spPr>
          <a:xfrm>
            <a:off x="2844800" y="4093165"/>
            <a:ext cx="3091543" cy="12045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343" y="4093165"/>
            <a:ext cx="3600450" cy="2419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65029" y="3875451"/>
            <a:ext cx="2525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/>
              <a:t>라즈베리파이</a:t>
            </a:r>
            <a:endParaRPr lang="en-US" altLang="ko-KR" sz="2000" b="1" dirty="0" smtClean="0"/>
          </a:p>
          <a:p>
            <a:endParaRPr lang="en-US" altLang="ko-KR" dirty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촬영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서버로 전송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96" y="187578"/>
            <a:ext cx="3638550" cy="25812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16780">
            <a:off x="6963451" y="1258817"/>
            <a:ext cx="1240526" cy="1080615"/>
          </a:xfrm>
          <a:prstGeom prst="rect">
            <a:avLst/>
          </a:prstGeom>
        </p:spPr>
      </p:pic>
      <p:sp>
        <p:nvSpPr>
          <p:cNvPr id="17" name="원호 16"/>
          <p:cNvSpPr/>
          <p:nvPr/>
        </p:nvSpPr>
        <p:spPr>
          <a:xfrm>
            <a:off x="1197428" y="733039"/>
            <a:ext cx="6386286" cy="7924800"/>
          </a:xfrm>
          <a:prstGeom prst="arc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371" y="551543"/>
            <a:ext cx="2815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서버용 </a:t>
            </a:r>
            <a:r>
              <a:rPr lang="en-US" altLang="ko-KR" sz="2400" b="1" dirty="0" smtClean="0"/>
              <a:t>PC 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영상처리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592" y="1302838"/>
            <a:ext cx="2744781" cy="1862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92568" y="933506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샘플 결과 화면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42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714" y="232229"/>
            <a:ext cx="568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관련 링크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7714" y="1288473"/>
            <a:ext cx="9260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https://www.youtube.com/watch?v=Ll-DvNDwOV0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https://www.youtube.com/watch?v=afp2YzHp1eY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https://www.youtube.com/watch?v=GFBpa1CVKSs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5"/>
              </a:rPr>
              <a:t>http://wscg.zcu.cz/wscg2014/Short/I19-full.pdf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6"/>
              </a:rPr>
              <a:t>https://github.com/eladj/detectParking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78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2354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45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Schoolbook</vt:lpstr>
      <vt:lpstr>Wingdings 2</vt:lpstr>
      <vt:lpstr>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IT204-09</dc:creator>
  <cp:lastModifiedBy>IT학부</cp:lastModifiedBy>
  <cp:revision>8</cp:revision>
  <dcterms:created xsi:type="dcterms:W3CDTF">2018-09-28T05:03:59Z</dcterms:created>
  <dcterms:modified xsi:type="dcterms:W3CDTF">2018-09-28T06:44:52Z</dcterms:modified>
</cp:coreProperties>
</file>