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zetawiki.com/wiki/%ED%8C%8C%EC%9D%BC:PyCharm_Logo.svg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dj/detectParking" TargetMode="External"/><Relationship Id="rId5" Type="http://schemas.openxmlformats.org/officeDocument/2006/relationships/hyperlink" Target="http://wscg.zcu.cz/wscg2014/Short/I19-full.pdf" TargetMode="External"/><Relationship Id="rId4" Type="http://schemas.openxmlformats.org/officeDocument/2006/relationships/hyperlink" Target="https://www.youtube.com/watch?v=GFBpa1CVK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2" y="266218"/>
            <a:ext cx="890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FF00"/>
                </a:solidFill>
              </a:rPr>
              <a:t>Smart HS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Project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7339" y="5923858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3832" y="912549"/>
            <a:ext cx="1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HanSei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1029" y="0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14647" y="1604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4152822"/>
            <a:ext cx="1000852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 차량이용자들이 주차를 하기 위해서 빈 주차 공간을 찾는 시간에 자기도 모르게 시간을 소비하게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특히 주차공간의 상태가 혼잡할 경우 주차하기위한 공간을 찾기 위해서 이곳 저곳 돌아다니며 탐색하게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이럴 때 어느 곳이 비어 있는지 바로 알 수 있다면 운전자는 보다 빠른 시간에 주차를 할 수 있을 것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때문에 저희는 이러한 문제를 해결할 수 있는 프로젝트를 진행하게 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257143" y="830997"/>
            <a:ext cx="4064000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31" y="1135664"/>
            <a:ext cx="4642606" cy="2323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4" y="1135664"/>
            <a:ext cx="4264408" cy="23230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2831714"/>
            <a:ext cx="1878352" cy="1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6599" y="-69448"/>
            <a:ext cx="386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전체 구성도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099706" y="761549"/>
            <a:ext cx="319240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2371" y="2669093"/>
            <a:ext cx="260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할때마다</a:t>
            </a:r>
            <a:r>
              <a:rPr lang="ko-KR" altLang="en-US" dirty="0" smtClean="0"/>
              <a:t> 캡처하여 주차장 이미지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>
            <a:off x="4796322" y="3880628"/>
            <a:ext cx="2239219" cy="9579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" y="3280229"/>
            <a:ext cx="4260007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96" y="1778000"/>
            <a:ext cx="1869621" cy="1970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86" y="3280229"/>
            <a:ext cx="4028509" cy="233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5287" y="1220590"/>
            <a:ext cx="53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~  </a:t>
            </a:r>
            <a:r>
              <a:rPr lang="ko-KR" altLang="en-US" sz="2800" dirty="0" smtClean="0"/>
              <a:t>모형 주차장을 이용한 구현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94" y="5884873"/>
            <a:ext cx="474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영상처리</a:t>
            </a:r>
            <a:r>
              <a:rPr lang="en-US" altLang="ko-KR" sz="2000" dirty="0" smtClean="0"/>
              <a:t>(Open CV)</a:t>
            </a:r>
            <a:r>
              <a:rPr lang="ko-KR" altLang="en-US" sz="2000" dirty="0" smtClean="0"/>
              <a:t>를 이용하여 구역에 </a:t>
            </a:r>
            <a:r>
              <a:rPr lang="ko-KR" altLang="en-US" sz="2000" dirty="0" err="1" smtClean="0"/>
              <a:t>일치정도를</a:t>
            </a:r>
            <a:r>
              <a:rPr lang="ko-KR" altLang="en-US" sz="2000" dirty="0" smtClean="0"/>
              <a:t> 비교하여 주차 여부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1" y="2346441"/>
            <a:ext cx="4219575" cy="2832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4400" y="2346441"/>
            <a:ext cx="4615543" cy="33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모형으로 완성 한 뒤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주차장에 적용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~ </a:t>
            </a:r>
            <a:r>
              <a:rPr lang="ko-KR" altLang="en-US" sz="2400" dirty="0" smtClean="0"/>
              <a:t>예상 주차장 촬영 위치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라즈베리</a:t>
            </a:r>
            <a:r>
              <a:rPr lang="ko-KR" altLang="en-US" sz="2400" dirty="0" smtClean="0"/>
              <a:t> 파이 설치 위치</a:t>
            </a:r>
            <a:r>
              <a:rPr lang="en-US" altLang="ko-KR" sz="2400" dirty="0" smtClean="0"/>
              <a:t>) : </a:t>
            </a: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8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1724" y="210006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개발 환경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42116" y="1041003"/>
            <a:ext cx="274999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5" y="4687285"/>
            <a:ext cx="1869621" cy="1970055"/>
          </a:xfrm>
          <a:prstGeom prst="rect">
            <a:avLst/>
          </a:prstGeom>
        </p:spPr>
      </p:pic>
      <p:pic>
        <p:nvPicPr>
          <p:cNvPr id="1026" name="Picture 2" descr="PyCharm Logo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59" y="1410335"/>
            <a:ext cx="1728586" cy="17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03" y="1225669"/>
            <a:ext cx="2256790" cy="2265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93" y="1041003"/>
            <a:ext cx="28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언어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403" y="3356658"/>
            <a:ext cx="22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9107" y="1041003"/>
            <a:ext cx="19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IDE: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4530" y="3356658"/>
            <a:ext cx="207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733" y="4178461"/>
            <a:ext cx="22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라이브러리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802" y="4178461"/>
            <a:ext cx="3390900" cy="2190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39107" y="4178461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2282" y="6309450"/>
            <a:ext cx="238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533" y="4178461"/>
            <a:ext cx="1538583" cy="19727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78287" y="6309450"/>
            <a:ext cx="306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OS) </a:t>
            </a:r>
            <a:r>
              <a:rPr lang="en-US" altLang="ko-KR" dirty="0" err="1" smtClean="0"/>
              <a:t>Raspbian</a:t>
            </a:r>
            <a:r>
              <a:rPr lang="en-US" altLang="ko-KR" dirty="0" smtClean="0"/>
              <a:t> or Ubuntu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986" y="4468067"/>
            <a:ext cx="2452258" cy="18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5" y="1247606"/>
            <a:ext cx="6967537" cy="4784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1724" y="210006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일정 계획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542116" y="1041003"/>
            <a:ext cx="274999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1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관련 링크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1288473"/>
            <a:ext cx="9260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http://wscg.zcu.cz/wscg2014/Short/I19-full.pdf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https://github.com/eladj/detectParking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129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IT학부</cp:lastModifiedBy>
  <cp:revision>17</cp:revision>
  <dcterms:created xsi:type="dcterms:W3CDTF">2018-09-28T05:03:59Z</dcterms:created>
  <dcterms:modified xsi:type="dcterms:W3CDTF">2018-10-05T06:24:31Z</dcterms:modified>
</cp:coreProperties>
</file>