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7F04B-86AC-4963-8CC3-24564C7C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A57BE-05DF-449E-BA44-43CDB3E45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EF98C2-D3B6-4F61-8FBC-2425DC1E3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B2FE-DBF8-4D0E-891F-E3F3C3D526AC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F15F5E-9DF6-47AE-ACBD-2A48720A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B52AB-FA38-400F-ACD6-73580F32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E804-592B-45A3-944C-94F273F1F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88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2AB00-9275-4336-81E4-88C740A77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BAFE74-D8F8-4E13-B940-5EC9C6194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29A5E2-C057-4068-9667-108D3E5D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B2FE-DBF8-4D0E-891F-E3F3C3D526AC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C0C9E1-EFE2-4A51-8498-73B2F96E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695494-F33E-45FF-825B-A9436E0B0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E804-592B-45A3-944C-94F273F1F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32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79257D-953B-4434-979A-6782E1E54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9276D-9613-4934-BC3A-AC84C5A30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AE44E-C0C1-4FBB-882B-282A739E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B2FE-DBF8-4D0E-891F-E3F3C3D526AC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52D53C-459B-4641-AE06-1AC7AFD11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5873AE-E55E-49FC-9404-FD774712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E804-592B-45A3-944C-94F273F1F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24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3FB8C-ABCF-49F1-8A97-CD5BD995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854F26-958F-48B6-A309-7D62F10BA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A90CF-B4BA-4E25-BC30-81392C4A5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B2FE-DBF8-4D0E-891F-E3F3C3D526AC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11CD68-D445-4350-935C-90E9FCEE0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D11A-BBC6-4211-AF9C-D0F15976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E804-592B-45A3-944C-94F273F1F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51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16F88-C72C-4B5D-9CD5-D023CA59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9487FC-3E7F-405A-ADE4-E81DB46B0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EBCAD2-F1D4-430C-888F-FBA4DA0F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B2FE-DBF8-4D0E-891F-E3F3C3D526AC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E88DCD-C850-4463-9956-6C5399A8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2CA477-F275-4FCA-A829-ACCE7C67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E804-592B-45A3-944C-94F273F1F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29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0EFBC-62D2-4584-AA03-BBBA86E9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ADA486-AAA0-440C-A017-3D5D90430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E0888F-E7B4-46FD-8AE5-20CEBEA16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2DCD53-BF28-4476-919B-61726B70D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B2FE-DBF8-4D0E-891F-E3F3C3D526AC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2CECE3-5D68-4EB0-B6B7-305AB43A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789ACB-0C92-4E3D-80F0-780BB2C5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E804-592B-45A3-944C-94F273F1F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37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46C40-AB96-4CF7-8930-0FAE9411F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44430D-A5DD-4239-A71E-24EBFAC08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7FD634-3123-49F8-9F9B-B45F9555F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0EDFA1-D169-4B27-A364-0175548BE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ECDA8F-A030-4259-A553-DECAC86D5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01CBAA-06A5-48BD-A073-D56A82A2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B2FE-DBF8-4D0E-891F-E3F3C3D526AC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DF54C9-FEBD-494E-8A08-E7E50E1F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681947-B198-4B0D-B6AF-36C19A289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E804-592B-45A3-944C-94F273F1F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67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CD7AC-70BB-47C1-BEF0-746A6F96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1DACDC-3971-4D46-81BC-ED95C5E9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B2FE-DBF8-4D0E-891F-E3F3C3D526AC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55DB07-320E-41A2-BF40-DB6DDA669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3E8ED1-3712-47FB-A7B0-2E55D637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E804-592B-45A3-944C-94F273F1F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7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9A4C92-E86B-4A9C-A16B-CC87298D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B2FE-DBF8-4D0E-891F-E3F3C3D526AC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C7485E-6B3A-4536-9108-30A0CEE92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C3AA43-B09A-4BDE-B7CC-C2F8A08E2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E804-592B-45A3-944C-94F273F1F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80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C92F5-FDFB-4229-8937-FE42D993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D3477E-2AAC-461F-A3F9-F54FEB648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D75000-C668-4216-B12C-E540B68B2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16C47D-0EEA-47F1-B24D-C2F01A28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B2FE-DBF8-4D0E-891F-E3F3C3D526AC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0C6D9D-8179-4717-AA5B-F173992A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C38B2D-6825-42A2-A206-A530E083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E804-592B-45A3-944C-94F273F1F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50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9F98F-1A53-43DC-8E00-0E77BF270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27293E-3B5F-4563-A15B-E6C791BBF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D14FAE-1F4B-4E26-9CA4-1C6510EB0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8CF134-0DDE-4D01-92D4-2E1E2736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B2FE-DBF8-4D0E-891F-E3F3C3D526AC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5588B3-BCD9-484A-8AD6-84AD05E6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4A45E-D773-4283-8A62-8C535DEE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E804-592B-45A3-944C-94F273F1F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78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7564BA-4048-4FF8-90C1-2F0D3522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FD1368-52AD-4EA3-82F1-D16B20671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25B774-FDE3-400C-89ED-576321913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9B2FE-DBF8-4D0E-891F-E3F3C3D526AC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FE489A-D6A7-4C04-BF70-328353DB9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47497-1253-49A7-91C9-441CB8AC3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CE804-592B-45A3-944C-94F273F1F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07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icbanq/22093224060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6519B-7D00-445A-9327-EE0B071C5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698383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화면캡쳐</a:t>
            </a:r>
            <a:r>
              <a:rPr lang="ko-KR" altLang="en-US" dirty="0"/>
              <a:t> </a:t>
            </a:r>
            <a:r>
              <a:rPr lang="en-US" altLang="ko-KR" dirty="0"/>
              <a:t>Python </a:t>
            </a:r>
            <a:r>
              <a:rPr lang="ko-KR" altLang="en-US" dirty="0"/>
              <a:t>코드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57D5205-4C60-4DE2-85DC-90C41A1D9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688306"/>
            <a:ext cx="6172200" cy="3471862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91D3F8-C8B0-492B-BA7D-537C29ED4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from </a:t>
            </a:r>
            <a:r>
              <a:rPr lang="en-US" altLang="ko-KR" dirty="0" err="1"/>
              <a:t>picamera</a:t>
            </a:r>
            <a:r>
              <a:rPr lang="en-US" altLang="ko-KR" dirty="0"/>
              <a:t> import </a:t>
            </a:r>
            <a:r>
              <a:rPr lang="en-US" altLang="ko-KR" dirty="0" err="1"/>
              <a:t>PiCamera</a:t>
            </a:r>
            <a:endParaRPr lang="en-US" altLang="ko-KR" dirty="0"/>
          </a:p>
          <a:p>
            <a:r>
              <a:rPr lang="en-US" altLang="ko-KR" dirty="0"/>
              <a:t>from time import sleep</a:t>
            </a:r>
          </a:p>
          <a:p>
            <a:endParaRPr lang="en-US" altLang="ko-KR" dirty="0"/>
          </a:p>
          <a:p>
            <a:r>
              <a:rPr lang="en-US" altLang="ko-KR" dirty="0"/>
              <a:t>camera = </a:t>
            </a:r>
            <a:r>
              <a:rPr lang="en-US" altLang="ko-KR" dirty="0" err="1"/>
              <a:t>PiCamera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camera.start_preview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sleep(10)  #10</a:t>
            </a:r>
            <a:r>
              <a:rPr lang="ko-KR" altLang="en-US" dirty="0" err="1"/>
              <a:t>초동안</a:t>
            </a:r>
            <a:r>
              <a:rPr lang="ko-KR" altLang="en-US" dirty="0"/>
              <a:t> 보여줍니다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camera.capture</a:t>
            </a:r>
            <a:r>
              <a:rPr lang="en-US" altLang="ko-KR" dirty="0"/>
              <a:t>(‘</a:t>
            </a:r>
            <a:r>
              <a:rPr lang="ko-KR" altLang="en-US" dirty="0" err="1"/>
              <a:t>저장할위치</a:t>
            </a:r>
            <a:r>
              <a:rPr lang="en-US" altLang="ko-KR" dirty="0"/>
              <a:t>’) </a:t>
            </a:r>
          </a:p>
          <a:p>
            <a:r>
              <a:rPr lang="en-US" altLang="ko-KR" dirty="0"/>
              <a:t>#</a:t>
            </a:r>
            <a:r>
              <a:rPr lang="en-US" altLang="ko-KR" dirty="0" err="1"/>
              <a:t>camera.capture</a:t>
            </a:r>
            <a:r>
              <a:rPr lang="en-US" altLang="ko-KR" dirty="0"/>
              <a:t>('/home/pi/Desktop/10261.jpg') </a:t>
            </a:r>
          </a:p>
          <a:p>
            <a:r>
              <a:rPr lang="en-US" altLang="ko-KR" dirty="0"/>
              <a:t>#</a:t>
            </a:r>
            <a:r>
              <a:rPr lang="ko-KR" altLang="en-US" dirty="0"/>
              <a:t>캡처하여 원하는 위치에 </a:t>
            </a:r>
            <a:r>
              <a:rPr lang="ko-KR" altLang="en-US" dirty="0" err="1"/>
              <a:t>캡처파일</a:t>
            </a:r>
            <a:r>
              <a:rPr lang="ko-KR" altLang="en-US" dirty="0"/>
              <a:t> 저장</a:t>
            </a:r>
            <a:endParaRPr lang="en-US" altLang="ko-KR" dirty="0"/>
          </a:p>
          <a:p>
            <a:r>
              <a:rPr lang="en-US" altLang="ko-KR" dirty="0"/>
              <a:t>  </a:t>
            </a:r>
          </a:p>
          <a:p>
            <a:r>
              <a:rPr lang="en-US" altLang="ko-KR" dirty="0" err="1"/>
              <a:t>camera.stop_preview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4751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6DED2-53F5-41C7-BFC8-9262FCCA6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238C9B-0ABD-49E3-94C1-7F3FBD543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https://blog.naver.com/icbanq/220932240604</a:t>
            </a:r>
            <a:endParaRPr lang="en-US" altLang="ko-KR" dirty="0"/>
          </a:p>
          <a:p>
            <a:r>
              <a:rPr lang="en-US" altLang="ko-KR"/>
              <a:t>https://projects.raspberrypi.org/en/projects/getting-started-with-picamera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5060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89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화면캡쳐 Python 코드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화면캡쳐 Python 코드</dc:title>
  <dc:creator>xuan canshou</dc:creator>
  <cp:lastModifiedBy>xuan canshou</cp:lastModifiedBy>
  <cp:revision>5</cp:revision>
  <dcterms:created xsi:type="dcterms:W3CDTF">2018-10-24T00:40:09Z</dcterms:created>
  <dcterms:modified xsi:type="dcterms:W3CDTF">2018-10-25T21:28:31Z</dcterms:modified>
</cp:coreProperties>
</file>