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30DA9-DC34-47A6-A302-56081546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8F9E1D-10CB-477F-944C-1881896F5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0309A-7E6E-40A2-858B-39A79338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CBCB-1890-4CDB-B427-636A631C3B3A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4588-638E-4219-BB53-41A88702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22634-8A5F-43C1-902D-D9B93345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D9F4-8D79-407D-BDFE-FC51DB01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3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A53D9-4E1D-49D9-813F-279A03FB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72B45-5FCA-4697-AE18-3EA9B28E8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E2621-F9DB-4859-B68F-66FF5B42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CBCB-1890-4CDB-B427-636A631C3B3A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4C92E-3D53-4555-B7CF-95A3C504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BA09B-498E-4701-824A-3EDE141F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D9F4-8D79-407D-BDFE-FC51DB01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76423A-6A3C-4E42-9AEB-E0AE1DD11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B4DA6C-AF2D-4D67-931D-ABA21CCDD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478D4-FA9E-4608-9EED-EB161DA0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CBCB-1890-4CDB-B427-636A631C3B3A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A5516-6490-4562-BBA6-9EFE4AC0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C5D41-FC29-4C02-989B-C64DBAEE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D9F4-8D79-407D-BDFE-FC51DB01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5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E9BE3-A1FB-486D-9B9D-71E1E60D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AE6F6-5C29-48AD-A2F2-C71798A7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DFB4A-6608-4711-9AA0-768DBE90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CBCB-1890-4CDB-B427-636A631C3B3A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F55BF-1D5E-42E5-91BA-24F39934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A90A7-0BBA-4EF4-B0DA-FA76595C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D9F4-8D79-407D-BDFE-FC51DB01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4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B3045-79CF-41B7-93BF-C2061D25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FA03E0-C10F-4F3E-AB04-5B1D25063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47CF9-68FA-408B-84D4-8A9DD48A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CBCB-1890-4CDB-B427-636A631C3B3A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A620B-D9F4-4601-800D-292861EC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5351A-A9C2-4A4E-8AB1-9C6EA4A2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D9F4-8D79-407D-BDFE-FC51DB01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77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B6EF1-D1E1-4148-8EB0-A40C4D2D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CBFF8-1B27-4941-BF00-7C9C9AE3E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96C4EC-37A0-4FE9-9012-C6422A4F1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5B7316-9F7D-4A1A-8295-FB525708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CBCB-1890-4CDB-B427-636A631C3B3A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ACE6B-6F7D-4EA6-8537-A78DC7B6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DCB8AC-94E1-4FAC-9A72-07ED0243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D9F4-8D79-407D-BDFE-FC51DB01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0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19CE-59D6-42E1-801C-8D2C912A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AD0BA-AECA-4BFB-9751-AA13314DB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DA9120-836A-4486-B13F-A6D88BF52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567004-1597-4192-9FD2-0FD08DD69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44D67-624F-444A-BF67-88E8CAA56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641106-7C46-44E1-A890-593B3214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CBCB-1890-4CDB-B427-636A631C3B3A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53CF29-1F9B-4254-8330-2CA5AEDA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063A01-638A-4B7E-86FE-13274713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D9F4-8D79-407D-BDFE-FC51DB01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5EA42-0F6D-437C-96C0-171ECC70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417FDF-D20D-405F-AEBD-20B164D7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CBCB-1890-4CDB-B427-636A631C3B3A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1C87A3-C521-4DF9-BF0F-25227B3E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89FAE2-962C-4105-8D86-B3EC7643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D9F4-8D79-407D-BDFE-FC51DB01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4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623834-B9B4-4AE5-92B0-21C06EE7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CBCB-1890-4CDB-B427-636A631C3B3A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C4E493-9D5E-402C-B9D4-9716060B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11854D-9C80-4D54-921A-8173C01D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D9F4-8D79-407D-BDFE-FC51DB01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4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679FE-B85A-4E12-844C-135DBED9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E51EA-71B5-4544-9AEE-C06769640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D92E8B-CA93-4840-85B1-C08C6011A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84FF9D-A2A9-40CE-BD8B-A7CCBC78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CBCB-1890-4CDB-B427-636A631C3B3A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69927D-5C11-44A9-ADAC-9D87093C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4A49C-B6B6-46FF-AEA0-AF491D67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D9F4-8D79-407D-BDFE-FC51DB01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4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91FF7-D88C-4D01-B349-8F61A850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189E1-C20A-4691-B032-3CBED4201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F5D734-0BF2-4570-9EC6-6681A533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F3B8E-42BD-4E76-8C19-DF148A22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CBCB-1890-4CDB-B427-636A631C3B3A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62765B-8D70-4558-BEE0-6DDF7A88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A2AA2-88CD-4729-9FF6-8B7921E2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D9F4-8D79-407D-BDFE-FC51DB01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4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BCA2FB-3AFA-4A0D-9E6F-619E4833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891E3-7581-4987-8953-BD4C16A2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327C8-D949-40A0-AB2D-65A15685D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CBCB-1890-4CDB-B427-636A631C3B3A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5CDD2-61CD-4737-8D41-0FD8AE435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4DE0F-2EEF-4246-8323-B8431B26D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D9F4-8D79-407D-BDFE-FC51DB014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68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D35AE-74A1-4B31-BB7F-87462DAF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비디오 영상 분할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배경 </a:t>
            </a:r>
            <a:r>
              <a:rPr lang="ko-KR" altLang="en-US" dirty="0" err="1"/>
              <a:t>차영상</a:t>
            </a:r>
            <a:br>
              <a:rPr lang="en-US" altLang="ko-KR" dirty="0"/>
            </a:br>
            <a:r>
              <a:rPr lang="en-US" altLang="ko-KR" sz="2700" dirty="0"/>
              <a:t>(background subtraction)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E5BECEC-4429-4D23-BE29-58CC69574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42900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A16191-4EAA-4822-96D0-2D1C9152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배경 영상과 현재 입력 프레임 영상 사이의 화소 차이를 계산하고</a:t>
            </a:r>
            <a:r>
              <a:rPr lang="en-US" altLang="ko-KR" dirty="0"/>
              <a:t>,</a:t>
            </a:r>
            <a:r>
              <a:rPr lang="ko-KR" altLang="en-US" dirty="0" err="1"/>
              <a:t>임계값</a:t>
            </a:r>
            <a:r>
              <a:rPr lang="ko-KR" altLang="en-US" dirty="0"/>
              <a:t> 이상의 화소 위치를 변화가 있는 화소로 판단하여 배경 영상을 계산하는 논리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 배경 사진 설정에서 사용 가능한 부분으로 보고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사용가능성</a:t>
            </a:r>
            <a:r>
              <a:rPr lang="en-US" altLang="ko-KR" dirty="0"/>
              <a:t>:</a:t>
            </a:r>
            <a:r>
              <a:rPr lang="ko-KR" altLang="en-US" dirty="0"/>
              <a:t>배경으로 할 영역을 비디오영상 분할 로 배경을 추출하고 배경과 찍은 사진을 비교하여 주차장 영역에서 주차한 물체에 대해 사각형으로 보여주는 것으로 예상합니다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76B78F-20D3-4A8E-8532-F1ED127CD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033DE-DCFE-4531-9716-18E950A7DE19}"/>
              </a:ext>
            </a:extLst>
          </p:cNvPr>
          <p:cNvSpPr txBox="1"/>
          <p:nvPr/>
        </p:nvSpPr>
        <p:spPr>
          <a:xfrm>
            <a:off x="4772025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배경비디오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C1B4F-2D25-40B4-9A57-368D0A6CCF1C}"/>
              </a:ext>
            </a:extLst>
          </p:cNvPr>
          <p:cNvSpPr txBox="1"/>
          <p:nvPr/>
        </p:nvSpPr>
        <p:spPr>
          <a:xfrm>
            <a:off x="5002857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271777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0AEF5-B498-479B-8970-6CF62806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01784BB-3B16-4DF5-A8D5-739939A87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993" y="1825625"/>
            <a:ext cx="4540013" cy="4351338"/>
          </a:xfrm>
        </p:spPr>
      </p:pic>
    </p:spTree>
    <p:extLst>
      <p:ext uri="{BB962C8B-B14F-4D97-AF65-F5344CB8AC3E}">
        <p14:creationId xmlns:p14="http://schemas.microsoft.com/office/powerpoint/2010/main" val="225526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비디오 영상 분할 -배경 차영상 (background subtraction)</vt:lpstr>
      <vt:lpstr>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비디오 영상 분할 -배경 차영상 (background subtraction)</dc:title>
  <dc:creator>xuan canshou</dc:creator>
  <cp:lastModifiedBy>xuan canshou</cp:lastModifiedBy>
  <cp:revision>4</cp:revision>
  <dcterms:created xsi:type="dcterms:W3CDTF">2018-11-23T02:45:40Z</dcterms:created>
  <dcterms:modified xsi:type="dcterms:W3CDTF">2018-11-23T02:56:27Z</dcterms:modified>
</cp:coreProperties>
</file>