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6F57-D25D-4EE7-B700-4F037AD7B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99680-C4E7-486E-A75A-0067904A5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90A31-3CF4-480D-B3AE-C5218BE6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B3C87-8823-49F6-BF67-0C4E0E7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B974-6653-4997-B24F-115A741B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4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17247-B437-4E69-929B-9833C61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33FF1-513B-4E15-894A-795E8C3B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8D0B4-857B-4F78-A6B5-2AF59C5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8C9EA-5EA1-41F7-AAE3-B4F1635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6B5F7-D714-4C54-90B0-847E8DDD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7624D-D61A-4668-A8FF-4B56A7BF6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3415-1A62-4172-96B2-A9AD02EB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A9EFB-8769-48FD-9B76-42DD98A3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A62EA-F6FE-43FE-B5C8-8653040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FF77C-F2AB-4989-8E30-7D481D51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2B2C9-F6FC-40ED-866F-DC107FF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47927-5155-444E-9481-622F02A6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38239-D191-46A4-8582-AC14C91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B196-7C52-4758-8613-0A78C14B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20EDF-A40A-4E91-9FA5-2278E89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B05E-C27A-4060-9B36-0F7DF229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9C680-D612-404A-9313-E9BB7FAF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94FFF-A485-4D1B-95A0-18DA4343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5386-A618-4879-BC8F-DA5BA729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E54AD-05F7-4B45-AD69-BEBA2EC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AC577-6E99-4349-8EF5-3947C8C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0892F-9263-43CC-9DE7-10B8D662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2A4BC-3226-40E2-AAB4-B6C9CFAAF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9858-8E8A-456C-BDEF-09D926BC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81E8F-FF63-494B-9439-9C384F2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675A6-AE64-4040-B2A7-CDAFE024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7C3BD-C40B-4642-85E3-6A57DF8A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DCC4B-CD42-4E7C-91E1-2F370086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754FF-80CD-4266-9A43-CF177D29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4423F-7C1B-4FF9-B48B-4EF0FB7BE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26C9-F35B-44D4-9BD8-D210D42AF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653222-6514-47A6-ABEE-4FD0305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03993-F7C1-4CEC-B7E6-6AA91D4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C618D2-9FF1-4F57-A172-69C5E706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EDF39-6C76-45E0-97EC-DF7FAA22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346D01-1DD2-4F73-9E97-6C29F1E3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82FB7-BA56-4CA3-ABD1-AD978857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3CC99-4CA8-4AF2-8FCB-0732556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5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83587-FA07-440C-A2C5-5BD76144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596AB5-F706-4C66-ACC7-12910729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6F9AB-536A-4FFB-95F2-D4D70E24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2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1F4D-6CCD-4E53-8235-33076661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028D5-C57A-4937-91E0-511AAD11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EFC18-7BF3-463A-8241-985001E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D4061-B696-4C59-A541-38AF7568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14E87-2F19-498D-8CD3-A8CF8D87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2A685-F10D-4A10-B61D-C8C1BBBD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4D7-FBA0-4628-8BAF-832443A3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3E124-15F8-42EF-9CBA-6A1FEFE38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F3A9E-34C3-4DA8-9E61-FBCFA05A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3E802-8FA0-4AFD-98E3-FEF257EF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A5E7-E2A4-4F86-B431-97554973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E4C4E-9C97-42C8-AEC8-91893EB5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4022A-4C37-4279-944B-65C2122A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64E7E-3355-4503-967D-71BE0D90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F5562-CE3C-4F85-9338-F7CF77EB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48B8-8FD5-49BB-AF82-FDE2AEB28AE1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5A4E5-1798-4580-90D7-8DA83E70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E7AF-9B6B-4A47-8A0D-21A6E327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1F91-99A4-4727-ADD2-FD588459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dj/detectParking" TargetMode="External"/><Relationship Id="rId2" Type="http://schemas.openxmlformats.org/officeDocument/2006/relationships/hyperlink" Target="https://github.com/eladj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eladj/detectParking/tree/master/python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7D4AA-CFC0-4D93-9C75-A5A320CC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r>
              <a:rPr lang="en-US" altLang="ko-KR" u="sng" dirty="0" err="1">
                <a:hlinkClick r:id="rId2"/>
              </a:rPr>
              <a:t>eladj</a:t>
            </a:r>
            <a:r>
              <a:rPr lang="en-US" altLang="ko-KR" dirty="0"/>
              <a:t>/</a:t>
            </a:r>
            <a:r>
              <a:rPr lang="en-US" altLang="ko-KR" b="1" dirty="0" err="1">
                <a:hlinkClick r:id="rId3"/>
              </a:rPr>
              <a:t>detectParking</a:t>
            </a:r>
            <a:r>
              <a:rPr lang="en-US" altLang="ko-KR" b="1" dirty="0"/>
              <a:t> python </a:t>
            </a:r>
            <a:r>
              <a:rPr lang="ko-KR" altLang="en-US" b="1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795856-5B14-4D68-9C29-20C614AA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34826"/>
            <a:ext cx="6172200" cy="417882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39D0-0936-49BE-88E4-EE44C255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5330"/>
            <a:ext cx="3932237" cy="3573657"/>
          </a:xfrm>
        </p:spPr>
        <p:txBody>
          <a:bodyPr/>
          <a:lstStyle/>
          <a:p>
            <a:r>
              <a:rPr lang="en-US" altLang="ko-KR" dirty="0">
                <a:hlinkClick r:id="rId5"/>
              </a:rPr>
              <a:t>https://github.com/eladj/detectParking/tree/master/python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코드상 모듈을 </a:t>
            </a:r>
            <a:r>
              <a:rPr lang="en-US" altLang="ko-KR" dirty="0"/>
              <a:t>import</a:t>
            </a:r>
            <a:r>
              <a:rPr lang="ko-KR" altLang="en-US" dirty="0"/>
              <a:t>하는 부분은 </a:t>
            </a:r>
            <a:r>
              <a:rPr lang="en-US" altLang="ko-KR" dirty="0"/>
              <a:t>pc </a:t>
            </a:r>
            <a:r>
              <a:rPr lang="ko-KR" altLang="en-US" dirty="0"/>
              <a:t>에서 완성하였습니다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:</a:t>
            </a:r>
            <a:r>
              <a:rPr lang="ko-KR" altLang="en-US" dirty="0"/>
              <a:t>프로젝트는 사진을 </a:t>
            </a:r>
            <a:r>
              <a:rPr lang="en-US" altLang="ko-KR" dirty="0" err="1"/>
              <a:t>opencv</a:t>
            </a:r>
            <a:r>
              <a:rPr lang="ko-KR" altLang="en-US" dirty="0"/>
              <a:t>로 </a:t>
            </a:r>
            <a:r>
              <a:rPr lang="ko-KR" altLang="en-US" dirty="0" err="1"/>
              <a:t>처리하는것으로</a:t>
            </a:r>
            <a:r>
              <a:rPr lang="ko-KR" altLang="en-US" dirty="0"/>
              <a:t> 생각하였습니다</a:t>
            </a:r>
            <a:r>
              <a:rPr lang="en-US" altLang="ko-KR" dirty="0"/>
              <a:t>.</a:t>
            </a:r>
            <a:r>
              <a:rPr lang="ko-KR" altLang="en-US" dirty="0" err="1"/>
              <a:t>참고자료중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코드는 비디오 </a:t>
            </a:r>
            <a:r>
              <a:rPr lang="ko-KR" altLang="en-US" dirty="0" err="1"/>
              <a:t>파이을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로 넣어서 처리합니다</a:t>
            </a:r>
            <a:r>
              <a:rPr lang="en-US" altLang="ko-KR" dirty="0"/>
              <a:t>.(</a:t>
            </a:r>
            <a:r>
              <a:rPr lang="ko-KR" altLang="en-US" dirty="0"/>
              <a:t>비디오 </a:t>
            </a:r>
            <a:r>
              <a:rPr lang="ko-KR" altLang="en-US" dirty="0" err="1"/>
              <a:t>파이을</a:t>
            </a:r>
            <a:r>
              <a:rPr lang="ko-KR" altLang="en-US" dirty="0"/>
              <a:t> 처리하는 </a:t>
            </a:r>
            <a:r>
              <a:rPr lang="ko-KR" altLang="en-US" dirty="0" err="1"/>
              <a:t>코드을</a:t>
            </a:r>
            <a:r>
              <a:rPr lang="ko-KR" altLang="en-US" dirty="0"/>
              <a:t> 오류제거</a:t>
            </a:r>
            <a:r>
              <a:rPr lang="en-US" altLang="ko-KR" dirty="0"/>
              <a:t>,</a:t>
            </a:r>
            <a:r>
              <a:rPr lang="ko-KR" altLang="en-US" dirty="0"/>
              <a:t>분석을 </a:t>
            </a:r>
            <a:r>
              <a:rPr lang="ko-KR" altLang="en-US" dirty="0" err="1"/>
              <a:t>해야하는지</a:t>
            </a:r>
            <a:r>
              <a:rPr lang="ko-KR" altLang="en-US" dirty="0"/>
              <a:t> 궁금합니다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0FFE-C73A-42C1-805F-C59D9B4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35861" cy="1600200"/>
          </a:xfrm>
        </p:spPr>
        <p:txBody>
          <a:bodyPr/>
          <a:lstStyle/>
          <a:p>
            <a:r>
              <a:rPr lang="ko-KR" altLang="en-US" dirty="0"/>
              <a:t>사물인터넷을 품은 </a:t>
            </a:r>
            <a:r>
              <a:rPr lang="ko-KR" altLang="en-US" dirty="0" err="1"/>
              <a:t>라즈베리파이</a:t>
            </a:r>
            <a:r>
              <a:rPr lang="en-US" altLang="ko-KR" dirty="0"/>
              <a:t>(</a:t>
            </a:r>
            <a:r>
              <a:rPr lang="ko-KR" altLang="en-US" dirty="0"/>
              <a:t>참고도서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F4B15-7A25-4B43-8BD6-975E701D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한 개의 예제코드는 현재 영상과 이전 영상과의 차이를 픽셀 단위로 합산하여 특정한 임계치를 넘어서면 움직임이 존재하는 것으로 간주하게 되고</a:t>
            </a:r>
            <a:r>
              <a:rPr lang="en-US" altLang="ko-KR" dirty="0"/>
              <a:t>,</a:t>
            </a:r>
            <a:r>
              <a:rPr lang="ko-KR" altLang="en-US" dirty="0"/>
              <a:t>움직이는 부분을 캡처하여 영상으로 저장하는 예제입니다</a:t>
            </a:r>
            <a:r>
              <a:rPr lang="en-US" altLang="ko-KR" dirty="0"/>
              <a:t>.(page 330)</a:t>
            </a:r>
          </a:p>
          <a:p>
            <a:r>
              <a:rPr lang="ko-KR" altLang="en-US" dirty="0"/>
              <a:t>예제코드는 실행은 가능한 상황입니다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현재 영상과 이전 영상사이에서 특정 영역들만 차이를 픽셀 단위로 합산하여 임계치를 넘어서면 영상을 </a:t>
            </a:r>
            <a:r>
              <a:rPr lang="ko-KR" altLang="en-US" dirty="0" err="1"/>
              <a:t>캡쳐하는</a:t>
            </a:r>
            <a:r>
              <a:rPr lang="ko-KR" altLang="en-US" dirty="0"/>
              <a:t> 방향으로 진행할 수 없겠는 가 하여 올렸습니다</a:t>
            </a:r>
            <a:r>
              <a:rPr lang="en-US" altLang="ko-KR" dirty="0"/>
              <a:t>.-</a:t>
            </a:r>
            <a:r>
              <a:rPr lang="ko-KR" altLang="en-US" dirty="0"/>
              <a:t>프로젝트 주차공간 에서만 위 예제의 논리에의 해 영상을 </a:t>
            </a:r>
            <a:r>
              <a:rPr lang="ko-KR" altLang="en-US" dirty="0" err="1"/>
              <a:t>캡쳐하는</a:t>
            </a:r>
            <a:r>
              <a:rPr lang="ko-KR" altLang="en-US" dirty="0"/>
              <a:t> 것으로 사용 </a:t>
            </a:r>
            <a:r>
              <a:rPr lang="ko-KR" altLang="en-US" dirty="0" err="1"/>
              <a:t>할수</a:t>
            </a:r>
            <a:r>
              <a:rPr lang="ko-KR" altLang="en-US" dirty="0"/>
              <a:t> 없겠는 생각입니다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4C1298-23A3-4B7C-BD33-DEEC2746C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000125"/>
            <a:ext cx="6630955" cy="5857875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FE6DCFA-A8FC-4F0A-8BAD-68FAA4C2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93" y="1045922"/>
            <a:ext cx="2785707" cy="2917272"/>
          </a:xfrm>
        </p:spPr>
      </p:pic>
    </p:spTree>
    <p:extLst>
      <p:ext uri="{BB962C8B-B14F-4D97-AF65-F5344CB8AC3E}">
        <p14:creationId xmlns:p14="http://schemas.microsoft.com/office/powerpoint/2010/main" val="23633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6037-403D-47D2-ACBA-270F9F33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4369775" cy="1069975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을</a:t>
            </a:r>
            <a:r>
              <a:rPr lang="en-US" altLang="ko-KR" dirty="0"/>
              <a:t> windows </a:t>
            </a:r>
            <a:r>
              <a:rPr lang="ko-KR" altLang="en-US" dirty="0"/>
              <a:t>에 설치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537B33A-FEBF-444A-9B2B-33089F58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09" y="987425"/>
            <a:ext cx="4776958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28BAA-9423-4D46-AC35-7EA514AD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1.Python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r>
              <a:rPr lang="en-US" altLang="ko-KR" dirty="0"/>
              <a:t>2.pip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r>
              <a:rPr lang="en-US" altLang="ko-KR" dirty="0"/>
              <a:t>3.numpy,opencv</a:t>
            </a:r>
            <a:r>
              <a:rPr lang="ko-KR" altLang="en-US" dirty="0"/>
              <a:t>모듈 설치</a:t>
            </a:r>
            <a:endParaRPr lang="en-US" altLang="ko-KR" dirty="0"/>
          </a:p>
          <a:p>
            <a:r>
              <a:rPr lang="en-US" altLang="ko-KR" dirty="0"/>
              <a:t>(Windows </a:t>
            </a:r>
            <a:r>
              <a:rPr lang="ko-KR" altLang="en-US" dirty="0" err="1"/>
              <a:t>명령프롬프트</a:t>
            </a:r>
            <a:r>
              <a:rPr lang="ko-KR" altLang="en-US" dirty="0"/>
              <a:t> 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python –m 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r>
              <a:rPr lang="en-US" altLang="ko-KR" dirty="0"/>
              <a:t>python -m pip install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27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D8407-15B9-4010-9DF6-14EB0D7B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180" y="993338"/>
            <a:ext cx="3932237" cy="1069975"/>
          </a:xfrm>
        </p:spPr>
        <p:txBody>
          <a:bodyPr/>
          <a:lstStyle/>
          <a:p>
            <a:r>
              <a:rPr lang="ko-KR" altLang="en-US" dirty="0"/>
              <a:t>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8659FA7-7A7F-475B-AA3F-31BF27F34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26" y="987425"/>
            <a:ext cx="4678324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30A16-E0A4-49F8-8C89-A51F0E2B2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393" y="2248678"/>
            <a:ext cx="5207717" cy="362031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import cv2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np.zeros</a:t>
            </a:r>
            <a:r>
              <a:rPr lang="en-US" altLang="ko-KR" dirty="0"/>
              <a:t>(shape=(512,512,3),</a:t>
            </a:r>
            <a:r>
              <a:rPr lang="en-US" altLang="ko-KR" dirty="0" err="1"/>
              <a:t>dtype</a:t>
            </a:r>
            <a:r>
              <a:rPr lang="en-US" altLang="ko-KR" dirty="0"/>
              <a:t>=np.uint8)+255</a:t>
            </a:r>
          </a:p>
          <a:p>
            <a:endParaRPr lang="en-US" altLang="ko-KR" dirty="0"/>
          </a:p>
          <a:p>
            <a:r>
              <a:rPr lang="en-US" altLang="ko-KR" dirty="0"/>
              <a:t>pt1=100,100</a:t>
            </a:r>
          </a:p>
          <a:p>
            <a:r>
              <a:rPr lang="en-US" altLang="ko-KR" dirty="0"/>
              <a:t>pt2=400,400</a:t>
            </a:r>
          </a:p>
          <a:p>
            <a:r>
              <a:rPr lang="en-US" altLang="ko-KR" dirty="0"/>
              <a:t>cv2.rectangle(img,pt1,pt2,(0,255,0),2)</a:t>
            </a:r>
          </a:p>
          <a:p>
            <a:endParaRPr lang="en-US" altLang="ko-KR" dirty="0"/>
          </a:p>
          <a:p>
            <a:r>
              <a:rPr lang="en-US" altLang="ko-KR" dirty="0"/>
              <a:t>cv2.imshow('</a:t>
            </a:r>
            <a:r>
              <a:rPr lang="en-US" altLang="ko-KR" dirty="0" err="1"/>
              <a:t>img</a:t>
            </a:r>
            <a:r>
              <a:rPr lang="en-US" altLang="ko-KR" dirty="0"/>
              <a:t>',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cv2.waitKey()</a:t>
            </a:r>
          </a:p>
          <a:p>
            <a:r>
              <a:rPr lang="en-US" altLang="ko-KR" dirty="0"/>
              <a:t>cv2.destroyAllWindows()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1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243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eladj/detectParking python 코드 </vt:lpstr>
      <vt:lpstr>사물인터넷을 품은 라즈베리파이(참고도서)</vt:lpstr>
      <vt:lpstr>Opencv을 windows 에 설치</vt:lpstr>
      <vt:lpstr>사각형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xuan canshou</dc:creator>
  <cp:lastModifiedBy>xuan canshou</cp:lastModifiedBy>
  <cp:revision>10</cp:revision>
  <dcterms:created xsi:type="dcterms:W3CDTF">2018-11-09T01:25:15Z</dcterms:created>
  <dcterms:modified xsi:type="dcterms:W3CDTF">2018-11-09T02:19:53Z</dcterms:modified>
</cp:coreProperties>
</file>