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0" d="100"/>
          <a:sy n="50" d="100"/>
        </p:scale>
        <p:origin x="60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8EF626F-6C04-4090-B312-53610A0EA113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38C356-3193-46F5-9E03-4760F4DD9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67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626F-6C04-4090-B312-53610A0EA113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C356-3193-46F5-9E03-4760F4DD9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14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8EF626F-6C04-4090-B312-53610A0EA113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38C356-3193-46F5-9E03-4760F4DD9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87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626F-6C04-4090-B312-53610A0EA113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738C356-3193-46F5-9E03-4760F4DD9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4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8EF626F-6C04-4090-B312-53610A0EA113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38C356-3193-46F5-9E03-4760F4DD9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56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626F-6C04-4090-B312-53610A0EA113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C356-3193-46F5-9E03-4760F4DD9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46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626F-6C04-4090-B312-53610A0EA113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C356-3193-46F5-9E03-4760F4DD9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58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626F-6C04-4090-B312-53610A0EA113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C356-3193-46F5-9E03-4760F4DD9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42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626F-6C04-4090-B312-53610A0EA113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C356-3193-46F5-9E03-4760F4DD9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67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8EF626F-6C04-4090-B312-53610A0EA113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38C356-3193-46F5-9E03-4760F4DD9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37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626F-6C04-4090-B312-53610A0EA113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C356-3193-46F5-9E03-4760F4DD9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488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8EF626F-6C04-4090-B312-53610A0EA113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738C356-3193-46F5-9E03-4760F4DD979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910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181207 </a:t>
            </a:r>
            <a:r>
              <a:rPr lang="ko-KR" altLang="en-US" dirty="0" smtClean="0"/>
              <a:t>회의록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1" y="2376175"/>
            <a:ext cx="10993546" cy="590321"/>
          </a:xfrm>
        </p:spPr>
        <p:txBody>
          <a:bodyPr>
            <a:noAutofit/>
          </a:bodyPr>
          <a:lstStyle/>
          <a:p>
            <a:r>
              <a:rPr lang="en-US" altLang="ko-KR" sz="4400" dirty="0" smtClean="0"/>
              <a:t>Smart </a:t>
            </a:r>
            <a:r>
              <a:rPr lang="en-US" altLang="ko-KR" sz="4400" dirty="0" err="1" smtClean="0"/>
              <a:t>paking</a:t>
            </a:r>
            <a:r>
              <a:rPr lang="en-US" altLang="ko-KR" sz="4400" dirty="0" smtClean="0"/>
              <a:t> lot</a:t>
            </a:r>
          </a:p>
          <a:p>
            <a:endParaRPr lang="en-US" altLang="ko-KR" sz="4400" dirty="0" smtClean="0"/>
          </a:p>
          <a:p>
            <a:r>
              <a:rPr lang="en-US" altLang="ko-KR" sz="4400" dirty="0"/>
              <a:t> </a:t>
            </a:r>
            <a:r>
              <a:rPr lang="en-US" altLang="ko-KR" sz="4400" dirty="0" smtClean="0"/>
              <a:t>                    </a:t>
            </a:r>
            <a:r>
              <a:rPr lang="en-US" altLang="ko-KR" sz="4400" dirty="0" smtClean="0">
                <a:solidFill>
                  <a:srgbClr val="FFFF00"/>
                </a:solidFill>
              </a:rPr>
              <a:t>- </a:t>
            </a:r>
            <a:r>
              <a:rPr lang="ko-KR" altLang="en-US" sz="4400" dirty="0" smtClean="0">
                <a:solidFill>
                  <a:srgbClr val="FFFF00"/>
                </a:solidFill>
              </a:rPr>
              <a:t>이상수 </a:t>
            </a:r>
            <a:r>
              <a:rPr lang="ko-KR" altLang="en-US" sz="4400" dirty="0" err="1" smtClean="0">
                <a:solidFill>
                  <a:srgbClr val="FFFF00"/>
                </a:solidFill>
              </a:rPr>
              <a:t>조성욱</a:t>
            </a:r>
            <a:r>
              <a:rPr lang="ko-KR" altLang="en-US" sz="4400" dirty="0" smtClean="0">
                <a:solidFill>
                  <a:srgbClr val="FFFF00"/>
                </a:solidFill>
              </a:rPr>
              <a:t> </a:t>
            </a:r>
            <a:r>
              <a:rPr lang="ko-KR" altLang="en-US" sz="4400" dirty="0" err="1">
                <a:solidFill>
                  <a:srgbClr val="FFFF00"/>
                </a:solidFill>
              </a:rPr>
              <a:t>현</a:t>
            </a:r>
            <a:r>
              <a:rPr lang="ko-KR" altLang="en-US" sz="4400" dirty="0" err="1" smtClean="0">
                <a:solidFill>
                  <a:srgbClr val="FFFF00"/>
                </a:solidFill>
              </a:rPr>
              <a:t>찬수</a:t>
            </a:r>
            <a:r>
              <a:rPr lang="ko-KR" altLang="en-US" sz="4400" dirty="0" smtClean="0">
                <a:solidFill>
                  <a:srgbClr val="FFFF00"/>
                </a:solidFill>
              </a:rPr>
              <a:t> </a:t>
            </a:r>
            <a:r>
              <a:rPr lang="en-US" altLang="ko-KR" sz="4400" dirty="0" smtClean="0">
                <a:solidFill>
                  <a:srgbClr val="FFFF00"/>
                </a:solidFill>
              </a:rPr>
              <a:t>-</a:t>
            </a:r>
            <a:endParaRPr lang="ko-KR" alt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88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49" y="2202873"/>
            <a:ext cx="5238512" cy="3678238"/>
          </a:xfrm>
        </p:spPr>
      </p:pic>
      <p:sp>
        <p:nvSpPr>
          <p:cNvPr id="8" name="TextBox 7"/>
          <p:cNvSpPr txBox="1"/>
          <p:nvPr/>
        </p:nvSpPr>
        <p:spPr>
          <a:xfrm>
            <a:off x="6018414" y="2066925"/>
            <a:ext cx="53201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현 상태</a:t>
            </a:r>
            <a:r>
              <a:rPr lang="en-US" altLang="ko-KR" b="1" dirty="0" smtClean="0">
                <a:solidFill>
                  <a:srgbClr val="FF0000"/>
                </a:solidFill>
              </a:rPr>
              <a:t>: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차가 있으면 주차장 탐지에 어려움이 있어서 </a:t>
            </a:r>
            <a:endParaRPr lang="en-US" altLang="ko-KR" dirty="0" smtClean="0"/>
          </a:p>
          <a:p>
            <a:r>
              <a:rPr lang="ko-KR" altLang="en-US" dirty="0" smtClean="0"/>
              <a:t>차가 없는 상태에서 초기설정으로 주차장 탐지로 대체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>
                <a:solidFill>
                  <a:srgbClr val="FF0000"/>
                </a:solidFill>
              </a:rPr>
              <a:t>한계</a:t>
            </a:r>
            <a:r>
              <a:rPr lang="en-US" altLang="ko-KR" dirty="0" smtClean="0">
                <a:solidFill>
                  <a:srgbClr val="FF0000"/>
                </a:solidFill>
              </a:rPr>
              <a:t>:</a:t>
            </a:r>
          </a:p>
          <a:p>
            <a:r>
              <a:rPr lang="ko-KR" altLang="en-US" dirty="0" err="1" smtClean="0"/>
              <a:t>영상처리로</a:t>
            </a:r>
            <a:r>
              <a:rPr lang="ko-KR" altLang="en-US" dirty="0" smtClean="0"/>
              <a:t> 각각의 구간을 탐지하기에는 사각형이 거리에 따라 크기가 다르고 </a:t>
            </a:r>
            <a:r>
              <a:rPr lang="ko-KR" altLang="en-US" dirty="0" err="1" smtClean="0"/>
              <a:t>주차장마다</a:t>
            </a:r>
            <a:r>
              <a:rPr lang="ko-KR" altLang="en-US" dirty="0" smtClean="0"/>
              <a:t> 달라서</a:t>
            </a:r>
            <a:endParaRPr lang="en-US" altLang="ko-KR" dirty="0" smtClean="0"/>
          </a:p>
          <a:p>
            <a:r>
              <a:rPr lang="ko-KR" altLang="en-US" dirty="0" smtClean="0"/>
              <a:t>탐지가 어려움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그러므로 각각의 좌표를 </a:t>
            </a:r>
            <a:r>
              <a:rPr lang="ko-KR" altLang="en-US" dirty="0" err="1" smtClean="0"/>
              <a:t>구해야함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022466" y="2369128"/>
            <a:ext cx="1413163" cy="13466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82632" y="4289366"/>
            <a:ext cx="1679171" cy="16791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12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24" y="2222789"/>
            <a:ext cx="4542134" cy="3678238"/>
          </a:xfrm>
        </p:spPr>
      </p:pic>
      <p:sp>
        <p:nvSpPr>
          <p:cNvPr id="5" name="TextBox 4"/>
          <p:cNvSpPr txBox="1"/>
          <p:nvPr/>
        </p:nvSpPr>
        <p:spPr>
          <a:xfrm>
            <a:off x="6392487" y="2036618"/>
            <a:ext cx="49294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왼쪽 </a:t>
            </a:r>
            <a:r>
              <a:rPr lang="ko-KR" altLang="en-US" dirty="0" err="1" smtClean="0"/>
              <a:t>결과화면은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findContours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통해 경계선을 탐색했을 때의 경계선들의 </a:t>
            </a:r>
            <a:r>
              <a:rPr lang="ko-KR" altLang="en-US" dirty="0" err="1" smtClean="0"/>
              <a:t>좌표값의</a:t>
            </a:r>
            <a:r>
              <a:rPr lang="ko-KR" altLang="en-US" dirty="0"/>
              <a:t> </a:t>
            </a:r>
            <a:r>
              <a:rPr lang="ko-KR" altLang="en-US" dirty="0" smtClean="0"/>
              <a:t>일부를 출력한 사진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문제점 </a:t>
            </a:r>
            <a:r>
              <a:rPr lang="en-US" altLang="ko-KR" dirty="0" smtClean="0"/>
              <a:t>: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근소한 차이의 여러 좌표를 이용하여 연결하고 있는 것을 확인할 수 있으며</a:t>
            </a:r>
            <a:endParaRPr lang="en-US" altLang="ko-KR" dirty="0" smtClean="0"/>
          </a:p>
          <a:p>
            <a:r>
              <a:rPr lang="ko-KR" altLang="en-US" dirty="0" smtClean="0"/>
              <a:t>연결된 윤곽선은 하나의 윤곽선으로 탐지하여 구분이 어려움  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51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대안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92" y="2166648"/>
            <a:ext cx="4936370" cy="28625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5901" y="5187820"/>
            <a:ext cx="531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하나의 주차장으로 한정하여  좌표를 지정하여 탐지하는 방식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680718" y="5029199"/>
            <a:ext cx="4842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딥러닝을</a:t>
            </a:r>
            <a:r>
              <a:rPr lang="ko-KR" altLang="en-US" dirty="0" smtClean="0"/>
              <a:t> 이용하여 빈 구역을 학습시켜 자동차의 여부를 판단하는 방식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893" y="2166647"/>
            <a:ext cx="5079413" cy="28625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35901" y="6011432"/>
            <a:ext cx="1079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&gt;&gt; </a:t>
            </a:r>
            <a:r>
              <a:rPr lang="ko-KR" altLang="en-US" dirty="0" smtClean="0"/>
              <a:t>두 방식 중에 선택하여 방향을 전환할 필요성을 느낌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066948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분할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분할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분할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TM03457464[[fn=분할]]</Template>
  <TotalTime>52</TotalTime>
  <Words>114</Words>
  <Application>Microsoft Office PowerPoint</Application>
  <PresentationFormat>와이드스크린</PresentationFormat>
  <Paragraphs>29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휴먼매직체</vt:lpstr>
      <vt:lpstr>Gill Sans MT</vt:lpstr>
      <vt:lpstr>Wingdings 2</vt:lpstr>
      <vt:lpstr>분할</vt:lpstr>
      <vt:lpstr>181207 회의록 </vt:lpstr>
      <vt:lpstr>PowerPoint 프레젠테이션</vt:lpstr>
      <vt:lpstr>PowerPoint 프레젠테이션</vt:lpstr>
      <vt:lpstr>대안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181123 회의록 </dc:title>
  <dc:creator>IT204-09</dc:creator>
  <cp:lastModifiedBy>IT204-09</cp:lastModifiedBy>
  <cp:revision>9</cp:revision>
  <dcterms:created xsi:type="dcterms:W3CDTF">2018-11-23T06:12:36Z</dcterms:created>
  <dcterms:modified xsi:type="dcterms:W3CDTF">2018-12-07T05:33:40Z</dcterms:modified>
</cp:coreProperties>
</file>