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4E6"/>
    <a:srgbClr val="84A5C2"/>
    <a:srgbClr val="5A99D4"/>
    <a:srgbClr val="00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04"/>
  </p:normalViewPr>
  <p:slideViewPr>
    <p:cSldViewPr snapToGrid="0" snapToObjects="1">
      <p:cViewPr>
        <p:scale>
          <a:sx n="90" d="100"/>
          <a:sy n="90" d="100"/>
        </p:scale>
        <p:origin x="-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BACC-85BC-3945-9BB3-BF762CD32A01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323D-2E13-3D43-A7C2-8FA97F67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42" y="545039"/>
            <a:ext cx="371052" cy="16223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42" y="2346712"/>
            <a:ext cx="371052" cy="16223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42" y="4148386"/>
            <a:ext cx="371052" cy="16223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01" y="545039"/>
            <a:ext cx="365332" cy="16223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01" y="2346712"/>
            <a:ext cx="365332" cy="16223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01" y="4148385"/>
            <a:ext cx="365332" cy="16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442557" y="1845129"/>
            <a:ext cx="118277" cy="3053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7986">
            <a:off x="4544330" y="2710543"/>
            <a:ext cx="1938113" cy="190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 rot="17827986">
            <a:off x="3831829" y="3028736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 rot="7027986">
            <a:off x="5686910" y="3989325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Snip Same Side Corner Rectangle 23"/>
              <p:cNvSpPr/>
              <p:nvPr/>
            </p:nvSpPr>
            <p:spPr>
              <a:xfrm rot="1650149">
                <a:off x="5272562" y="2320562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Snip Same Side Corner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0149">
                <a:off x="5272562" y="2320562"/>
                <a:ext cx="337606" cy="462646"/>
              </a:xfrm>
              <a:prstGeom prst="snip2Same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nip Same Side Corner Rectangle 24"/>
              <p:cNvSpPr/>
              <p:nvPr/>
            </p:nvSpPr>
            <p:spPr>
              <a:xfrm rot="1650382">
                <a:off x="5786852" y="2583225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Snip Same Side Corner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0382">
                <a:off x="5786852" y="2583225"/>
                <a:ext cx="337606" cy="462646"/>
              </a:xfrm>
              <a:prstGeom prst="snip2Same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Snip Same Side Corner Rectangle 25"/>
              <p:cNvSpPr/>
              <p:nvPr/>
            </p:nvSpPr>
            <p:spPr>
              <a:xfrm rot="1587618">
                <a:off x="6319596" y="2881148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Snip Same Side Corner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7618">
                <a:off x="6319596" y="2881148"/>
                <a:ext cx="337606" cy="462646"/>
              </a:xfrm>
              <a:prstGeom prst="snip2Same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64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31381" y="1893476"/>
            <a:ext cx="628775" cy="1927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1048" y="1910022"/>
            <a:ext cx="628775" cy="19111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9292" y="2726692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37923" y="3172117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37923" y="3531345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H="1">
            <a:off x="7375195" y="3172117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H="1">
            <a:off x="7358866" y="3531345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-5400000" flipH="1">
            <a:off x="6543312" y="4166421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-5400000" flipH="1">
            <a:off x="6812174" y="4166420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7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2334673" y="4125683"/>
            <a:ext cx="4180114" cy="1175657"/>
          </a:xfrm>
          <a:custGeom>
            <a:avLst/>
            <a:gdLst>
              <a:gd name="connsiteX0" fmla="*/ 0 w 4180114"/>
              <a:gd name="connsiteY0" fmla="*/ 0 h 1175657"/>
              <a:gd name="connsiteX1" fmla="*/ 669471 w 4180114"/>
              <a:gd name="connsiteY1" fmla="*/ 1143000 h 1175657"/>
              <a:gd name="connsiteX2" fmla="*/ 4180114 w 4180114"/>
              <a:gd name="connsiteY2" fmla="*/ 1175657 h 1175657"/>
              <a:gd name="connsiteX3" fmla="*/ 3396343 w 4180114"/>
              <a:gd name="connsiteY3" fmla="*/ 16329 h 1175657"/>
              <a:gd name="connsiteX4" fmla="*/ 0 w 4180114"/>
              <a:gd name="connsiteY4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114" h="1175657">
                <a:moveTo>
                  <a:pt x="0" y="0"/>
                </a:moveTo>
                <a:lnTo>
                  <a:pt x="669471" y="1143000"/>
                </a:lnTo>
                <a:lnTo>
                  <a:pt x="4180114" y="1175657"/>
                </a:lnTo>
                <a:lnTo>
                  <a:pt x="3396343" y="163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386166" y="4016830"/>
            <a:ext cx="552352" cy="691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44562" y="4176371"/>
            <a:ext cx="538796" cy="6242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463081" y="4192700"/>
            <a:ext cx="570953" cy="605173"/>
          </a:xfrm>
          <a:prstGeom prst="straightConnector1">
            <a:avLst/>
          </a:prstGeom>
          <a:ln w="50800">
            <a:solidFill>
              <a:srgbClr val="00E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647749" y="4060372"/>
            <a:ext cx="577249" cy="647697"/>
          </a:xfrm>
          <a:prstGeom prst="straightConnector1">
            <a:avLst/>
          </a:prstGeom>
          <a:ln w="50800">
            <a:solidFill>
              <a:srgbClr val="00E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6439621" y="4125683"/>
            <a:ext cx="4180114" cy="1175657"/>
          </a:xfrm>
          <a:custGeom>
            <a:avLst/>
            <a:gdLst>
              <a:gd name="connsiteX0" fmla="*/ 0 w 4180114"/>
              <a:gd name="connsiteY0" fmla="*/ 0 h 1175657"/>
              <a:gd name="connsiteX1" fmla="*/ 669471 w 4180114"/>
              <a:gd name="connsiteY1" fmla="*/ 1143000 h 1175657"/>
              <a:gd name="connsiteX2" fmla="*/ 4180114 w 4180114"/>
              <a:gd name="connsiteY2" fmla="*/ 1175657 h 1175657"/>
              <a:gd name="connsiteX3" fmla="*/ 3396343 w 4180114"/>
              <a:gd name="connsiteY3" fmla="*/ 16329 h 1175657"/>
              <a:gd name="connsiteX4" fmla="*/ 0 w 4180114"/>
              <a:gd name="connsiteY4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114" h="1175657">
                <a:moveTo>
                  <a:pt x="0" y="0"/>
                </a:moveTo>
                <a:lnTo>
                  <a:pt x="669471" y="1143000"/>
                </a:lnTo>
                <a:lnTo>
                  <a:pt x="4180114" y="1175657"/>
                </a:lnTo>
                <a:lnTo>
                  <a:pt x="3396343" y="1632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491114" y="4016830"/>
            <a:ext cx="552352" cy="691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649510" y="4176371"/>
            <a:ext cx="538796" cy="6242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70832" y="1949791"/>
            <a:ext cx="628775" cy="19276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40499" y="1966337"/>
            <a:ext cx="628775" cy="191114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148743" y="2831992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377374" y="3228432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377374" y="3587660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88306" y="1945129"/>
            <a:ext cx="628775" cy="192769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57973" y="1961675"/>
            <a:ext cx="628775" cy="191114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366217" y="2827330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594848" y="3223770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594848" y="3582998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7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000188" y="4093025"/>
            <a:ext cx="4180114" cy="1175657"/>
          </a:xfrm>
          <a:custGeom>
            <a:avLst/>
            <a:gdLst>
              <a:gd name="connsiteX0" fmla="*/ 0 w 4180114"/>
              <a:gd name="connsiteY0" fmla="*/ 0 h 1175657"/>
              <a:gd name="connsiteX1" fmla="*/ 669471 w 4180114"/>
              <a:gd name="connsiteY1" fmla="*/ 1143000 h 1175657"/>
              <a:gd name="connsiteX2" fmla="*/ 4180114 w 4180114"/>
              <a:gd name="connsiteY2" fmla="*/ 1175657 h 1175657"/>
              <a:gd name="connsiteX3" fmla="*/ 3396343 w 4180114"/>
              <a:gd name="connsiteY3" fmla="*/ 16329 h 1175657"/>
              <a:gd name="connsiteX4" fmla="*/ 0 w 4180114"/>
              <a:gd name="connsiteY4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114" h="1175657">
                <a:moveTo>
                  <a:pt x="0" y="0"/>
                </a:moveTo>
                <a:lnTo>
                  <a:pt x="669471" y="1143000"/>
                </a:lnTo>
                <a:lnTo>
                  <a:pt x="4180114" y="1175657"/>
                </a:lnTo>
                <a:lnTo>
                  <a:pt x="3396343" y="163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51681" y="3984172"/>
            <a:ext cx="552352" cy="691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210077" y="4143713"/>
            <a:ext cx="538796" cy="6242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128596" y="4160042"/>
            <a:ext cx="570953" cy="605173"/>
          </a:xfrm>
          <a:prstGeom prst="straightConnector1">
            <a:avLst/>
          </a:prstGeom>
          <a:ln w="50800">
            <a:solidFill>
              <a:srgbClr val="00E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13264" y="4027714"/>
            <a:ext cx="577249" cy="647697"/>
          </a:xfrm>
          <a:prstGeom prst="straightConnector1">
            <a:avLst/>
          </a:prstGeom>
          <a:ln w="50800">
            <a:solidFill>
              <a:srgbClr val="00E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48873" y="1961461"/>
            <a:ext cx="628775" cy="1927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18540" y="1978007"/>
            <a:ext cx="628775" cy="191114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926784" y="2843662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55415" y="3240102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55415" y="3599330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7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3892364" y="3864426"/>
            <a:ext cx="4180114" cy="1175657"/>
          </a:xfrm>
          <a:custGeom>
            <a:avLst/>
            <a:gdLst>
              <a:gd name="connsiteX0" fmla="*/ 0 w 4180114"/>
              <a:gd name="connsiteY0" fmla="*/ 0 h 1175657"/>
              <a:gd name="connsiteX1" fmla="*/ 669471 w 4180114"/>
              <a:gd name="connsiteY1" fmla="*/ 1143000 h 1175657"/>
              <a:gd name="connsiteX2" fmla="*/ 4180114 w 4180114"/>
              <a:gd name="connsiteY2" fmla="*/ 1175657 h 1175657"/>
              <a:gd name="connsiteX3" fmla="*/ 3396343 w 4180114"/>
              <a:gd name="connsiteY3" fmla="*/ 16329 h 1175657"/>
              <a:gd name="connsiteX4" fmla="*/ 0 w 4180114"/>
              <a:gd name="connsiteY4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114" h="1175657">
                <a:moveTo>
                  <a:pt x="0" y="0"/>
                </a:moveTo>
                <a:lnTo>
                  <a:pt x="669471" y="1143000"/>
                </a:lnTo>
                <a:lnTo>
                  <a:pt x="4180114" y="1175657"/>
                </a:lnTo>
                <a:lnTo>
                  <a:pt x="3396343" y="1632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943857" y="3755573"/>
            <a:ext cx="552352" cy="691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02253" y="3915114"/>
            <a:ext cx="538796" cy="6242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96209" y="1686834"/>
            <a:ext cx="628775" cy="19276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65876" y="1703380"/>
            <a:ext cx="628775" cy="19111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674120" y="2569035"/>
            <a:ext cx="114300" cy="10940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902751" y="2965475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902751" y="3324703"/>
            <a:ext cx="52814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3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42" y="2648857"/>
            <a:ext cx="464457" cy="4766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35" y="2648857"/>
            <a:ext cx="464457" cy="4766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9" y="2648857"/>
            <a:ext cx="464457" cy="4766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42" y="3705440"/>
            <a:ext cx="464457" cy="4644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34" y="3711551"/>
            <a:ext cx="464457" cy="4644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6" y="3705439"/>
            <a:ext cx="464457" cy="46445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 rot="5400000" flipH="1">
            <a:off x="6084205" y="1860550"/>
            <a:ext cx="65314" cy="31042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796970" y="4408715"/>
            <a:ext cx="0" cy="881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116862" y="4408715"/>
            <a:ext cx="0" cy="881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436754" y="4408715"/>
            <a:ext cx="0" cy="881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59952" y="5447631"/>
            <a:ext cx="85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endParaRPr lang="en-US" dirty="0"/>
          </a:p>
          <a:p>
            <a:pPr algn="ctr"/>
            <a:r>
              <a:rPr lang="en-US" dirty="0" err="1" smtClean="0"/>
              <a:t>sinistra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35168" y="5447631"/>
            <a:ext cx="96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19013" y="5447631"/>
            <a:ext cx="83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destra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42" y="2782492"/>
            <a:ext cx="464457" cy="4766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35" y="2782492"/>
            <a:ext cx="464457" cy="4766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9" y="2782492"/>
            <a:ext cx="464457" cy="4766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43" y="3556573"/>
            <a:ext cx="464457" cy="4644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35" y="3562684"/>
            <a:ext cx="464457" cy="4644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7" y="3556572"/>
            <a:ext cx="464457" cy="46445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 rot="5400000" flipH="1">
            <a:off x="6084363" y="1672236"/>
            <a:ext cx="45719" cy="34945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796970" y="4147458"/>
            <a:ext cx="0" cy="32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9952" y="4478134"/>
            <a:ext cx="85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endParaRPr lang="en-US" dirty="0"/>
          </a:p>
          <a:p>
            <a:pPr algn="ctr"/>
            <a:r>
              <a:rPr lang="en-US" dirty="0" err="1" smtClean="0"/>
              <a:t>sinistra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5168" y="4478134"/>
            <a:ext cx="96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9013" y="4478134"/>
            <a:ext cx="83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Coppia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destra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110510" y="4147458"/>
            <a:ext cx="0" cy="32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449453" y="4147458"/>
            <a:ext cx="0" cy="32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3841" y="751114"/>
            <a:ext cx="3190692" cy="177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298104" y="1758055"/>
            <a:ext cx="1703612" cy="1703612"/>
          </a:xfrm>
          <a:prstGeom prst="ellipse">
            <a:avLst/>
          </a:prstGeom>
          <a:solidFill>
            <a:srgbClr val="9D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4041401" y="2827963"/>
            <a:ext cx="633703" cy="633703"/>
          </a:xfrm>
          <a:prstGeom prst="ellipse">
            <a:avLst/>
          </a:prstGeom>
          <a:solidFill>
            <a:srgbClr val="9D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3685" y="2769825"/>
            <a:ext cx="77016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8767" y="2526748"/>
            <a:ext cx="45719" cy="2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7277324" y="1393781"/>
            <a:ext cx="1238178" cy="4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31203" y="1559335"/>
            <a:ext cx="266064" cy="8156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96127" y="1559335"/>
            <a:ext cx="266064" cy="80869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863575" y="1560945"/>
            <a:ext cx="45719" cy="8086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255" y="4180113"/>
            <a:ext cx="3771899" cy="224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 rot="16200000">
            <a:off x="3137823" y="5423974"/>
            <a:ext cx="2024743" cy="413018"/>
          </a:xfrm>
          <a:prstGeom prst="can">
            <a:avLst>
              <a:gd name="adj" fmla="val 8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 rot="5400000">
            <a:off x="7280292" y="5423975"/>
            <a:ext cx="2024743" cy="413018"/>
          </a:xfrm>
          <a:prstGeom prst="can">
            <a:avLst>
              <a:gd name="adj" fmla="val 8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54574" y="5503231"/>
            <a:ext cx="3333709" cy="9234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07804" y="5827160"/>
            <a:ext cx="266063" cy="81569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8396" y="5835779"/>
            <a:ext cx="266063" cy="81569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74534" y="5810831"/>
            <a:ext cx="266063" cy="815695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V="1">
            <a:off x="8538387" y="1371832"/>
            <a:ext cx="1" cy="11549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Snip Same Side Corner Rectangle 55"/>
              <p:cNvSpPr/>
              <p:nvPr/>
            </p:nvSpPr>
            <p:spPr>
              <a:xfrm>
                <a:off x="7198014" y="4813262"/>
                <a:ext cx="440871" cy="604157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6" name="Snip Same Side Corner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14" y="4813262"/>
                <a:ext cx="440871" cy="604157"/>
              </a:xfrm>
              <a:prstGeom prst="snip2Same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Snip Same Side Corner Rectangle 56"/>
              <p:cNvSpPr/>
              <p:nvPr/>
            </p:nvSpPr>
            <p:spPr>
              <a:xfrm>
                <a:off x="5995232" y="4813262"/>
                <a:ext cx="440871" cy="604157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7" name="Snip Same Side Corner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32" y="4813262"/>
                <a:ext cx="440871" cy="604157"/>
              </a:xfrm>
              <a:prstGeom prst="snip2Same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Snip Same Side Corner Rectangle 57"/>
              <p:cNvSpPr/>
              <p:nvPr/>
            </p:nvSpPr>
            <p:spPr>
              <a:xfrm>
                <a:off x="4712887" y="4813262"/>
                <a:ext cx="440871" cy="604157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8" name="Snip Same Side Corner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87" y="4813262"/>
                <a:ext cx="440871" cy="604157"/>
              </a:xfrm>
              <a:prstGeom prst="snip2Same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7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2557" y="1845129"/>
            <a:ext cx="118277" cy="3053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44330" y="2710543"/>
            <a:ext cx="1938113" cy="190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3635687" y="3581186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 rot="5400000">
            <a:off x="5825309" y="3610593"/>
            <a:ext cx="1550488" cy="266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nip Same Side Corner Rectangle 9"/>
              <p:cNvSpPr/>
              <p:nvPr/>
            </p:nvSpPr>
            <p:spPr>
              <a:xfrm>
                <a:off x="4699111" y="2334985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Snip Same Side Corner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11" y="2334985"/>
                <a:ext cx="337606" cy="462646"/>
              </a:xfrm>
              <a:prstGeom prst="snip2Same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nip Same Side Corner Rectangle 13"/>
              <p:cNvSpPr/>
              <p:nvPr/>
            </p:nvSpPr>
            <p:spPr>
              <a:xfrm>
                <a:off x="5344583" y="2334983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Snip Same Side Corner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583" y="2334983"/>
                <a:ext cx="337606" cy="462646"/>
              </a:xfrm>
              <a:prstGeom prst="snip2Same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nip Same Side Corner Rectangle 14"/>
              <p:cNvSpPr/>
              <p:nvPr/>
            </p:nvSpPr>
            <p:spPr>
              <a:xfrm>
                <a:off x="5990055" y="2340423"/>
                <a:ext cx="337606" cy="462646"/>
              </a:xfrm>
              <a:prstGeom prst="snip2Same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Snip Same Side Corner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55" y="2340423"/>
                <a:ext cx="337606" cy="462646"/>
              </a:xfrm>
              <a:prstGeom prst="snip2Same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30</Words>
  <Application>Microsoft Macintosh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Polsinelli</dc:creator>
  <cp:lastModifiedBy>Matteo Polsinelli</cp:lastModifiedBy>
  <cp:revision>30</cp:revision>
  <dcterms:created xsi:type="dcterms:W3CDTF">2017-07-03T09:28:25Z</dcterms:created>
  <dcterms:modified xsi:type="dcterms:W3CDTF">2017-07-03T17:39:42Z</dcterms:modified>
</cp:coreProperties>
</file>