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58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3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506" y="90"/>
      </p:cViewPr>
      <p:guideLst>
        <p:guide orient="horz" pos="845"/>
        <p:guide pos="340"/>
        <p:guide orient="horz" pos="22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tetcos" TargetMode="External"/><Relationship Id="rId2" Type="http://schemas.openxmlformats.org/officeDocument/2006/relationships/hyperlink" Target="http://www.tetcos.com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tetcos" TargetMode="External"/><Relationship Id="rId2" Type="http://schemas.openxmlformats.org/officeDocument/2006/relationships/hyperlink" Target="http://www.tetcos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712045" y="6553201"/>
            <a:ext cx="11929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www.tetcos.com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731445" y="6553200"/>
            <a:ext cx="17267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www.youtube.com/tetcos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776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12045" y="6553201"/>
            <a:ext cx="11929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www.tetcos.com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731445" y="6553200"/>
            <a:ext cx="17267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www.youtube.com/tetcos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834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475656" y="477247"/>
            <a:ext cx="6192688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NetSim </a:t>
            </a:r>
            <a:b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ZigBee Simulation</a:t>
            </a:r>
            <a:b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Code Walkthrough </a:t>
            </a:r>
            <a:b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in 10 steps</a:t>
            </a:r>
            <a:endParaRPr lang="en-US" altLang="ko-KR" sz="48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3599892" y="4653136"/>
            <a:ext cx="1944216" cy="3600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NetSim Version 8.3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3877" y="1143979"/>
            <a:ext cx="5511181" cy="33239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stru_IEEE802_15_4_PhyVar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This structure is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typecasted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over the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void*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hyVar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so</a:t>
            </a:r>
          </a:p>
          <a:p>
            <a:endParaRPr lang="en-GB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This structure exactly matches the 802.15.4 standard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variables like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dReceiverSensitivity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dEDThreshold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dTotalReceivedPower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are used for Clear channel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assessment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of the medium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Various state variables (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enumCCAMode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nRadioState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nOldState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 are used to keep track of the control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endParaRPr lang="en-US" sz="1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7" t="10124" r="64459" b="6749"/>
          <a:stretch/>
        </p:blipFill>
        <p:spPr bwMode="auto">
          <a:xfrm>
            <a:off x="5945058" y="646389"/>
            <a:ext cx="2895600" cy="5777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593936"/>
            <a:ext cx="82296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Important Data Structures</a:t>
            </a:r>
            <a:endParaRPr lang="en-IN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01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628" y="542108"/>
            <a:ext cx="8305800" cy="99759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800" u="sng" dirty="0" smtClean="0"/>
              <a:t>Step 5 - Events </a:t>
            </a:r>
            <a:r>
              <a:rPr lang="en-US" sz="2800" u="sng" dirty="0"/>
              <a:t>Handled By </a:t>
            </a:r>
            <a:r>
              <a:rPr lang="en-US" sz="2800" u="sng" dirty="0" smtClean="0"/>
              <a:t>ZigBee </a:t>
            </a:r>
            <a:r>
              <a:rPr lang="en-US" sz="2800" u="sng" dirty="0"/>
              <a:t>Protocol </a:t>
            </a:r>
            <a:r>
              <a:rPr lang="en-US" sz="2800" u="sng" dirty="0" smtClean="0"/>
              <a:t/>
            </a:r>
            <a:br>
              <a:rPr lang="en-US" sz="2800" u="sng" dirty="0" smtClean="0"/>
            </a:br>
            <a:r>
              <a:rPr lang="en-US" sz="2800" u="sng" dirty="0" smtClean="0"/>
              <a:t>(</a:t>
            </a:r>
            <a:r>
              <a:rPr lang="en-US" sz="2800" u="sng" dirty="0"/>
              <a:t>Non-Beacon enabled PAN)</a:t>
            </a:r>
            <a:endParaRPr lang="en-IN" sz="2800" u="sng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46237"/>
            <a:ext cx="8229600" cy="4525963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MAC_OUT_EVENT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TIMER_EVENT :</a:t>
            </a:r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CARRIERSENSE_START</a:t>
            </a:r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CARRIERSENSE_END</a:t>
            </a:r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UPDATE_MEDIUM</a:t>
            </a:r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ACK_TIMEOUT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PHYSICAL_OUT_EVENT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PHYSICAL_IN_EVENT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MAC_IN_EVENT</a:t>
            </a: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0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470" y="542925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n w="12700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Step 6 - MAC_OUT_EVENT</a:t>
            </a:r>
            <a:endParaRPr lang="en-IN" sz="2800" b="1" u="sng" dirty="0">
              <a:ln w="12700">
                <a:noFill/>
                <a:prstDash val="solid"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227746"/>
            <a:ext cx="821925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MAC_OUT_EVENT is added when the packet being sent reaches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MAC   layer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Firstly, MAC retransmission buffer is checked if it has any packets. If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buffer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not empty, the first packet is transmitted.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the re-transmission buffer is empty it checks the NW_MAC interface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buffer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If its non-empty, first packet in the list is transmitted. The function used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 so is </a:t>
            </a:r>
            <a:r>
              <a:rPr lang="en-I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fn_NetSim_Packet_GetPacketFromBuffer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( )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Next, it calls the function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ZIGBEE_UNSLOTTED()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which is macro for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function  </a:t>
            </a:r>
            <a:r>
              <a:rPr lang="en-I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fn_NetSim_Zigbee_UnslottedCSMACA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pstruMetrics,pstruDevicePower,pstruEventDetails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 Note that this function is called instead of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ZIGBEE_SLOTTED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as we running the simulation with beacon mode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       disabled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Finally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TIMER_EVENT with sub event CARRIERSENSE_START is added to the stack. The API used to add events into the stack 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fnpAddEvent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pstruEventDetails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). This is only available as an API and the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  source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code is not open to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0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470" y="542925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ln w="12700">
                  <a:noFill/>
                  <a:prstDash val="solid"/>
                </a:ln>
              </a:defRPr>
            </a:lvl1pPr>
          </a:lstStyle>
          <a:p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Step 7 - TIMER_EVENT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: CARRIERSENSE_START</a:t>
            </a:r>
            <a:endParaRPr lang="en-IN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230418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event starts the CSMA-CA by first calling the function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ZIGBEE_UNSLOTED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 )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inturn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calls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ZIGBEE_CCA( )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ZIGBEE_CCA( )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is the macro for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fn_NetSim_Zigbee_CCA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 returns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CHANNEL_IDLE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(0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or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CHANNEL_BUSY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function uses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dTotalReceivedPower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dEDThreshold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82575"/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dReceiverSensitivity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to conclude if the channel is idle or busy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 CCA is successful,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nSuccessfulCCAAttempt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variable in metric will be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75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incremented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else if CCA is a failure,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nFailedCCA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variable in metric will be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incremented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CCA is a success, next TIMER_EVENT with sub-event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82575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CARRIERSENSE_END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will be added to the kernel</a:t>
            </a:r>
          </a:p>
        </p:txBody>
      </p:sp>
    </p:spTree>
    <p:extLst>
      <p:ext uri="{BB962C8B-B14F-4D97-AF65-F5344CB8AC3E}">
        <p14:creationId xmlns:p14="http://schemas.microsoft.com/office/powerpoint/2010/main" val="144782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230418"/>
            <a:ext cx="853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CCA is a failure, it will increment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nNoOfBackOff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value of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82575"/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nBackOffExponent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nNoOfBackOff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nMacMaxCSMABackOff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the packet is deleted using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75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 API </a:t>
            </a:r>
            <a:r>
              <a:rPr lang="en-I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fn_NetSim_Packet_FreePacket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( )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2575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Hence, it will take the next packet from the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accessbuffer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 will start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CARRIERSENSE_START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that packet by adding the event TIMER_EVENT,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subevent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CARRIERSENSE_START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nNoOfBackOff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 crossed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nMacMaxCSMABackOff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it will repeat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CSMA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the same packet by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adding the event TIMER_EVENT,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subevent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CARRIERSENSE_START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3016" y="542925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ln w="12700">
                  <a:noFill/>
                  <a:prstDash val="solid"/>
                </a:ln>
              </a:defRPr>
            </a:lvl1pPr>
          </a:lstStyle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TIMER_EVENT: CARRIERSENSE_START</a:t>
            </a:r>
            <a:endParaRPr lang="en-IN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73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016" y="54358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ln w="12700">
                  <a:noFill/>
                  <a:prstDash val="solid"/>
                </a:ln>
              </a:defRPr>
            </a:lvl1pPr>
          </a:lstStyle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TIMER_EVENT: CARRIERSENSE_END</a:t>
            </a:r>
            <a:endParaRPr lang="en-IN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224194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the channel has been found idle the same is reconfirmed by conducting CCA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nce again using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ZIGBEE_CCA( )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If channel is busy, it will add the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82575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CARRIERSENSE_START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channel is still idle, packet is prepared to be sent from MAC to PHY.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82575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Necessary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MAC overhead is added per </a:t>
            </a:r>
            <a:r>
              <a:rPr lang="en-I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pstruEventDetails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I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pPacket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endParaRPr lang="en-I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82575"/>
            <a:r>
              <a:rPr lang="en-I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pstruMacData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I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Packet_MACProtocol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Finally it will modify the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dEventTime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 will add the Event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82575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PHYSICAL_OUT_EVENT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the stack using the function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fnpAddEvent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8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562" y="54358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ln w="12700">
                  <a:noFill/>
                  <a:prstDash val="solid"/>
                </a:ln>
              </a:defRPr>
            </a:lvl1pPr>
          </a:lstStyle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TIMER_EVENT: 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UPDATE_MEDIUM</a:t>
            </a:r>
            <a:endParaRPr lang="en-IN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227177"/>
            <a:ext cx="83563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 latinLnBrk="0">
              <a:buFont typeface="Arial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atinLnBrk="0"/>
            <a:lvl3pPr latinLnBrk="0"/>
            <a:lvl4pPr latinLnBrk="0"/>
            <a:lvl5pPr latinLnBrk="0"/>
            <a:lvl6pPr latinLnBrk="0"/>
            <a:lvl7pPr latinLnBrk="0"/>
            <a:lvl8pPr latinLnBrk="0"/>
            <a:lvl9pPr latinLnBrk="0"/>
          </a:lstStyle>
          <a:p>
            <a:pPr marL="282575" indent="-282575"/>
            <a:r>
              <a:rPr lang="en-US" dirty="0"/>
              <a:t>This sub-event of the TIMER_EVENT is added by the </a:t>
            </a:r>
            <a:r>
              <a:rPr lang="en-US" dirty="0" smtClean="0"/>
              <a:t>PHYSICAL_OUT_EVENT </a:t>
            </a:r>
            <a:r>
              <a:rPr lang="en-US" dirty="0"/>
              <a:t>of the transmitter device</a:t>
            </a:r>
          </a:p>
          <a:p>
            <a:pPr marL="282575" indent="-282575"/>
            <a:endParaRPr lang="en-US" dirty="0"/>
          </a:p>
          <a:p>
            <a:pPr marL="282575" indent="-282575"/>
            <a:r>
              <a:rPr lang="en-US" dirty="0"/>
              <a:t>Its function is to update the medium after transmission of data from one device to another is over </a:t>
            </a:r>
            <a:r>
              <a:rPr lang="en-US" dirty="0" err="1"/>
              <a:t>ie</a:t>
            </a:r>
            <a:r>
              <a:rPr lang="en-US" dirty="0"/>
              <a:t>, packet has reached the MAC_IN_EVENT for the end device</a:t>
            </a:r>
          </a:p>
          <a:p>
            <a:pPr marL="282575" indent="-282575"/>
            <a:endParaRPr lang="en-US" dirty="0"/>
          </a:p>
          <a:p>
            <a:pPr marL="282575" indent="-282575"/>
            <a:r>
              <a:rPr lang="en-US" dirty="0" err="1"/>
              <a:t>dTotalReceivedPower</a:t>
            </a:r>
            <a:r>
              <a:rPr lang="en-US" dirty="0"/>
              <a:t> of a device is the total power received as a result of all the transmissions going on in the network</a:t>
            </a:r>
          </a:p>
          <a:p>
            <a:pPr marL="282575" indent="-282575"/>
            <a:endParaRPr lang="en-US" dirty="0"/>
          </a:p>
          <a:p>
            <a:pPr marL="282575" indent="-282575"/>
            <a:r>
              <a:rPr lang="en-US" dirty="0"/>
              <a:t>This </a:t>
            </a:r>
            <a:r>
              <a:rPr lang="en-US" dirty="0" err="1"/>
              <a:t>updation</a:t>
            </a:r>
            <a:r>
              <a:rPr lang="en-US" dirty="0"/>
              <a:t> of medium is done by running a loop where all devices in the NETWORK are traversed.</a:t>
            </a:r>
          </a:p>
          <a:p>
            <a:pPr marL="282575" indent="-282575"/>
            <a:endParaRPr lang="en-US" dirty="0"/>
          </a:p>
          <a:p>
            <a:pPr marL="282575" indent="-282575"/>
            <a:r>
              <a:rPr lang="en-US" dirty="0"/>
              <a:t>Next for each device it checks if its NW_MAC interface access buffer is non-empty and accordingly adds the MAC_OUT_EVENT for each one of them</a:t>
            </a:r>
          </a:p>
        </p:txBody>
      </p:sp>
    </p:spTree>
    <p:extLst>
      <p:ext uri="{BB962C8B-B14F-4D97-AF65-F5344CB8AC3E}">
        <p14:creationId xmlns:p14="http://schemas.microsoft.com/office/powerpoint/2010/main" val="230294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1562" y="54358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ln w="12700">
                  <a:noFill/>
                  <a:prstDash val="solid"/>
                </a:ln>
              </a:defRPr>
            </a:lvl1pPr>
          </a:lstStyle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TIMER_EVENT:  ACK_TIMEOUT</a:t>
            </a:r>
            <a:endParaRPr lang="en-IN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29049"/>
            <a:ext cx="84352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sub-event of TIMER_EVENT is added by the PHYSICAL_OUT_EVENT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transmitter device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event is triggered to check whether the MAC layer retransmission buffer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empty. If its not empty means that it has to retransmit the packet again.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1313"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Hence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it will increment the </a:t>
            </a:r>
            <a:r>
              <a:rPr lang="en-I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nRetryCount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variable present in the MAC layer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 variable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nRetryCount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exceeds the </a:t>
            </a:r>
            <a:r>
              <a:rPr lang="en-I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nMacMaxFrameRetries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value, it will drop the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       existing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packet by using the function </a:t>
            </a:r>
            <a:r>
              <a:rPr lang="en-I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fn_NetSim_Packet_FreePacket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( )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from MAC layer retransmission buffer.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I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It will then take the next packet from NW_MAC interface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accessbuffer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start retransmitting it by adding a MAC_OUT_EVENT for the corresponding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nRetryCount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within the limit of </a:t>
            </a:r>
            <a:r>
              <a:rPr lang="en-I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nMacMaxFrameRetries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value, it will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      retransmit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by simply adding a MAC_OUT_EVENT</a:t>
            </a:r>
          </a:p>
          <a:p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83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0108" y="54358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ln w="12700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u="sng" dirty="0" smtClean="0"/>
              <a:t>Step 8 - PHYSICAL_OUT_EVENT</a:t>
            </a:r>
            <a:endParaRPr lang="en-IN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4300" y="1229175"/>
            <a:ext cx="892219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631825" indent="-288925" algn="just"/>
            <a:r>
              <a:rPr lang="en-US" dirty="0" smtClean="0"/>
              <a:t>First</a:t>
            </a:r>
            <a:r>
              <a:rPr lang="en-US" dirty="0"/>
              <a:t>, </a:t>
            </a:r>
            <a:r>
              <a:rPr lang="en-US" dirty="0" smtClean="0"/>
              <a:t>this event adds </a:t>
            </a:r>
            <a:r>
              <a:rPr lang="en-US" dirty="0"/>
              <a:t>a </a:t>
            </a:r>
            <a:r>
              <a:rPr lang="en-US" dirty="0" smtClean="0"/>
              <a:t>PHY_IN event </a:t>
            </a:r>
            <a:r>
              <a:rPr lang="en-US" dirty="0"/>
              <a:t>for each device where packets </a:t>
            </a:r>
            <a:r>
              <a:rPr lang="en-US" dirty="0" smtClean="0"/>
              <a:t>are </a:t>
            </a:r>
            <a:r>
              <a:rPr lang="en-US" dirty="0"/>
              <a:t>being </a:t>
            </a:r>
            <a:r>
              <a:rPr lang="en-US" dirty="0" smtClean="0"/>
              <a:t>sent</a:t>
            </a: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dDataRate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initialized by taking the value from the structure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ppstruNetSimLinks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which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inturns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gets the info from values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are written into the config.xml file by the GUI</a:t>
            </a:r>
          </a:p>
          <a:p>
            <a:pPr marL="857250" lvl="2" indent="-285750" algn="just">
              <a:buFont typeface="Wingdings" panose="05000000000000000000" pitchFamily="2" charset="2"/>
              <a:buChar char="§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dTxTime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(transmission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time) is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calculated to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determine the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dEndTime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              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pstruPacket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nLink_Id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got via the API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fn_NetSim_Stack_GetConnectedDevice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Then PHYSICAL_IN_EVENT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added for each device where this packet is being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sent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using a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2" indent="-285750" algn="just">
              <a:buFont typeface="Wingdings" panose="05000000000000000000" pitchFamily="2" charset="2"/>
              <a:buChar char="§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fter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PHY_IN event is added to the kernel either </a:t>
            </a:r>
            <a:r>
              <a:rPr lang="en-I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nPacketTransmitted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or                  </a:t>
            </a:r>
            <a:r>
              <a:rPr lang="en-I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nAckTransmitted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is incremented based on the kind of packet that has been sent.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1825" indent="-288925" algn="just"/>
            <a:r>
              <a:rPr lang="en-US" dirty="0" smtClean="0"/>
              <a:t>Second</a:t>
            </a:r>
            <a:r>
              <a:rPr lang="en-US" dirty="0"/>
              <a:t>, </a:t>
            </a:r>
            <a:r>
              <a:rPr lang="en-US" dirty="0" smtClean="0"/>
              <a:t>it adds </a:t>
            </a:r>
            <a:r>
              <a:rPr lang="en-US" dirty="0"/>
              <a:t>a </a:t>
            </a:r>
            <a:r>
              <a:rPr lang="en-US" dirty="0" smtClean="0"/>
              <a:t>TIMER_EVENT (sub-event UPDATE_MEDIUM) which is timed to occur after </a:t>
            </a:r>
            <a:r>
              <a:rPr lang="en-US" dirty="0"/>
              <a:t>the packet has reached the MAC_IN_EVENT of all the receiver </a:t>
            </a:r>
            <a:r>
              <a:rPr lang="en-US" dirty="0" smtClean="0"/>
              <a:t>device(s)</a:t>
            </a:r>
          </a:p>
          <a:p>
            <a:pPr marL="631825" lvl="1" indent="-288925" algn="just">
              <a:buFont typeface="Arial" panose="020B0604020202020204" pitchFamily="34" charset="0"/>
              <a:buChar char="•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1825" indent="-288925" algn="just"/>
            <a:r>
              <a:rPr lang="en-US" dirty="0" smtClean="0"/>
              <a:t>Third</a:t>
            </a:r>
            <a:r>
              <a:rPr lang="en-US" dirty="0"/>
              <a:t>, </a:t>
            </a:r>
            <a:r>
              <a:rPr lang="en-US" dirty="0" smtClean="0"/>
              <a:t>it </a:t>
            </a:r>
            <a:r>
              <a:rPr lang="en-US" dirty="0"/>
              <a:t>adds a TIMER_EVENT (</a:t>
            </a:r>
            <a:r>
              <a:rPr lang="en-US" dirty="0" err="1" smtClean="0"/>
              <a:t>subevent</a:t>
            </a:r>
            <a:r>
              <a:rPr lang="en-US" dirty="0" smtClean="0"/>
              <a:t> ACK_TIMEOUT) after the </a:t>
            </a:r>
            <a:r>
              <a:rPr lang="en-US" dirty="0"/>
              <a:t>checking </a:t>
            </a:r>
            <a:r>
              <a:rPr lang="en-US" dirty="0" smtClean="0"/>
              <a:t>  variable </a:t>
            </a:r>
            <a:r>
              <a:rPr lang="en-US" dirty="0" err="1"/>
              <a:t>nAckRequestFlag</a:t>
            </a:r>
            <a:r>
              <a:rPr lang="en-US" dirty="0"/>
              <a:t> present in the MAC </a:t>
            </a:r>
            <a:r>
              <a:rPr lang="en-US" dirty="0" smtClean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278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0108" y="54358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ln w="12700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u="sng" dirty="0" smtClean="0"/>
              <a:t>Step 9 - PHYSICAL_IN_EVENT</a:t>
            </a:r>
            <a:endParaRPr lang="en-IN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24155"/>
            <a:ext cx="836490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82575" indent="-282575"/>
            <a:r>
              <a:rPr lang="en-US" dirty="0" smtClean="0"/>
              <a:t>This </a:t>
            </a:r>
            <a:r>
              <a:rPr lang="en-US" dirty="0"/>
              <a:t>event </a:t>
            </a:r>
            <a:r>
              <a:rPr lang="en-US" dirty="0" smtClean="0"/>
              <a:t>examines </a:t>
            </a:r>
            <a:r>
              <a:rPr lang="en-US" dirty="0"/>
              <a:t>the packet </a:t>
            </a:r>
            <a:r>
              <a:rPr lang="en-US" dirty="0" smtClean="0"/>
              <a:t>first and</a:t>
            </a:r>
          </a:p>
          <a:p>
            <a:pPr marL="739775" lvl="3" indent="-282575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Adds a MAC_IN Event it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has reached the correct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</a:p>
          <a:p>
            <a:pPr marL="739775" lvl="3" indent="-282575">
              <a:buFont typeface="Wingdings" panose="05000000000000000000" pitchFamily="2" charset="2"/>
              <a:buChar char="§"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9775" lvl="3" indent="-282575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Drops the packet if it has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suffered any path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or collision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75" lvl="2" indent="-282575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75" indent="-282575"/>
            <a:r>
              <a:rPr lang="en-US" dirty="0" smtClean="0"/>
              <a:t>To </a:t>
            </a:r>
            <a:r>
              <a:rPr lang="en-US" dirty="0"/>
              <a:t>check path loss, some temporary variable are initialized which are SNR, </a:t>
            </a:r>
            <a:r>
              <a:rPr lang="en-US" dirty="0" smtClean="0"/>
              <a:t>    </a:t>
            </a:r>
            <a:r>
              <a:rPr lang="en-US" dirty="0" err="1" smtClean="0"/>
              <a:t>dBER</a:t>
            </a:r>
            <a:r>
              <a:rPr lang="en-US" dirty="0"/>
              <a:t>, </a:t>
            </a:r>
            <a:r>
              <a:rPr lang="en-US" dirty="0" err="1"/>
              <a:t>dErrorRange</a:t>
            </a:r>
            <a:r>
              <a:rPr lang="en-US" dirty="0"/>
              <a:t>. Function ZIGBEE_SINR() is used to calculate SNR which in turn is used to calculate </a:t>
            </a:r>
            <a:r>
              <a:rPr lang="en-US" dirty="0" err="1"/>
              <a:t>dBER</a:t>
            </a:r>
            <a:r>
              <a:rPr lang="en-US" dirty="0"/>
              <a:t> using the function ZIGBEE_BER() (this </a:t>
            </a:r>
            <a:r>
              <a:rPr lang="en-US" dirty="0" smtClean="0"/>
              <a:t>     function </a:t>
            </a:r>
            <a:r>
              <a:rPr lang="en-US" dirty="0"/>
              <a:t>also calculates the value of </a:t>
            </a:r>
            <a:r>
              <a:rPr lang="en-US" dirty="0" err="1"/>
              <a:t>dErrorRange</a:t>
            </a:r>
            <a:r>
              <a:rPr lang="en-US" dirty="0" smtClean="0"/>
              <a:t>)</a:t>
            </a:r>
            <a:r>
              <a:rPr lang="en-US" dirty="0"/>
              <a:t> Finally </a:t>
            </a:r>
            <a:r>
              <a:rPr lang="en-US" dirty="0" err="1"/>
              <a:t>dErrorRange</a:t>
            </a:r>
            <a:r>
              <a:rPr lang="en-US" dirty="0"/>
              <a:t>, </a:t>
            </a:r>
            <a:r>
              <a:rPr lang="en-US" dirty="0" err="1"/>
              <a:t>dBER</a:t>
            </a:r>
            <a:r>
              <a:rPr lang="en-US" dirty="0"/>
              <a:t> and </a:t>
            </a:r>
            <a:r>
              <a:rPr lang="en-US" dirty="0" err="1"/>
              <a:t>packetsize</a:t>
            </a:r>
            <a:r>
              <a:rPr lang="en-US" dirty="0"/>
              <a:t> are used by the </a:t>
            </a:r>
            <a:r>
              <a:rPr lang="en-US" dirty="0" smtClean="0"/>
              <a:t>function</a:t>
            </a:r>
          </a:p>
          <a:p>
            <a:pPr marL="282575" indent="-282575"/>
            <a:endParaRPr lang="en-US" dirty="0"/>
          </a:p>
          <a:p>
            <a:pPr marL="282575" indent="-282575"/>
            <a:r>
              <a:rPr lang="en-US" dirty="0"/>
              <a:t>Packet trace is written using the function </a:t>
            </a:r>
            <a:endParaRPr lang="en-US" dirty="0" smtClean="0"/>
          </a:p>
          <a:p>
            <a:pPr marL="282575" indent="0">
              <a:buNone/>
            </a:pPr>
            <a:r>
              <a:rPr lang="en-IN" b="1" dirty="0" err="1" smtClean="0"/>
              <a:t>fn_NetSim_WritePacketTrace</a:t>
            </a:r>
            <a:r>
              <a:rPr lang="en-IN" b="1" dirty="0" smtClean="0"/>
              <a:t>(</a:t>
            </a:r>
            <a:r>
              <a:rPr lang="en-IN" dirty="0" err="1" smtClean="0"/>
              <a:t>pstruPacket</a:t>
            </a:r>
            <a:r>
              <a:rPr lang="en-IN" b="1" dirty="0"/>
              <a:t>)</a:t>
            </a:r>
            <a:r>
              <a:rPr lang="en-IN" dirty="0"/>
              <a:t>. Packet is striped of its physical </a:t>
            </a:r>
            <a:r>
              <a:rPr lang="en-IN" dirty="0" smtClean="0"/>
              <a:t> layer </a:t>
            </a:r>
            <a:r>
              <a:rPr lang="en-IN" dirty="0"/>
              <a:t>headers and packet size is updated henceforth</a:t>
            </a:r>
          </a:p>
          <a:p>
            <a:pPr marL="282575" indent="-282575"/>
            <a:endParaRPr lang="en-IN" dirty="0"/>
          </a:p>
          <a:p>
            <a:pPr marL="282575" indent="-282575"/>
            <a:r>
              <a:rPr lang="en-US" dirty="0"/>
              <a:t>If packet status is </a:t>
            </a:r>
            <a:r>
              <a:rPr lang="en-IN" dirty="0" err="1"/>
              <a:t>PacketStatus_Error</a:t>
            </a:r>
            <a:r>
              <a:rPr lang="en-IN" dirty="0"/>
              <a:t> or </a:t>
            </a:r>
            <a:r>
              <a:rPr lang="en-IN" dirty="0" err="1"/>
              <a:t>PacketStatus_Collided</a:t>
            </a:r>
            <a:r>
              <a:rPr lang="en-IN" dirty="0"/>
              <a:t>, metrics are </a:t>
            </a:r>
            <a:r>
              <a:rPr lang="en-IN" dirty="0" smtClean="0"/>
              <a:t> updated </a:t>
            </a:r>
            <a:r>
              <a:rPr lang="en-IN" dirty="0"/>
              <a:t>using the function </a:t>
            </a:r>
            <a:r>
              <a:rPr lang="en-IN" b="1" dirty="0" err="1"/>
              <a:t>fn_NetSim_Metrics_Add</a:t>
            </a:r>
            <a:r>
              <a:rPr lang="en-IN" dirty="0"/>
              <a:t>(</a:t>
            </a:r>
            <a:r>
              <a:rPr lang="en-IN" dirty="0" err="1"/>
              <a:t>pstruPacket</a:t>
            </a:r>
            <a:r>
              <a:rPr lang="en-IN" dirty="0" smtClean="0"/>
              <a:t>)</a:t>
            </a:r>
          </a:p>
          <a:p>
            <a:pPr marL="282575" indent="-282575"/>
            <a:endParaRPr lang="en-IN" dirty="0"/>
          </a:p>
          <a:p>
            <a:pPr marL="282575" indent="-282575"/>
            <a:r>
              <a:rPr lang="en-US" dirty="0"/>
              <a:t>Else, time variables are updated and Metrics are updated using function </a:t>
            </a:r>
            <a:r>
              <a:rPr lang="en-US" dirty="0" smtClean="0"/>
              <a:t>       mentioned </a:t>
            </a:r>
            <a:r>
              <a:rPr lang="en-US" dirty="0"/>
              <a:t>above. Finally MAC_IN_EVENT is added to the </a:t>
            </a:r>
            <a:r>
              <a:rPr lang="en-US" dirty="0" smtClean="0"/>
              <a:t>stack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370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82" y="548680"/>
            <a:ext cx="6923112" cy="582636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Step 1 - Event Programming in NetSim</a:t>
            </a:r>
            <a:endParaRPr lang="en-IN" sz="28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65746" y="1198172"/>
            <a:ext cx="8382000" cy="5016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342900" indent="-342900" latinLnBrk="0">
              <a:buFont typeface="Arial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atinLnBrk="0"/>
            <a:lvl3pPr latinLnBrk="0"/>
            <a:lvl4pPr latinLnBrk="0"/>
            <a:lvl5pPr latinLnBrk="0"/>
            <a:lvl6pPr latinLnBrk="0"/>
            <a:lvl7pPr latinLnBrk="0"/>
            <a:lvl8pPr latinLnBrk="0"/>
            <a:lvl9pPr latinLnBrk="0"/>
          </a:lstStyle>
          <a:p>
            <a:r>
              <a:rPr lang="en-US" dirty="0"/>
              <a:t>The entire source code of NetSim is based on Event Programming since NetSim is a Discrete </a:t>
            </a:r>
            <a:r>
              <a:rPr lang="en-US" dirty="0"/>
              <a:t>E</a:t>
            </a:r>
            <a:r>
              <a:rPr lang="en-US" dirty="0"/>
              <a:t>vent Simulator (DES)</a:t>
            </a:r>
          </a:p>
          <a:p>
            <a:endParaRPr lang="en-US" dirty="0"/>
          </a:p>
          <a:p>
            <a:r>
              <a:rPr lang="en-US" dirty="0"/>
              <a:t>Event-driven programming is a programming paradigm where flow of program is determined by different events. In NetSim there are different layer specific events and its sub-events</a:t>
            </a:r>
          </a:p>
          <a:p>
            <a:endParaRPr lang="en-US" dirty="0"/>
          </a:p>
          <a:p>
            <a:r>
              <a:rPr lang="en-US" dirty="0"/>
              <a:t>In NetSim, the kernel does the entire event handling. While, inserting an event into the kernel its event time(</a:t>
            </a:r>
            <a:r>
              <a:rPr lang="en-US" dirty="0" err="1"/>
              <a:t>dEventTime</a:t>
            </a:r>
            <a:r>
              <a:rPr lang="en-US" dirty="0"/>
              <a:t>) should also mentioned and this event time decides the order of execution of events. </a:t>
            </a:r>
          </a:p>
          <a:p>
            <a:endParaRPr lang="en-US" dirty="0"/>
          </a:p>
          <a:p>
            <a:r>
              <a:rPr lang="en-US" dirty="0"/>
              <a:t>Events are executed in increasing order of their event time.</a:t>
            </a:r>
          </a:p>
          <a:p>
            <a:endParaRPr lang="en-US" dirty="0"/>
          </a:p>
          <a:p>
            <a:r>
              <a:rPr lang="en-GB" dirty="0"/>
              <a:t>NetSim does not use any scripting language and all codes are in C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07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0108" y="54358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ln w="12700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u="sng" dirty="0" smtClean="0"/>
              <a:t>Step 10 - MAC_IN_EVENT</a:t>
            </a:r>
            <a:endParaRPr lang="en-IN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30537"/>
            <a:ext cx="853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282575">
              <a:buFont typeface="Arial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EVENT determines the type of packet sent by the transmitter device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accordingly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the next EVENT into the kernel</a:t>
            </a:r>
          </a:p>
          <a:p>
            <a:pPr marL="282575" indent="-282575">
              <a:buFont typeface="Arial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75" indent="-282575">
              <a:buFont typeface="Arial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Initially arrival, start and end times 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pstruMacData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of Packet are initialized. All the values are kept same hence since there is no inter-layer communication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delay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75" indent="-282575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75" indent="-282575">
              <a:buFont typeface="Arial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a acknowledgement request is required by the transmitter device, a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0188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PHYSICAL_OUT_EVENT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added with the required modification to the packet and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pstruEventDetails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to send a acknowledgement</a:t>
            </a:r>
          </a:p>
          <a:p>
            <a:pPr marL="282575" indent="-282575">
              <a:buFont typeface="Arial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75" indent="-282575">
              <a:buFont typeface="Arial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Else, preparation are made to send the packet to Network layer. For this MAC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overhead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striped off and packet size is updated. Finally, a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82575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NETWORK_IN_EVENT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added to the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kernel.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6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187624" y="2708920"/>
            <a:ext cx="48245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628" y="554846"/>
            <a:ext cx="5915000" cy="540620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Step 2 - </a:t>
            </a:r>
            <a:r>
              <a:rPr lang="en-US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ZigBee </a:t>
            </a:r>
            <a:r>
              <a:rPr lang="en-US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Standard 802.15.4</a:t>
            </a:r>
            <a:endParaRPr lang="en-IN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1055" y="1216318"/>
            <a:ext cx="82296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IEEE 802.15.4 is a standard which specifies the PHY layer and MAC layer for low-rate wireless personal area networks</a:t>
            </a:r>
          </a:p>
          <a:p>
            <a:pPr marL="342900" indent="-3429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presentation is intended for those who know the basics of 802.15.4 MAC and PHY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reader is expected to have completed /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know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ZigBee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(present 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manual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“Hello World” program (present in user manual) 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NetSim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Debugging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 a code via GUI in NetSim (present in the user manual)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6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562" y="552126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ln w="12700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u="sng" dirty="0" smtClean="0"/>
              <a:t>Step </a:t>
            </a:r>
            <a:r>
              <a:rPr lang="en-US" u="sng" dirty="0"/>
              <a:t>3</a:t>
            </a:r>
            <a:r>
              <a:rPr lang="en-US" u="sng" dirty="0" smtClean="0"/>
              <a:t> - NetSim </a:t>
            </a:r>
            <a:r>
              <a:rPr lang="en-US" u="sng" dirty="0"/>
              <a:t>APIs</a:t>
            </a:r>
            <a:endParaRPr lang="en-IN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29195"/>
            <a:ext cx="82296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>
              <a:buNone/>
            </a:pPr>
            <a:r>
              <a:rPr lang="en-US" dirty="0" smtClean="0"/>
              <a:t>A quick look at following APIs provided by </a:t>
            </a:r>
            <a:r>
              <a:rPr lang="en-US" dirty="0"/>
              <a:t>the </a:t>
            </a:r>
            <a:r>
              <a:rPr lang="en-US" dirty="0" smtClean="0"/>
              <a:t>NetSim’s kernel, stack and metric engines </a:t>
            </a:r>
          </a:p>
          <a:p>
            <a:pPr marL="0" indent="0">
              <a:buNone/>
            </a:pPr>
            <a:endParaRPr lang="en-US" sz="1400" dirty="0" smtClean="0"/>
          </a:p>
          <a:p>
            <a:pPr marL="285750" indent="-285750">
              <a:lnSpc>
                <a:spcPct val="150000"/>
              </a:lnSpc>
            </a:pPr>
            <a:r>
              <a:rPr lang="en-IN" sz="1600" dirty="0" err="1"/>
              <a:t>fn_NetSim_GetBufferStatus</a:t>
            </a:r>
            <a:r>
              <a:rPr lang="en-IN" sz="1600" dirty="0"/>
              <a:t>( </a:t>
            </a:r>
            <a:r>
              <a:rPr lang="en-IN" sz="1600" dirty="0" smtClean="0"/>
              <a:t>) – Returns if buffer is empty or not</a:t>
            </a:r>
            <a:endParaRPr lang="en-IN" sz="1600" dirty="0"/>
          </a:p>
          <a:p>
            <a:pPr marL="285750" indent="-285750">
              <a:lnSpc>
                <a:spcPct val="150000"/>
              </a:lnSpc>
            </a:pPr>
            <a:r>
              <a:rPr lang="en-IN" sz="1600" dirty="0" err="1"/>
              <a:t>fn_NetSim_Packet_GetPacketFromBuffer</a:t>
            </a:r>
            <a:r>
              <a:rPr lang="en-IN" sz="1600" dirty="0"/>
              <a:t>( </a:t>
            </a:r>
            <a:r>
              <a:rPr lang="en-IN" sz="1600" dirty="0" smtClean="0"/>
              <a:t>) – Returns the first packet in the buffer</a:t>
            </a:r>
            <a:endParaRPr lang="en-IN" sz="1600" dirty="0"/>
          </a:p>
          <a:p>
            <a:pPr marL="285750" indent="-285750">
              <a:lnSpc>
                <a:spcPct val="150000"/>
              </a:lnSpc>
            </a:pPr>
            <a:r>
              <a:rPr lang="en-IN" sz="1600" dirty="0" err="1"/>
              <a:t>fn_NetSim_Utilities_GenerateRandomNo</a:t>
            </a:r>
            <a:r>
              <a:rPr lang="en-IN" sz="1600" dirty="0"/>
              <a:t>( </a:t>
            </a:r>
            <a:r>
              <a:rPr lang="en-IN" sz="1600" dirty="0" smtClean="0"/>
              <a:t>) – Used to generate a random number. </a:t>
            </a:r>
            <a:r>
              <a:rPr lang="en-IN" sz="1600" dirty="0" smtClean="0"/>
              <a:t>     Used </a:t>
            </a:r>
            <a:r>
              <a:rPr lang="en-IN" sz="1600" dirty="0" smtClean="0"/>
              <a:t>instead of C rand function to ensure repeatability of results</a:t>
            </a:r>
            <a:endParaRPr lang="en-IN" sz="1600" dirty="0"/>
          </a:p>
          <a:p>
            <a:pPr marL="285750" indent="-285750">
              <a:lnSpc>
                <a:spcPct val="150000"/>
              </a:lnSpc>
            </a:pPr>
            <a:r>
              <a:rPr lang="en-IN" sz="1600" dirty="0" err="1"/>
              <a:t>fnpAddEvent</a:t>
            </a:r>
            <a:r>
              <a:rPr lang="en-IN" sz="1600" dirty="0"/>
              <a:t>( </a:t>
            </a:r>
            <a:r>
              <a:rPr lang="en-IN" sz="1600" dirty="0" smtClean="0"/>
              <a:t>) – Adds an event to the stack</a:t>
            </a:r>
            <a:endParaRPr lang="en-IN" sz="1600" dirty="0"/>
          </a:p>
          <a:p>
            <a:pPr marL="285750" indent="-285750">
              <a:lnSpc>
                <a:spcPct val="150000"/>
              </a:lnSpc>
            </a:pPr>
            <a:r>
              <a:rPr lang="en-IN" sz="1600" dirty="0" err="1"/>
              <a:t>fnpAllocateMemory</a:t>
            </a:r>
            <a:r>
              <a:rPr lang="en-IN" sz="1600" dirty="0"/>
              <a:t>( </a:t>
            </a:r>
            <a:r>
              <a:rPr lang="en-IN" sz="1600" dirty="0" smtClean="0"/>
              <a:t>) – Allocates memory. This is used to avoid problems when user </a:t>
            </a:r>
            <a:r>
              <a:rPr lang="en-IN" sz="1600" dirty="0" smtClean="0"/>
              <a:t> codes </a:t>
            </a:r>
            <a:r>
              <a:rPr lang="en-IN" sz="1600" dirty="0" smtClean="0"/>
              <a:t>is compiled using a compiler different from what NetSim was compiled with</a:t>
            </a:r>
            <a:endParaRPr lang="en-IN" sz="1600" dirty="0"/>
          </a:p>
          <a:p>
            <a:pPr marL="285750" indent="-285750">
              <a:lnSpc>
                <a:spcPct val="150000"/>
              </a:lnSpc>
            </a:pPr>
            <a:r>
              <a:rPr lang="en-IN" sz="1600" dirty="0" err="1" smtClean="0"/>
              <a:t>fn_NetSim_Packet_FreePacket</a:t>
            </a:r>
            <a:r>
              <a:rPr lang="en-IN" sz="1600" dirty="0"/>
              <a:t>( </a:t>
            </a:r>
            <a:r>
              <a:rPr lang="en-IN" sz="1600" dirty="0" smtClean="0"/>
              <a:t>) – Deletes a packet from the simulation</a:t>
            </a:r>
            <a:endParaRPr lang="en-IN" sz="1600" dirty="0"/>
          </a:p>
          <a:p>
            <a:pPr marL="285750" indent="-285750">
              <a:lnSpc>
                <a:spcPct val="150000"/>
              </a:lnSpc>
            </a:pPr>
            <a:r>
              <a:rPr lang="en-IN" sz="1600" dirty="0" err="1"/>
              <a:t>fn_NetSim_Stack_GetConnectedDevice</a:t>
            </a:r>
            <a:r>
              <a:rPr lang="en-IN" sz="1600" dirty="0"/>
              <a:t>( </a:t>
            </a:r>
            <a:r>
              <a:rPr lang="en-IN" sz="1600" dirty="0" smtClean="0"/>
              <a:t>) – Return ID of device connected</a:t>
            </a:r>
            <a:endParaRPr lang="en-IN" sz="1600" dirty="0"/>
          </a:p>
          <a:p>
            <a:pPr marL="285750" indent="-285750">
              <a:lnSpc>
                <a:spcPct val="150000"/>
              </a:lnSpc>
            </a:pPr>
            <a:r>
              <a:rPr lang="en-IN" sz="1600" dirty="0" err="1" smtClean="0"/>
              <a:t>fn_NetSim_WritePacketTrace</a:t>
            </a:r>
            <a:r>
              <a:rPr lang="en-IN" sz="1600" dirty="0"/>
              <a:t>( </a:t>
            </a:r>
            <a:r>
              <a:rPr lang="en-IN" sz="1600" dirty="0" smtClean="0"/>
              <a:t>) – Writes packet trace and animation files</a:t>
            </a:r>
            <a:endParaRPr lang="en-IN" sz="1600" dirty="0"/>
          </a:p>
          <a:p>
            <a:pPr marL="285750" indent="-285750">
              <a:lnSpc>
                <a:spcPct val="150000"/>
              </a:lnSpc>
            </a:pPr>
            <a:r>
              <a:rPr lang="en-IN" sz="1600" dirty="0" err="1"/>
              <a:t>fn_NetSim_Metrics_Add</a:t>
            </a:r>
            <a:r>
              <a:rPr lang="en-IN" sz="1600" dirty="0"/>
              <a:t>( </a:t>
            </a:r>
            <a:r>
              <a:rPr lang="en-IN" sz="1600" dirty="0" smtClean="0"/>
              <a:t>) </a:t>
            </a:r>
            <a:r>
              <a:rPr lang="en-IN" sz="1600" dirty="0" smtClean="0">
                <a:sym typeface="Wingdings" panose="05000000000000000000" pitchFamily="2" charset="2"/>
              </a:rPr>
              <a:t>– Calculates default metrics like throughput, delay </a:t>
            </a:r>
            <a:r>
              <a:rPr lang="en-IN" sz="1600" dirty="0" err="1" smtClean="0">
                <a:sym typeface="Wingdings" panose="05000000000000000000" pitchFamily="2" charset="2"/>
              </a:rPr>
              <a:t>etc</a:t>
            </a:r>
            <a:endParaRPr lang="en-IN" sz="16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463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3975" y="1143000"/>
            <a:ext cx="870857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stru_NetSim_Network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This structure defines the entire network configuration. </a:t>
            </a:r>
            <a:endParaRPr lang="en-US" sz="2800" b="1" u="sng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84" t="27125" r="2483" b="48605"/>
          <a:stretch/>
        </p:blipFill>
        <p:spPr bwMode="auto">
          <a:xfrm>
            <a:off x="740498" y="1464892"/>
            <a:ext cx="6879502" cy="1701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3124200"/>
            <a:ext cx="8708571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tru_NetSim_EventDetails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This structure defines the specification of an event. It is usually related to the current event </a:t>
            </a:r>
            <a:endParaRPr lang="en-US" sz="2800" b="1" u="sng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" t="34069" r="50000" b="22394"/>
          <a:stretch/>
        </p:blipFill>
        <p:spPr bwMode="auto">
          <a:xfrm>
            <a:off x="1904400" y="3733800"/>
            <a:ext cx="4522716" cy="3052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0620" y="548680"/>
            <a:ext cx="6131024" cy="609600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Step 4 - Important Data Structures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401603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3750" y="1145798"/>
            <a:ext cx="822231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stru_NetSim_Device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This structure defines the specifications of each device broken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down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into components like network layer, transport layer, application layer, list of its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interfaces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etc. </a:t>
            </a:r>
            <a:endParaRPr lang="en-US" sz="2400" b="1" u="sng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2" t="23658" r="2538" b="29972"/>
          <a:stretch/>
        </p:blipFill>
        <p:spPr bwMode="auto">
          <a:xfrm>
            <a:off x="672370" y="2133600"/>
            <a:ext cx="7788062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592508"/>
            <a:ext cx="82296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smtClean="0">
                <a:latin typeface="Arial" panose="020B0604020202020204" pitchFamily="34" charset="0"/>
                <a:cs typeface="Arial" panose="020B0604020202020204" pitchFamily="34" charset="0"/>
              </a:rPr>
              <a:t>Important Data Structures</a:t>
            </a:r>
            <a:endParaRPr lang="en-IN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61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4426" y="1144369"/>
            <a:ext cx="8064336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stru_NetSim_Interface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This structure mainly has the MAC and Physical layer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specifications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800" b="1" u="sng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6" t="29786" r="11876" b="30470"/>
          <a:stretch/>
        </p:blipFill>
        <p:spPr bwMode="auto">
          <a:xfrm>
            <a:off x="502065" y="1887908"/>
            <a:ext cx="7772402" cy="3691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592508"/>
            <a:ext cx="82296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Important Data Structures</a:t>
            </a:r>
            <a:endParaRPr lang="en-IN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95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0108" y="1144369"/>
            <a:ext cx="8708571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stru_NetSim_MacLayer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This structure is used to store the specifications and the variables used by the MAC layer of the device.  </a:t>
            </a:r>
            <a:endParaRPr lang="en-US" sz="2800" b="1" u="sng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1" t="40412" r="27193" b="43235"/>
          <a:stretch/>
        </p:blipFill>
        <p:spPr bwMode="auto">
          <a:xfrm>
            <a:off x="579644" y="1828800"/>
            <a:ext cx="5272585" cy="1379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40109" y="3581400"/>
            <a:ext cx="852438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stru_NetSim_PhysicalLayer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This structure is used to store the specifications and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variables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used by the Physical layer of the device.  </a:t>
            </a:r>
            <a:endParaRPr lang="en-US" sz="2800" b="1" u="sng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1" t="36363" r="43735" b="41700"/>
          <a:stretch/>
        </p:blipFill>
        <p:spPr bwMode="auto">
          <a:xfrm>
            <a:off x="476394" y="4343124"/>
            <a:ext cx="5272585" cy="1662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592508"/>
            <a:ext cx="82296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Important Data Structures</a:t>
            </a:r>
            <a:endParaRPr lang="en-IN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64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8150" y="1143979"/>
            <a:ext cx="5029200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stru_IEEE802_15_4_MacVar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This structure is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typecasted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over the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void*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MacVar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b="1" u="sng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This structure exactly matches the 802.15.4 standard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8" t="7398" r="62359" b="7527"/>
          <a:stretch/>
        </p:blipFill>
        <p:spPr bwMode="auto">
          <a:xfrm>
            <a:off x="5910086" y="659510"/>
            <a:ext cx="2910386" cy="550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11"/>
          <p:cNvGrpSpPr/>
          <p:nvPr/>
        </p:nvGrpSpPr>
        <p:grpSpPr>
          <a:xfrm flipH="1">
            <a:off x="583478" y="4733043"/>
            <a:ext cx="7162801" cy="945862"/>
            <a:chOff x="990600" y="5349539"/>
            <a:chExt cx="7162801" cy="945862"/>
          </a:xfrm>
        </p:grpSpPr>
        <p:sp>
          <p:nvSpPr>
            <p:cNvPr id="5" name="Rectangle 4"/>
            <p:cNvSpPr/>
            <p:nvPr/>
          </p:nvSpPr>
          <p:spPr>
            <a:xfrm>
              <a:off x="990600" y="5349539"/>
              <a:ext cx="1524000" cy="15939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600" y="5908577"/>
              <a:ext cx="1600200" cy="30480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2514600" y="5429236"/>
              <a:ext cx="2438400" cy="3013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2590800" y="5908577"/>
              <a:ext cx="2362200" cy="1524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952999" y="5372071"/>
              <a:ext cx="3200402" cy="92333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These are the main variables used to implement the CSMA-CA algorithm.</a:t>
              </a:r>
              <a:endParaRPr lang="en-IN" dirty="0"/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457200" y="592508"/>
            <a:ext cx="82296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Important Data Structures</a:t>
            </a:r>
            <a:endParaRPr lang="en-IN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11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1682</Words>
  <Application>Microsoft Office PowerPoint</Application>
  <PresentationFormat>On-screen Show (4:3)</PresentationFormat>
  <Paragraphs>177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Wingdings</vt:lpstr>
      <vt:lpstr>Office 테마</vt:lpstr>
      <vt:lpstr>PowerPoint Presentation</vt:lpstr>
      <vt:lpstr>Step 1 - Event Programming in NetSim</vt:lpstr>
      <vt:lpstr>Step 2 - ZigBee Standard 802.15.4</vt:lpstr>
      <vt:lpstr>PowerPoint Presentation</vt:lpstr>
      <vt:lpstr>Step 4 - Important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5 - Events Handled By ZigBee Protocol  (Non-Beacon enabled PAN)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Circle Illustration PowerPoint Templates Design-pptx</dc:title>
  <dc:creator>ALLPPT.COM</dc:creator>
  <cp:lastModifiedBy>RAMVISWA</cp:lastModifiedBy>
  <cp:revision>23</cp:revision>
  <dcterms:created xsi:type="dcterms:W3CDTF">2012-06-12T07:17:23Z</dcterms:created>
  <dcterms:modified xsi:type="dcterms:W3CDTF">2015-05-28T10:26:10Z</dcterms:modified>
</cp:coreProperties>
</file>