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handoutMasterIdLst>
    <p:handoutMasterId r:id="rId19"/>
  </p:handoutMasterIdLst>
  <p:sldIdLst>
    <p:sldId id="256" r:id="rId2"/>
    <p:sldId id="308" r:id="rId3"/>
    <p:sldId id="326" r:id="rId4"/>
    <p:sldId id="327" r:id="rId5"/>
    <p:sldId id="257" r:id="rId6"/>
    <p:sldId id="258" r:id="rId7"/>
    <p:sldId id="260" r:id="rId8"/>
    <p:sldId id="261" r:id="rId9"/>
    <p:sldId id="307" r:id="rId10"/>
    <p:sldId id="322" r:id="rId11"/>
    <p:sldId id="323" r:id="rId12"/>
    <p:sldId id="325" r:id="rId13"/>
    <p:sldId id="328" r:id="rId14"/>
    <p:sldId id="329" r:id="rId15"/>
    <p:sldId id="317" r:id="rId16"/>
    <p:sldId id="32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1630C9-7C4A-44A5-AE21-91DD19976F18}" v="87" dt="2024-05-29T10:38:19.2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67" autoAdjust="0"/>
    <p:restoredTop sz="87530" autoAdjust="0"/>
  </p:normalViewPr>
  <p:slideViewPr>
    <p:cSldViewPr snapToGrid="0">
      <p:cViewPr varScale="1">
        <p:scale>
          <a:sx n="61" d="100"/>
          <a:sy n="61" d="100"/>
        </p:scale>
        <p:origin x="894" y="6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av V" userId="f64ff4643c523780" providerId="LiveId" clId="{361630C9-7C4A-44A5-AE21-91DD19976F18}"/>
    <pc:docChg chg="undo custSel addSld delSld modSld">
      <pc:chgData name="Pranav V" userId="f64ff4643c523780" providerId="LiveId" clId="{361630C9-7C4A-44A5-AE21-91DD19976F18}" dt="2024-06-03T09:09:54.801" v="790" actId="20577"/>
      <pc:docMkLst>
        <pc:docMk/>
      </pc:docMkLst>
      <pc:sldChg chg="modSp mod">
        <pc:chgData name="Pranav V" userId="f64ff4643c523780" providerId="LiveId" clId="{361630C9-7C4A-44A5-AE21-91DD19976F18}" dt="2024-05-28T06:37:47.898" v="468" actId="207"/>
        <pc:sldMkLst>
          <pc:docMk/>
          <pc:sldMk cId="4151039812" sldId="257"/>
        </pc:sldMkLst>
        <pc:spChg chg="mod">
          <ac:chgData name="Pranav V" userId="f64ff4643c523780" providerId="LiveId" clId="{361630C9-7C4A-44A5-AE21-91DD19976F18}" dt="2024-05-28T06:37:47.898" v="468" actId="207"/>
          <ac:spMkLst>
            <pc:docMk/>
            <pc:sldMk cId="4151039812" sldId="257"/>
            <ac:spMk id="2" creationId="{8D05BE2A-140F-892F-D6B9-E51F30DAB031}"/>
          </ac:spMkLst>
        </pc:spChg>
        <pc:spChg chg="mod">
          <ac:chgData name="Pranav V" userId="f64ff4643c523780" providerId="LiveId" clId="{361630C9-7C4A-44A5-AE21-91DD19976F18}" dt="2024-05-26T23:53:34.316" v="17" actId="20577"/>
          <ac:spMkLst>
            <pc:docMk/>
            <pc:sldMk cId="4151039812" sldId="257"/>
            <ac:spMk id="9" creationId="{4FBD0752-F3EE-CFB7-D094-60DDE2147253}"/>
          </ac:spMkLst>
        </pc:spChg>
        <pc:picChg chg="mod">
          <ac:chgData name="Pranav V" userId="f64ff4643c523780" providerId="LiveId" clId="{361630C9-7C4A-44A5-AE21-91DD19976F18}" dt="2024-05-26T23:53:49.168" v="18" actId="1076"/>
          <ac:picMkLst>
            <pc:docMk/>
            <pc:sldMk cId="4151039812" sldId="257"/>
            <ac:picMk id="4" creationId="{89A1A207-D8AD-6546-5278-9E25E7DDEB7D}"/>
          </ac:picMkLst>
        </pc:picChg>
      </pc:sldChg>
      <pc:sldChg chg="addSp modSp mod">
        <pc:chgData name="Pranav V" userId="f64ff4643c523780" providerId="LiveId" clId="{361630C9-7C4A-44A5-AE21-91DD19976F18}" dt="2024-05-29T23:39:50.572" v="695" actId="404"/>
        <pc:sldMkLst>
          <pc:docMk/>
          <pc:sldMk cId="3326855503" sldId="258"/>
        </pc:sldMkLst>
        <pc:spChg chg="mod">
          <ac:chgData name="Pranav V" userId="f64ff4643c523780" providerId="LiveId" clId="{361630C9-7C4A-44A5-AE21-91DD19976F18}" dt="2024-05-28T06:37:17.684" v="463" actId="207"/>
          <ac:spMkLst>
            <pc:docMk/>
            <pc:sldMk cId="3326855503" sldId="258"/>
            <ac:spMk id="2" creationId="{27E5B3AF-6059-069F-9088-D5749FF05951}"/>
          </ac:spMkLst>
        </pc:spChg>
        <pc:spChg chg="add mod">
          <ac:chgData name="Pranav V" userId="f64ff4643c523780" providerId="LiveId" clId="{361630C9-7C4A-44A5-AE21-91DD19976F18}" dt="2024-05-29T23:39:50.572" v="695" actId="404"/>
          <ac:spMkLst>
            <pc:docMk/>
            <pc:sldMk cId="3326855503" sldId="258"/>
            <ac:spMk id="3" creationId="{1A55FABA-009B-5D09-03F4-EC6D8F344B84}"/>
          </ac:spMkLst>
        </pc:spChg>
        <pc:spChg chg="mod">
          <ac:chgData name="Pranav V" userId="f64ff4643c523780" providerId="LiveId" clId="{361630C9-7C4A-44A5-AE21-91DD19976F18}" dt="2024-05-29T23:39:44.041" v="694" actId="20577"/>
          <ac:spMkLst>
            <pc:docMk/>
            <pc:sldMk cId="3326855503" sldId="258"/>
            <ac:spMk id="8" creationId="{3070CE23-7B44-FC30-7C36-0BD132F94E44}"/>
          </ac:spMkLst>
        </pc:spChg>
        <pc:picChg chg="mod">
          <ac:chgData name="Pranav V" userId="f64ff4643c523780" providerId="LiveId" clId="{361630C9-7C4A-44A5-AE21-91DD19976F18}" dt="2024-05-29T10:31:29.271" v="470" actId="1076"/>
          <ac:picMkLst>
            <pc:docMk/>
            <pc:sldMk cId="3326855503" sldId="258"/>
            <ac:picMk id="5" creationId="{232E4C95-E5CF-50DC-02F5-BCE5F9D75B8A}"/>
          </ac:picMkLst>
        </pc:picChg>
      </pc:sldChg>
      <pc:sldChg chg="modSp mod">
        <pc:chgData name="Pranav V" userId="f64ff4643c523780" providerId="LiveId" clId="{361630C9-7C4A-44A5-AE21-91DD19976F18}" dt="2024-06-03T09:08:50.578" v="749" actId="20577"/>
        <pc:sldMkLst>
          <pc:docMk/>
          <pc:sldMk cId="3365890678" sldId="260"/>
        </pc:sldMkLst>
        <pc:spChg chg="mod">
          <ac:chgData name="Pranav V" userId="f64ff4643c523780" providerId="LiveId" clId="{361630C9-7C4A-44A5-AE21-91DD19976F18}" dt="2024-05-28T06:37:24.363" v="464" actId="207"/>
          <ac:spMkLst>
            <pc:docMk/>
            <pc:sldMk cId="3365890678" sldId="260"/>
            <ac:spMk id="2" creationId="{712236EF-47DF-E9AC-9AF4-800DEE604BEB}"/>
          </ac:spMkLst>
        </pc:spChg>
        <pc:spChg chg="mod">
          <ac:chgData name="Pranav V" userId="f64ff4643c523780" providerId="LiveId" clId="{361630C9-7C4A-44A5-AE21-91DD19976F18}" dt="2024-06-03T09:08:50.578" v="749" actId="20577"/>
          <ac:spMkLst>
            <pc:docMk/>
            <pc:sldMk cId="3365890678" sldId="260"/>
            <ac:spMk id="8" creationId="{8E9D36D1-6CB6-2F81-661C-A6FFB32E2D46}"/>
          </ac:spMkLst>
        </pc:spChg>
      </pc:sldChg>
      <pc:sldChg chg="modSp mod">
        <pc:chgData name="Pranav V" userId="f64ff4643c523780" providerId="LiveId" clId="{361630C9-7C4A-44A5-AE21-91DD19976F18}" dt="2024-05-28T06:37:28.368" v="465" actId="207"/>
        <pc:sldMkLst>
          <pc:docMk/>
          <pc:sldMk cId="1531815913" sldId="261"/>
        </pc:sldMkLst>
        <pc:spChg chg="mod">
          <ac:chgData name="Pranav V" userId="f64ff4643c523780" providerId="LiveId" clId="{361630C9-7C4A-44A5-AE21-91DD19976F18}" dt="2024-05-28T06:37:28.368" v="465" actId="207"/>
          <ac:spMkLst>
            <pc:docMk/>
            <pc:sldMk cId="1531815913" sldId="261"/>
            <ac:spMk id="2" creationId="{AFA2C98F-DAB2-CD9E-8674-CB3BD9432BEB}"/>
          </ac:spMkLst>
        </pc:spChg>
      </pc:sldChg>
      <pc:sldChg chg="modSp mod">
        <pc:chgData name="Pranav V" userId="f64ff4643c523780" providerId="LiveId" clId="{361630C9-7C4A-44A5-AE21-91DD19976F18}" dt="2024-05-28T06:37:34.300" v="466" actId="207"/>
        <pc:sldMkLst>
          <pc:docMk/>
          <pc:sldMk cId="2578625727" sldId="307"/>
        </pc:sldMkLst>
        <pc:spChg chg="mod">
          <ac:chgData name="Pranav V" userId="f64ff4643c523780" providerId="LiveId" clId="{361630C9-7C4A-44A5-AE21-91DD19976F18}" dt="2024-05-28T06:37:34.300" v="466" actId="207"/>
          <ac:spMkLst>
            <pc:docMk/>
            <pc:sldMk cId="2578625727" sldId="307"/>
            <ac:spMk id="6" creationId="{2E9F5DCE-05B9-6F51-190C-B72DEBD1E3ED}"/>
          </ac:spMkLst>
        </pc:spChg>
      </pc:sldChg>
      <pc:sldChg chg="addSp delSp modSp mod modNotesTx">
        <pc:chgData name="Pranav V" userId="f64ff4643c523780" providerId="LiveId" clId="{361630C9-7C4A-44A5-AE21-91DD19976F18}" dt="2024-05-29T10:38:51.173" v="672" actId="1076"/>
        <pc:sldMkLst>
          <pc:docMk/>
          <pc:sldMk cId="4004688182" sldId="317"/>
        </pc:sldMkLst>
        <pc:spChg chg="add mod">
          <ac:chgData name="Pranav V" userId="f64ff4643c523780" providerId="LiveId" clId="{361630C9-7C4A-44A5-AE21-91DD19976F18}" dt="2024-05-29T10:38:51.173" v="672" actId="1076"/>
          <ac:spMkLst>
            <pc:docMk/>
            <pc:sldMk cId="4004688182" sldId="317"/>
            <ac:spMk id="7" creationId="{FA32D717-6ECB-94B4-D4FF-83F16A3923C9}"/>
          </ac:spMkLst>
        </pc:spChg>
        <pc:graphicFrameChg chg="del">
          <ac:chgData name="Pranav V" userId="f64ff4643c523780" providerId="LiveId" clId="{361630C9-7C4A-44A5-AE21-91DD19976F18}" dt="2024-05-29T10:31:49.624" v="472" actId="478"/>
          <ac:graphicFrameMkLst>
            <pc:docMk/>
            <pc:sldMk cId="4004688182" sldId="317"/>
            <ac:graphicFrameMk id="3" creationId="{7A88CFE1-1BDD-815C-E7F9-32FE8D326697}"/>
          </ac:graphicFrameMkLst>
        </pc:graphicFrameChg>
        <pc:graphicFrameChg chg="add mod">
          <ac:chgData name="Pranav V" userId="f64ff4643c523780" providerId="LiveId" clId="{361630C9-7C4A-44A5-AE21-91DD19976F18}" dt="2024-05-29T10:38:13.254" v="594" actId="1076"/>
          <ac:graphicFrameMkLst>
            <pc:docMk/>
            <pc:sldMk cId="4004688182" sldId="317"/>
            <ac:graphicFrameMk id="6" creationId="{BF4BE13F-7A02-A4E7-00D3-B154A92EC39C}"/>
          </ac:graphicFrameMkLst>
        </pc:graphicFrameChg>
        <pc:picChg chg="mod">
          <ac:chgData name="Pranav V" userId="f64ff4643c523780" providerId="LiveId" clId="{361630C9-7C4A-44A5-AE21-91DD19976F18}" dt="2024-05-29T10:38:15.432" v="595" actId="1076"/>
          <ac:picMkLst>
            <pc:docMk/>
            <pc:sldMk cId="4004688182" sldId="317"/>
            <ac:picMk id="9" creationId="{97CCCF81-B9AD-D16B-C256-D506BD606914}"/>
          </ac:picMkLst>
        </pc:picChg>
      </pc:sldChg>
      <pc:sldChg chg="del">
        <pc:chgData name="Pranav V" userId="f64ff4643c523780" providerId="LiveId" clId="{361630C9-7C4A-44A5-AE21-91DD19976F18}" dt="2024-05-27T00:01:08.242" v="322" actId="47"/>
        <pc:sldMkLst>
          <pc:docMk/>
          <pc:sldMk cId="271984304" sldId="319"/>
        </pc:sldMkLst>
      </pc:sldChg>
      <pc:sldChg chg="addSp delSp modSp mod modNotesTx">
        <pc:chgData name="Pranav V" userId="f64ff4643c523780" providerId="LiveId" clId="{361630C9-7C4A-44A5-AE21-91DD19976F18}" dt="2024-05-29T10:33:50.076" v="536" actId="1076"/>
        <pc:sldMkLst>
          <pc:docMk/>
          <pc:sldMk cId="3651138010" sldId="321"/>
        </pc:sldMkLst>
        <pc:spChg chg="mod">
          <ac:chgData name="Pranav V" userId="f64ff4643c523780" providerId="LiveId" clId="{361630C9-7C4A-44A5-AE21-91DD19976F18}" dt="2024-05-28T06:37:40.109" v="467" actId="207"/>
          <ac:spMkLst>
            <pc:docMk/>
            <pc:sldMk cId="3651138010" sldId="321"/>
            <ac:spMk id="2" creationId="{F3638442-3E5B-7003-D721-C226C10551E3}"/>
          </ac:spMkLst>
        </pc:spChg>
        <pc:spChg chg="mod">
          <ac:chgData name="Pranav V" userId="f64ff4643c523780" providerId="LiveId" clId="{361630C9-7C4A-44A5-AE21-91DD19976F18}" dt="2024-05-28T06:23:47.259" v="461" actId="404"/>
          <ac:spMkLst>
            <pc:docMk/>
            <pc:sldMk cId="3651138010" sldId="321"/>
            <ac:spMk id="3" creationId="{524ADA7D-38D0-C9EE-BCD7-816FC6545BCE}"/>
          </ac:spMkLst>
        </pc:spChg>
        <pc:spChg chg="mod">
          <ac:chgData name="Pranav V" userId="f64ff4643c523780" providerId="LiveId" clId="{361630C9-7C4A-44A5-AE21-91DD19976F18}" dt="2024-05-28T06:20:11.893" v="369" actId="1076"/>
          <ac:spMkLst>
            <pc:docMk/>
            <pc:sldMk cId="3651138010" sldId="321"/>
            <ac:spMk id="5" creationId="{011A53BD-F07D-4CF2-04A7-59EFB2A74EAD}"/>
          </ac:spMkLst>
        </pc:spChg>
        <pc:spChg chg="mod">
          <ac:chgData name="Pranav V" userId="f64ff4643c523780" providerId="LiveId" clId="{361630C9-7C4A-44A5-AE21-91DD19976F18}" dt="2024-05-29T10:32:50.136" v="520" actId="20577"/>
          <ac:spMkLst>
            <pc:docMk/>
            <pc:sldMk cId="3651138010" sldId="321"/>
            <ac:spMk id="6" creationId="{4E0738B5-1C51-C145-7EC9-A1179B9F1F54}"/>
          </ac:spMkLst>
        </pc:spChg>
        <pc:spChg chg="mod">
          <ac:chgData name="Pranav V" userId="f64ff4643c523780" providerId="LiveId" clId="{361630C9-7C4A-44A5-AE21-91DD19976F18}" dt="2024-05-28T06:23:50.532" v="462" actId="1076"/>
          <ac:spMkLst>
            <pc:docMk/>
            <pc:sldMk cId="3651138010" sldId="321"/>
            <ac:spMk id="7" creationId="{9E551554-5E82-AFD1-523A-6055C1BB9614}"/>
          </ac:spMkLst>
        </pc:spChg>
        <pc:spChg chg="add">
          <ac:chgData name="Pranav V" userId="f64ff4643c523780" providerId="LiveId" clId="{361630C9-7C4A-44A5-AE21-91DD19976F18}" dt="2024-05-29T10:32:06.795" v="474"/>
          <ac:spMkLst>
            <pc:docMk/>
            <pc:sldMk cId="3651138010" sldId="321"/>
            <ac:spMk id="8" creationId="{6B6BE827-74BE-DC50-16D3-B1DE9D73F414}"/>
          </ac:spMkLst>
        </pc:spChg>
        <pc:spChg chg="add mod">
          <ac:chgData name="Pranav V" userId="f64ff4643c523780" providerId="LiveId" clId="{361630C9-7C4A-44A5-AE21-91DD19976F18}" dt="2024-05-28T06:21:45.707" v="411" actId="1076"/>
          <ac:spMkLst>
            <pc:docMk/>
            <pc:sldMk cId="3651138010" sldId="321"/>
            <ac:spMk id="14" creationId="{274E1BA6-1658-C41F-AA8A-1BCB92FE4AB6}"/>
          </ac:spMkLst>
        </pc:spChg>
        <pc:spChg chg="add mod">
          <ac:chgData name="Pranav V" userId="f64ff4643c523780" providerId="LiveId" clId="{361630C9-7C4A-44A5-AE21-91DD19976F18}" dt="2024-05-28T06:21:50.464" v="412" actId="1076"/>
          <ac:spMkLst>
            <pc:docMk/>
            <pc:sldMk cId="3651138010" sldId="321"/>
            <ac:spMk id="15" creationId="{5863776B-2DB6-172A-E523-FB239E96C0BB}"/>
          </ac:spMkLst>
        </pc:spChg>
        <pc:spChg chg="add mod">
          <ac:chgData name="Pranav V" userId="f64ff4643c523780" providerId="LiveId" clId="{361630C9-7C4A-44A5-AE21-91DD19976F18}" dt="2024-05-28T06:21:41.651" v="410" actId="20577"/>
          <ac:spMkLst>
            <pc:docMk/>
            <pc:sldMk cId="3651138010" sldId="321"/>
            <ac:spMk id="16" creationId="{6E5B8AB5-50AD-1C6F-2FB6-843DDA2C5261}"/>
          </ac:spMkLst>
        </pc:spChg>
        <pc:picChg chg="mod modCrop">
          <ac:chgData name="Pranav V" userId="f64ff4643c523780" providerId="LiveId" clId="{361630C9-7C4A-44A5-AE21-91DD19976F18}" dt="2024-05-29T10:33:01.475" v="523" actId="1076"/>
          <ac:picMkLst>
            <pc:docMk/>
            <pc:sldMk cId="3651138010" sldId="321"/>
            <ac:picMk id="4" creationId="{24502BB4-FB93-51A7-0A82-2874EB1C5F1D}"/>
          </ac:picMkLst>
        </pc:picChg>
        <pc:picChg chg="del">
          <ac:chgData name="Pranav V" userId="f64ff4643c523780" providerId="LiveId" clId="{361630C9-7C4A-44A5-AE21-91DD19976F18}" dt="2024-05-28T06:19:41.496" v="358" actId="478"/>
          <ac:picMkLst>
            <pc:docMk/>
            <pc:sldMk cId="3651138010" sldId="321"/>
            <ac:picMk id="8" creationId="{3EA71AB4-45D2-9E40-5BD6-8A6298FE4611}"/>
          </ac:picMkLst>
        </pc:picChg>
        <pc:picChg chg="add mod modCrop">
          <ac:chgData name="Pranav V" userId="f64ff4643c523780" providerId="LiveId" clId="{361630C9-7C4A-44A5-AE21-91DD19976F18}" dt="2024-05-29T10:33:50.076" v="536" actId="1076"/>
          <ac:picMkLst>
            <pc:docMk/>
            <pc:sldMk cId="3651138010" sldId="321"/>
            <ac:picMk id="9" creationId="{0D161A75-B851-37CD-73D5-07E5375B32B2}"/>
          </ac:picMkLst>
        </pc:picChg>
        <pc:picChg chg="add mod modCrop">
          <ac:chgData name="Pranav V" userId="f64ff4643c523780" providerId="LiveId" clId="{361630C9-7C4A-44A5-AE21-91DD19976F18}" dt="2024-05-28T06:20:49.678" v="387" actId="1076"/>
          <ac:picMkLst>
            <pc:docMk/>
            <pc:sldMk cId="3651138010" sldId="321"/>
            <ac:picMk id="10" creationId="{22B949D2-2A1E-AB21-F15D-5E2BE044C2B4}"/>
          </ac:picMkLst>
        </pc:picChg>
        <pc:picChg chg="add mod modCrop">
          <ac:chgData name="Pranav V" userId="f64ff4643c523780" providerId="LiveId" clId="{361630C9-7C4A-44A5-AE21-91DD19976F18}" dt="2024-05-28T06:20:46.802" v="385" actId="1076"/>
          <ac:picMkLst>
            <pc:docMk/>
            <pc:sldMk cId="3651138010" sldId="321"/>
            <ac:picMk id="11" creationId="{236B9C42-5663-F772-7576-0493962474D3}"/>
          </ac:picMkLst>
        </pc:picChg>
        <pc:picChg chg="add mod modCrop">
          <ac:chgData name="Pranav V" userId="f64ff4643c523780" providerId="LiveId" clId="{361630C9-7C4A-44A5-AE21-91DD19976F18}" dt="2024-05-28T06:20:51.238" v="388" actId="1076"/>
          <ac:picMkLst>
            <pc:docMk/>
            <pc:sldMk cId="3651138010" sldId="321"/>
            <ac:picMk id="12" creationId="{99A638CF-2A66-E41E-57DA-EEBB7B5CEAAD}"/>
          </ac:picMkLst>
        </pc:picChg>
      </pc:sldChg>
      <pc:sldChg chg="modSp mod">
        <pc:chgData name="Pranav V" userId="f64ff4643c523780" providerId="LiveId" clId="{361630C9-7C4A-44A5-AE21-91DD19976F18}" dt="2024-05-27T00:01:37.040" v="339" actId="20577"/>
        <pc:sldMkLst>
          <pc:docMk/>
          <pc:sldMk cId="1430216568" sldId="323"/>
        </pc:sldMkLst>
        <pc:spChg chg="mod">
          <ac:chgData name="Pranav V" userId="f64ff4643c523780" providerId="LiveId" clId="{361630C9-7C4A-44A5-AE21-91DD19976F18}" dt="2024-05-27T00:01:37.040" v="339" actId="20577"/>
          <ac:spMkLst>
            <pc:docMk/>
            <pc:sldMk cId="1430216568" sldId="323"/>
            <ac:spMk id="2" creationId="{DBD5CFA5-46D5-EBD1-C0B7-A24DF84F3E32}"/>
          </ac:spMkLst>
        </pc:spChg>
      </pc:sldChg>
      <pc:sldChg chg="modSp mod">
        <pc:chgData name="Pranav V" userId="f64ff4643c523780" providerId="LiveId" clId="{361630C9-7C4A-44A5-AE21-91DD19976F18}" dt="2024-05-27T00:01:40.122" v="341" actId="20577"/>
        <pc:sldMkLst>
          <pc:docMk/>
          <pc:sldMk cId="3060873224" sldId="325"/>
        </pc:sldMkLst>
        <pc:spChg chg="mod">
          <ac:chgData name="Pranav V" userId="f64ff4643c523780" providerId="LiveId" clId="{361630C9-7C4A-44A5-AE21-91DD19976F18}" dt="2024-05-27T00:01:40.122" v="341" actId="20577"/>
          <ac:spMkLst>
            <pc:docMk/>
            <pc:sldMk cId="3060873224" sldId="325"/>
            <ac:spMk id="2" creationId="{DBD5CFA5-46D5-EBD1-C0B7-A24DF84F3E32}"/>
          </ac:spMkLst>
        </pc:spChg>
      </pc:sldChg>
      <pc:sldChg chg="modSp mod">
        <pc:chgData name="Pranav V" userId="f64ff4643c523780" providerId="LiveId" clId="{361630C9-7C4A-44A5-AE21-91DD19976F18}" dt="2024-05-27T00:01:49.937" v="345" actId="20577"/>
        <pc:sldMkLst>
          <pc:docMk/>
          <pc:sldMk cId="4152141900" sldId="326"/>
        </pc:sldMkLst>
        <pc:spChg chg="mod">
          <ac:chgData name="Pranav V" userId="f64ff4643c523780" providerId="LiveId" clId="{361630C9-7C4A-44A5-AE21-91DD19976F18}" dt="2024-05-27T00:01:49.937" v="345" actId="20577"/>
          <ac:spMkLst>
            <pc:docMk/>
            <pc:sldMk cId="4152141900" sldId="326"/>
            <ac:spMk id="10" creationId="{03E150B4-21E3-0507-2792-31D8588E5C06}"/>
          </ac:spMkLst>
        </pc:spChg>
      </pc:sldChg>
      <pc:sldChg chg="modSp mod">
        <pc:chgData name="Pranav V" userId="f64ff4643c523780" providerId="LiveId" clId="{361630C9-7C4A-44A5-AE21-91DD19976F18}" dt="2024-05-27T00:01:47.221" v="343" actId="20577"/>
        <pc:sldMkLst>
          <pc:docMk/>
          <pc:sldMk cId="4098999596" sldId="327"/>
        </pc:sldMkLst>
        <pc:spChg chg="mod">
          <ac:chgData name="Pranav V" userId="f64ff4643c523780" providerId="LiveId" clId="{361630C9-7C4A-44A5-AE21-91DD19976F18}" dt="2024-05-27T00:01:47.221" v="343" actId="20577"/>
          <ac:spMkLst>
            <pc:docMk/>
            <pc:sldMk cId="4098999596" sldId="327"/>
            <ac:spMk id="2" creationId="{8B93F060-B5CA-CBCC-E1FA-1A0F7EDB72EA}"/>
          </ac:spMkLst>
        </pc:spChg>
      </pc:sldChg>
      <pc:sldChg chg="modSp new mod">
        <pc:chgData name="Pranav V" userId="f64ff4643c523780" providerId="LiveId" clId="{361630C9-7C4A-44A5-AE21-91DD19976F18}" dt="2024-06-03T09:09:54.801" v="790" actId="20577"/>
        <pc:sldMkLst>
          <pc:docMk/>
          <pc:sldMk cId="226590860" sldId="328"/>
        </pc:sldMkLst>
        <pc:spChg chg="mod">
          <ac:chgData name="Pranav V" userId="f64ff4643c523780" providerId="LiveId" clId="{361630C9-7C4A-44A5-AE21-91DD19976F18}" dt="2024-06-03T09:09:49.615" v="771" actId="20577"/>
          <ac:spMkLst>
            <pc:docMk/>
            <pc:sldMk cId="226590860" sldId="328"/>
            <ac:spMk id="2" creationId="{28F67656-850E-862C-791B-52CAF7B25119}"/>
          </ac:spMkLst>
        </pc:spChg>
        <pc:spChg chg="mod">
          <ac:chgData name="Pranav V" userId="f64ff4643c523780" providerId="LiveId" clId="{361630C9-7C4A-44A5-AE21-91DD19976F18}" dt="2024-06-03T09:09:54.801" v="790" actId="20577"/>
          <ac:spMkLst>
            <pc:docMk/>
            <pc:sldMk cId="226590860" sldId="328"/>
            <ac:spMk id="3" creationId="{BBFB270A-A4FD-8BD8-2ABB-CE90EC0F8D78}"/>
          </ac:spMkLst>
        </pc:spChg>
      </pc:sldChg>
    </pc:docChg>
  </pc:docChgLst>
  <pc:docChgLst>
    <pc:chgData name="Pranav V" userId="f64ff4643c523780" providerId="LiveId" clId="{6DDDFDA4-F25F-4571-AB53-5B80E21590DD}"/>
    <pc:docChg chg="undo custSel addSld delSld modSld">
      <pc:chgData name="Pranav V" userId="f64ff4643c523780" providerId="LiveId" clId="{6DDDFDA4-F25F-4571-AB53-5B80E21590DD}" dt="2024-05-01T00:33:38.023" v="1052" actId="1076"/>
      <pc:docMkLst>
        <pc:docMk/>
      </pc:docMkLst>
      <pc:sldChg chg="addSp modSp mod">
        <pc:chgData name="Pranav V" userId="f64ff4643c523780" providerId="LiveId" clId="{6DDDFDA4-F25F-4571-AB53-5B80E21590DD}" dt="2024-05-01T00:15:55.273" v="180" actId="692"/>
        <pc:sldMkLst>
          <pc:docMk/>
          <pc:sldMk cId="704655058" sldId="256"/>
        </pc:sldMkLst>
        <pc:spChg chg="mod">
          <ac:chgData name="Pranav V" userId="f64ff4643c523780" providerId="LiveId" clId="{6DDDFDA4-F25F-4571-AB53-5B80E21590DD}" dt="2024-05-01T00:15:19.991" v="174" actId="5793"/>
          <ac:spMkLst>
            <pc:docMk/>
            <pc:sldMk cId="704655058" sldId="256"/>
            <ac:spMk id="2" creationId="{F3133040-1E11-4F36-09C3-0B503FA1B2A8}"/>
          </ac:spMkLst>
        </pc:spChg>
        <pc:cxnChg chg="add mod">
          <ac:chgData name="Pranav V" userId="f64ff4643c523780" providerId="LiveId" clId="{6DDDFDA4-F25F-4571-AB53-5B80E21590DD}" dt="2024-05-01T00:15:55.273" v="180" actId="692"/>
          <ac:cxnSpMkLst>
            <pc:docMk/>
            <pc:sldMk cId="704655058" sldId="256"/>
            <ac:cxnSpMk id="7" creationId="{88D08B95-BFB2-50B5-3231-6425EDDBD95E}"/>
          </ac:cxnSpMkLst>
        </pc:cxnChg>
      </pc:sldChg>
      <pc:sldChg chg="modSp mod">
        <pc:chgData name="Pranav V" userId="f64ff4643c523780" providerId="LiveId" clId="{6DDDFDA4-F25F-4571-AB53-5B80E21590DD}" dt="2024-05-01T00:12:28.721" v="66" actId="20577"/>
        <pc:sldMkLst>
          <pc:docMk/>
          <pc:sldMk cId="4151039812" sldId="257"/>
        </pc:sldMkLst>
        <pc:spChg chg="mod">
          <ac:chgData name="Pranav V" userId="f64ff4643c523780" providerId="LiveId" clId="{6DDDFDA4-F25F-4571-AB53-5B80E21590DD}" dt="2024-05-01T00:12:28.721" v="66" actId="20577"/>
          <ac:spMkLst>
            <pc:docMk/>
            <pc:sldMk cId="4151039812" sldId="257"/>
            <ac:spMk id="9" creationId="{4FBD0752-F3EE-CFB7-D094-60DDE2147253}"/>
          </ac:spMkLst>
        </pc:spChg>
        <pc:picChg chg="mod">
          <ac:chgData name="Pranav V" userId="f64ff4643c523780" providerId="LiveId" clId="{6DDDFDA4-F25F-4571-AB53-5B80E21590DD}" dt="2024-05-01T00:11:19.045" v="44" actId="1076"/>
          <ac:picMkLst>
            <pc:docMk/>
            <pc:sldMk cId="4151039812" sldId="257"/>
            <ac:picMk id="4" creationId="{89A1A207-D8AD-6546-5278-9E25E7DDEB7D}"/>
          </ac:picMkLst>
        </pc:picChg>
      </pc:sldChg>
      <pc:sldChg chg="modSp mod">
        <pc:chgData name="Pranav V" userId="f64ff4643c523780" providerId="LiveId" clId="{6DDDFDA4-F25F-4571-AB53-5B80E21590DD}" dt="2024-05-01T00:16:18.234" v="185" actId="1076"/>
        <pc:sldMkLst>
          <pc:docMk/>
          <pc:sldMk cId="3326855503" sldId="258"/>
        </pc:sldMkLst>
        <pc:spChg chg="mod">
          <ac:chgData name="Pranav V" userId="f64ff4643c523780" providerId="LiveId" clId="{6DDDFDA4-F25F-4571-AB53-5B80E21590DD}" dt="2024-05-01T00:16:15.491" v="184" actId="27636"/>
          <ac:spMkLst>
            <pc:docMk/>
            <pc:sldMk cId="3326855503" sldId="258"/>
            <ac:spMk id="8" creationId="{3070CE23-7B44-FC30-7C36-0BD132F94E44}"/>
          </ac:spMkLst>
        </pc:spChg>
        <pc:picChg chg="mod">
          <ac:chgData name="Pranav V" userId="f64ff4643c523780" providerId="LiveId" clId="{6DDDFDA4-F25F-4571-AB53-5B80E21590DD}" dt="2024-05-01T00:16:18.234" v="185" actId="1076"/>
          <ac:picMkLst>
            <pc:docMk/>
            <pc:sldMk cId="3326855503" sldId="258"/>
            <ac:picMk id="5" creationId="{232E4C95-E5CF-50DC-02F5-BCE5F9D75B8A}"/>
          </ac:picMkLst>
        </pc:picChg>
      </pc:sldChg>
      <pc:sldChg chg="modSp mod modNotesTx">
        <pc:chgData name="Pranav V" userId="f64ff4643c523780" providerId="LiveId" clId="{6DDDFDA4-F25F-4571-AB53-5B80E21590DD}" dt="2024-05-01T00:19:14.331" v="366" actId="20577"/>
        <pc:sldMkLst>
          <pc:docMk/>
          <pc:sldMk cId="3365890678" sldId="260"/>
        </pc:sldMkLst>
        <pc:spChg chg="mod">
          <ac:chgData name="Pranav V" userId="f64ff4643c523780" providerId="LiveId" clId="{6DDDFDA4-F25F-4571-AB53-5B80E21590DD}" dt="2024-05-01T00:19:01.911" v="328" actId="27636"/>
          <ac:spMkLst>
            <pc:docMk/>
            <pc:sldMk cId="3365890678" sldId="260"/>
            <ac:spMk id="8" creationId="{8E9D36D1-6CB6-2F81-661C-A6FFB32E2D46}"/>
          </ac:spMkLst>
        </pc:spChg>
        <pc:picChg chg="mod">
          <ac:chgData name="Pranav V" userId="f64ff4643c523780" providerId="LiveId" clId="{6DDDFDA4-F25F-4571-AB53-5B80E21590DD}" dt="2024-05-01T00:18:58.931" v="326" actId="1076"/>
          <ac:picMkLst>
            <pc:docMk/>
            <pc:sldMk cId="3365890678" sldId="260"/>
            <ac:picMk id="10" creationId="{F156F649-1E2D-669F-C8E0-938E433963EF}"/>
          </ac:picMkLst>
        </pc:picChg>
      </pc:sldChg>
      <pc:sldChg chg="modSp mod">
        <pc:chgData name="Pranav V" userId="f64ff4643c523780" providerId="LiveId" clId="{6DDDFDA4-F25F-4571-AB53-5B80E21590DD}" dt="2024-05-01T00:27:35.322" v="834" actId="20577"/>
        <pc:sldMkLst>
          <pc:docMk/>
          <pc:sldMk cId="1531815913" sldId="261"/>
        </pc:sldMkLst>
        <pc:spChg chg="mod">
          <ac:chgData name="Pranav V" userId="f64ff4643c523780" providerId="LiveId" clId="{6DDDFDA4-F25F-4571-AB53-5B80E21590DD}" dt="2024-05-01T00:24:50.046" v="609" actId="20577"/>
          <ac:spMkLst>
            <pc:docMk/>
            <pc:sldMk cId="1531815913" sldId="261"/>
            <ac:spMk id="2" creationId="{AFA2C98F-DAB2-CD9E-8674-CB3BD9432BEB}"/>
          </ac:spMkLst>
        </pc:spChg>
        <pc:spChg chg="mod">
          <ac:chgData name="Pranav V" userId="f64ff4643c523780" providerId="LiveId" clId="{6DDDFDA4-F25F-4571-AB53-5B80E21590DD}" dt="2024-05-01T00:27:35.322" v="834" actId="20577"/>
          <ac:spMkLst>
            <pc:docMk/>
            <pc:sldMk cId="1531815913" sldId="261"/>
            <ac:spMk id="4" creationId="{F54040BD-6402-7E01-1225-C47F9469D699}"/>
          </ac:spMkLst>
        </pc:spChg>
      </pc:sldChg>
      <pc:sldChg chg="modSp mod">
        <pc:chgData name="Pranav V" userId="f64ff4643c523780" providerId="LiveId" clId="{6DDDFDA4-F25F-4571-AB53-5B80E21590DD}" dt="2024-05-01T00:33:04.499" v="1049" actId="20577"/>
        <pc:sldMkLst>
          <pc:docMk/>
          <pc:sldMk cId="2578625727" sldId="307"/>
        </pc:sldMkLst>
        <pc:spChg chg="mod">
          <ac:chgData name="Pranav V" userId="f64ff4643c523780" providerId="LiveId" clId="{6DDDFDA4-F25F-4571-AB53-5B80E21590DD}" dt="2024-05-01T00:33:04.499" v="1049" actId="20577"/>
          <ac:spMkLst>
            <pc:docMk/>
            <pc:sldMk cId="2578625727" sldId="307"/>
            <ac:spMk id="10" creationId="{B82F6727-32BE-441B-D094-D1481B730F68}"/>
          </ac:spMkLst>
        </pc:spChg>
        <pc:picChg chg="mod">
          <ac:chgData name="Pranav V" userId="f64ff4643c523780" providerId="LiveId" clId="{6DDDFDA4-F25F-4571-AB53-5B80E21590DD}" dt="2024-05-01T00:27:47.697" v="835" actId="1076"/>
          <ac:picMkLst>
            <pc:docMk/>
            <pc:sldMk cId="2578625727" sldId="307"/>
            <ac:picMk id="9" creationId="{E03DFE7B-8596-510B-F5F7-64866CD1EAF1}"/>
          </ac:picMkLst>
        </pc:picChg>
      </pc:sldChg>
      <pc:sldChg chg="del">
        <pc:chgData name="Pranav V" userId="f64ff4643c523780" providerId="LiveId" clId="{6DDDFDA4-F25F-4571-AB53-5B80E21590DD}" dt="2024-05-01T00:30:24.322" v="877" actId="47"/>
        <pc:sldMkLst>
          <pc:docMk/>
          <pc:sldMk cId="1781819789" sldId="309"/>
        </pc:sldMkLst>
      </pc:sldChg>
      <pc:sldChg chg="addSp modSp add del mod">
        <pc:chgData name="Pranav V" userId="f64ff4643c523780" providerId="LiveId" clId="{6DDDFDA4-F25F-4571-AB53-5B80E21590DD}" dt="2024-05-01T00:30:28.312" v="879" actId="47"/>
        <pc:sldMkLst>
          <pc:docMk/>
          <pc:sldMk cId="4004688182" sldId="317"/>
        </pc:sldMkLst>
        <pc:spChg chg="mod">
          <ac:chgData name="Pranav V" userId="f64ff4643c523780" providerId="LiveId" clId="{6DDDFDA4-F25F-4571-AB53-5B80E21590DD}" dt="2024-05-01T00:09:59.360" v="7" actId="20577"/>
          <ac:spMkLst>
            <pc:docMk/>
            <pc:sldMk cId="4004688182" sldId="317"/>
            <ac:spMk id="2" creationId="{0DF1F2E3-1A86-9F44-2918-650931235973}"/>
          </ac:spMkLst>
        </pc:spChg>
        <pc:graphicFrameChg chg="add mod modGraphic">
          <ac:chgData name="Pranav V" userId="f64ff4643c523780" providerId="LiveId" clId="{6DDDFDA4-F25F-4571-AB53-5B80E21590DD}" dt="2024-05-01T00:30:15.522" v="876" actId="2711"/>
          <ac:graphicFrameMkLst>
            <pc:docMk/>
            <pc:sldMk cId="4004688182" sldId="317"/>
            <ac:graphicFrameMk id="3" creationId="{7A88CFE1-1BDD-815C-E7F9-32FE8D326697}"/>
          </ac:graphicFrameMkLst>
        </pc:graphicFrameChg>
        <pc:graphicFrameChg chg="mod modGraphic">
          <ac:chgData name="Pranav V" userId="f64ff4643c523780" providerId="LiveId" clId="{6DDDFDA4-F25F-4571-AB53-5B80E21590DD}" dt="2024-05-01T00:30:09.200" v="875" actId="2711"/>
          <ac:graphicFrameMkLst>
            <pc:docMk/>
            <pc:sldMk cId="4004688182" sldId="317"/>
            <ac:graphicFrameMk id="5" creationId="{86FF48D0-E389-8CAB-8AEE-7117C0C4A2F9}"/>
          </ac:graphicFrameMkLst>
        </pc:graphicFrameChg>
        <pc:picChg chg="mod">
          <ac:chgData name="Pranav V" userId="f64ff4643c523780" providerId="LiveId" clId="{6DDDFDA4-F25F-4571-AB53-5B80E21590DD}" dt="2024-05-01T00:10:37.501" v="36" actId="14100"/>
          <ac:picMkLst>
            <pc:docMk/>
            <pc:sldMk cId="4004688182" sldId="317"/>
            <ac:picMk id="9" creationId="{97CCCF81-B9AD-D16B-C256-D506BD606914}"/>
          </ac:picMkLst>
        </pc:picChg>
      </pc:sldChg>
      <pc:sldChg chg="modSp del mod">
        <pc:chgData name="Pranav V" userId="f64ff4643c523780" providerId="LiveId" clId="{6DDDFDA4-F25F-4571-AB53-5B80E21590DD}" dt="2024-05-01T00:12:32.881" v="67" actId="47"/>
        <pc:sldMkLst>
          <pc:docMk/>
          <pc:sldMk cId="3028657454" sldId="318"/>
        </pc:sldMkLst>
        <pc:spChg chg="mod">
          <ac:chgData name="Pranav V" userId="f64ff4643c523780" providerId="LiveId" clId="{6DDDFDA4-F25F-4571-AB53-5B80E21590DD}" dt="2024-05-01T00:12:08.601" v="60" actId="6549"/>
          <ac:spMkLst>
            <pc:docMk/>
            <pc:sldMk cId="3028657454" sldId="318"/>
            <ac:spMk id="3" creationId="{1DF707AE-BCEB-22E7-330B-5730AB9F8D19}"/>
          </ac:spMkLst>
        </pc:spChg>
      </pc:sldChg>
      <pc:sldChg chg="modSp mod">
        <pc:chgData name="Pranav V" userId="f64ff4643c523780" providerId="LiveId" clId="{6DDDFDA4-F25F-4571-AB53-5B80E21590DD}" dt="2024-05-01T00:08:57.730" v="0" actId="1076"/>
        <pc:sldMkLst>
          <pc:docMk/>
          <pc:sldMk cId="271984304" sldId="319"/>
        </pc:sldMkLst>
        <pc:picChg chg="mod">
          <ac:chgData name="Pranav V" userId="f64ff4643c523780" providerId="LiveId" clId="{6DDDFDA4-F25F-4571-AB53-5B80E21590DD}" dt="2024-05-01T00:08:57.730" v="0" actId="1076"/>
          <ac:picMkLst>
            <pc:docMk/>
            <pc:sldMk cId="271984304" sldId="319"/>
            <ac:picMk id="4" creationId="{F6718E59-D68F-53D3-4EA0-EFC0ABEC63E8}"/>
          </ac:picMkLst>
        </pc:picChg>
        <pc:picChg chg="mod">
          <ac:chgData name="Pranav V" userId="f64ff4643c523780" providerId="LiveId" clId="{6DDDFDA4-F25F-4571-AB53-5B80E21590DD}" dt="2024-05-01T00:08:57.730" v="0" actId="1076"/>
          <ac:picMkLst>
            <pc:docMk/>
            <pc:sldMk cId="271984304" sldId="319"/>
            <ac:picMk id="6" creationId="{0B38B422-7695-43B1-55A9-D54731E73B20}"/>
          </ac:picMkLst>
        </pc:picChg>
        <pc:picChg chg="mod">
          <ac:chgData name="Pranav V" userId="f64ff4643c523780" providerId="LiveId" clId="{6DDDFDA4-F25F-4571-AB53-5B80E21590DD}" dt="2024-05-01T00:08:57.730" v="0" actId="1076"/>
          <ac:picMkLst>
            <pc:docMk/>
            <pc:sldMk cId="271984304" sldId="319"/>
            <ac:picMk id="8" creationId="{79191053-3088-A86E-FB2D-521E82E8AD73}"/>
          </ac:picMkLst>
        </pc:picChg>
        <pc:picChg chg="mod">
          <ac:chgData name="Pranav V" userId="f64ff4643c523780" providerId="LiveId" clId="{6DDDFDA4-F25F-4571-AB53-5B80E21590DD}" dt="2024-05-01T00:08:57.730" v="0" actId="1076"/>
          <ac:picMkLst>
            <pc:docMk/>
            <pc:sldMk cId="271984304" sldId="319"/>
            <ac:picMk id="10" creationId="{1499031F-0C4C-4AF3-9D37-B8070EDF137F}"/>
          </ac:picMkLst>
        </pc:picChg>
        <pc:picChg chg="mod">
          <ac:chgData name="Pranav V" userId="f64ff4643c523780" providerId="LiveId" clId="{6DDDFDA4-F25F-4571-AB53-5B80E21590DD}" dt="2024-05-01T00:08:57.730" v="0" actId="1076"/>
          <ac:picMkLst>
            <pc:docMk/>
            <pc:sldMk cId="271984304" sldId="319"/>
            <ac:picMk id="12" creationId="{4133936C-14B5-CCFC-ED2B-E5FAAFBA4A29}"/>
          </ac:picMkLst>
        </pc:picChg>
        <pc:picChg chg="mod">
          <ac:chgData name="Pranav V" userId="f64ff4643c523780" providerId="LiveId" clId="{6DDDFDA4-F25F-4571-AB53-5B80E21590DD}" dt="2024-05-01T00:08:57.730" v="0" actId="1076"/>
          <ac:picMkLst>
            <pc:docMk/>
            <pc:sldMk cId="271984304" sldId="319"/>
            <ac:picMk id="14" creationId="{04CF1E32-391C-263C-1F90-02E9A07D929B}"/>
          </ac:picMkLst>
        </pc:picChg>
      </pc:sldChg>
      <pc:sldChg chg="modSp mod">
        <pc:chgData name="Pranav V" userId="f64ff4643c523780" providerId="LiveId" clId="{6DDDFDA4-F25F-4571-AB53-5B80E21590DD}" dt="2024-05-01T00:33:38.023" v="1052" actId="1076"/>
        <pc:sldMkLst>
          <pc:docMk/>
          <pc:sldMk cId="3651138010" sldId="321"/>
        </pc:sldMkLst>
        <pc:picChg chg="mod">
          <ac:chgData name="Pranav V" userId="f64ff4643c523780" providerId="LiveId" clId="{6DDDFDA4-F25F-4571-AB53-5B80E21590DD}" dt="2024-05-01T00:33:38.023" v="1052" actId="1076"/>
          <ac:picMkLst>
            <pc:docMk/>
            <pc:sldMk cId="3651138010" sldId="321"/>
            <ac:picMk id="6" creationId="{2C20AE56-FB70-2022-B28B-F914CFFFD6DB}"/>
          </ac:picMkLst>
        </pc:picChg>
        <pc:picChg chg="mod">
          <ac:chgData name="Pranav V" userId="f64ff4643c523780" providerId="LiveId" clId="{6DDDFDA4-F25F-4571-AB53-5B80E21590DD}" dt="2024-05-01T00:33:32.432" v="1051" actId="1076"/>
          <ac:picMkLst>
            <pc:docMk/>
            <pc:sldMk cId="3651138010" sldId="321"/>
            <ac:picMk id="10" creationId="{7FE7CD21-ACD9-A25F-8C00-05BED55DE8EB}"/>
          </ac:picMkLst>
        </pc:picChg>
        <pc:picChg chg="mod">
          <ac:chgData name="Pranav V" userId="f64ff4643c523780" providerId="LiveId" clId="{6DDDFDA4-F25F-4571-AB53-5B80E21590DD}" dt="2024-05-01T00:31:18.392" v="902" actId="1076"/>
          <ac:picMkLst>
            <pc:docMk/>
            <pc:sldMk cId="3651138010" sldId="321"/>
            <ac:picMk id="14" creationId="{0EEDDCBB-7894-71A3-BFB8-7BB9AA10E955}"/>
          </ac:picMkLst>
        </pc:picChg>
      </pc:sldChg>
    </pc:docChg>
  </pc:docChgLst>
  <pc:docChgLst>
    <pc:chgData name="Pranav V" userId="f64ff4643c523780" providerId="LiveId" clId="{92D194DE-A11E-4D45-83E3-87B12323FFE9}"/>
    <pc:docChg chg="undo custSel modSld">
      <pc:chgData name="Pranav V" userId="f64ff4643c523780" providerId="LiveId" clId="{92D194DE-A11E-4D45-83E3-87B12323FFE9}" dt="2024-05-22T10:49:27.144" v="513" actId="122"/>
      <pc:docMkLst>
        <pc:docMk/>
      </pc:docMkLst>
      <pc:sldChg chg="modSp mod">
        <pc:chgData name="Pranav V" userId="f64ff4643c523780" providerId="LiveId" clId="{92D194DE-A11E-4D45-83E3-87B12323FFE9}" dt="2024-05-22T04:07:36.993" v="7" actId="20577"/>
        <pc:sldMkLst>
          <pc:docMk/>
          <pc:sldMk cId="704655058" sldId="256"/>
        </pc:sldMkLst>
        <pc:spChg chg="mod">
          <ac:chgData name="Pranav V" userId="f64ff4643c523780" providerId="LiveId" clId="{92D194DE-A11E-4D45-83E3-87B12323FFE9}" dt="2024-05-22T04:07:36.993" v="7" actId="20577"/>
          <ac:spMkLst>
            <pc:docMk/>
            <pc:sldMk cId="704655058" sldId="256"/>
            <ac:spMk id="5" creationId="{949AF722-6857-8DB3-0247-E30FB3176EFD}"/>
          </ac:spMkLst>
        </pc:spChg>
      </pc:sldChg>
      <pc:sldChg chg="addSp modSp mod">
        <pc:chgData name="Pranav V" userId="f64ff4643c523780" providerId="LiveId" clId="{92D194DE-A11E-4D45-83E3-87B12323FFE9}" dt="2024-05-22T04:19:58.807" v="306" actId="1035"/>
        <pc:sldMkLst>
          <pc:docMk/>
          <pc:sldMk cId="4151039812" sldId="257"/>
        </pc:sldMkLst>
        <pc:spChg chg="mod">
          <ac:chgData name="Pranav V" userId="f64ff4643c523780" providerId="LiveId" clId="{92D194DE-A11E-4D45-83E3-87B12323FFE9}" dt="2024-05-22T04:15:39.493" v="236" actId="1076"/>
          <ac:spMkLst>
            <pc:docMk/>
            <pc:sldMk cId="4151039812" sldId="257"/>
            <ac:spMk id="5" creationId="{D0758A5C-5817-800B-1C6C-A15F63930094}"/>
          </ac:spMkLst>
        </pc:spChg>
        <pc:spChg chg="add mod">
          <ac:chgData name="Pranav V" userId="f64ff4643c523780" providerId="LiveId" clId="{92D194DE-A11E-4D45-83E3-87B12323FFE9}" dt="2024-05-22T04:19:58.807" v="306" actId="1035"/>
          <ac:spMkLst>
            <pc:docMk/>
            <pc:sldMk cId="4151039812" sldId="257"/>
            <ac:spMk id="7" creationId="{51BC5C1B-406A-F1FC-3EC8-C836520042B8}"/>
          </ac:spMkLst>
        </pc:spChg>
        <pc:spChg chg="mod">
          <ac:chgData name="Pranav V" userId="f64ff4643c523780" providerId="LiveId" clId="{92D194DE-A11E-4D45-83E3-87B12323FFE9}" dt="2024-05-22T04:18:08.467" v="254" actId="1076"/>
          <ac:spMkLst>
            <pc:docMk/>
            <pc:sldMk cId="4151039812" sldId="257"/>
            <ac:spMk id="9" creationId="{4FBD0752-F3EE-CFB7-D094-60DDE2147253}"/>
          </ac:spMkLst>
        </pc:spChg>
        <pc:picChg chg="mod">
          <ac:chgData name="Pranav V" userId="f64ff4643c523780" providerId="LiveId" clId="{92D194DE-A11E-4D45-83E3-87B12323FFE9}" dt="2024-05-22T04:15:35.099" v="235" actId="1076"/>
          <ac:picMkLst>
            <pc:docMk/>
            <pc:sldMk cId="4151039812" sldId="257"/>
            <ac:picMk id="4" creationId="{89A1A207-D8AD-6546-5278-9E25E7DDEB7D}"/>
          </ac:picMkLst>
        </pc:picChg>
        <pc:cxnChg chg="add mod">
          <ac:chgData name="Pranav V" userId="f64ff4643c523780" providerId="LiveId" clId="{92D194DE-A11E-4D45-83E3-87B12323FFE9}" dt="2024-05-22T04:17:32.799" v="239" actId="208"/>
          <ac:cxnSpMkLst>
            <pc:docMk/>
            <pc:sldMk cId="4151039812" sldId="257"/>
            <ac:cxnSpMk id="6" creationId="{CAACC3D4-E9E8-387B-1A37-7373C3740EED}"/>
          </ac:cxnSpMkLst>
        </pc:cxnChg>
      </pc:sldChg>
      <pc:sldChg chg="modSp mod">
        <pc:chgData name="Pranav V" userId="f64ff4643c523780" providerId="LiveId" clId="{92D194DE-A11E-4D45-83E3-87B12323FFE9}" dt="2024-05-22T10:45:00.326" v="446" actId="20577"/>
        <pc:sldMkLst>
          <pc:docMk/>
          <pc:sldMk cId="3326855503" sldId="258"/>
        </pc:sldMkLst>
        <pc:spChg chg="mod">
          <ac:chgData name="Pranav V" userId="f64ff4643c523780" providerId="LiveId" clId="{92D194DE-A11E-4D45-83E3-87B12323FFE9}" dt="2024-05-22T10:45:00.326" v="446" actId="20577"/>
          <ac:spMkLst>
            <pc:docMk/>
            <pc:sldMk cId="3326855503" sldId="258"/>
            <ac:spMk id="2" creationId="{27E5B3AF-6059-069F-9088-D5749FF05951}"/>
          </ac:spMkLst>
        </pc:spChg>
        <pc:spChg chg="mod">
          <ac:chgData name="Pranav V" userId="f64ff4643c523780" providerId="LiveId" clId="{92D194DE-A11E-4D45-83E3-87B12323FFE9}" dt="2024-05-22T10:39:06.511" v="420" actId="20577"/>
          <ac:spMkLst>
            <pc:docMk/>
            <pc:sldMk cId="3326855503" sldId="258"/>
            <ac:spMk id="8" creationId="{3070CE23-7B44-FC30-7C36-0BD132F94E44}"/>
          </ac:spMkLst>
        </pc:spChg>
      </pc:sldChg>
      <pc:sldChg chg="addSp modSp mod">
        <pc:chgData name="Pranav V" userId="f64ff4643c523780" providerId="LiveId" clId="{92D194DE-A11E-4D45-83E3-87B12323FFE9}" dt="2024-05-22T10:48:59.360" v="512" actId="1076"/>
        <pc:sldMkLst>
          <pc:docMk/>
          <pc:sldMk cId="3365890678" sldId="260"/>
        </pc:sldMkLst>
        <pc:spChg chg="add mod">
          <ac:chgData name="Pranav V" userId="f64ff4643c523780" providerId="LiveId" clId="{92D194DE-A11E-4D45-83E3-87B12323FFE9}" dt="2024-05-22T10:48:59.360" v="512" actId="1076"/>
          <ac:spMkLst>
            <pc:docMk/>
            <pc:sldMk cId="3365890678" sldId="260"/>
            <ac:spMk id="3" creationId="{C5CC960E-A1B9-9E24-3171-BC059BC5F489}"/>
          </ac:spMkLst>
        </pc:spChg>
        <pc:spChg chg="mod">
          <ac:chgData name="Pranav V" userId="f64ff4643c523780" providerId="LiveId" clId="{92D194DE-A11E-4D45-83E3-87B12323FFE9}" dt="2024-05-22T10:36:36.988" v="345" actId="14100"/>
          <ac:spMkLst>
            <pc:docMk/>
            <pc:sldMk cId="3365890678" sldId="260"/>
            <ac:spMk id="8" creationId="{8E9D36D1-6CB6-2F81-661C-A6FFB32E2D46}"/>
          </ac:spMkLst>
        </pc:spChg>
        <pc:picChg chg="mod">
          <ac:chgData name="Pranav V" userId="f64ff4643c523780" providerId="LiveId" clId="{92D194DE-A11E-4D45-83E3-87B12323FFE9}" dt="2024-05-22T10:48:56.817" v="511" actId="1076"/>
          <ac:picMkLst>
            <pc:docMk/>
            <pc:sldMk cId="3365890678" sldId="260"/>
            <ac:picMk id="10" creationId="{F156F649-1E2D-669F-C8E0-938E433963EF}"/>
          </ac:picMkLst>
        </pc:picChg>
      </pc:sldChg>
      <pc:sldChg chg="modSp mod">
        <pc:chgData name="Pranav V" userId="f64ff4643c523780" providerId="LiveId" clId="{92D194DE-A11E-4D45-83E3-87B12323FFE9}" dt="2024-05-22T10:37:13.398" v="410" actId="20577"/>
        <pc:sldMkLst>
          <pc:docMk/>
          <pc:sldMk cId="1531815913" sldId="261"/>
        </pc:sldMkLst>
        <pc:spChg chg="mod">
          <ac:chgData name="Pranav V" userId="f64ff4643c523780" providerId="LiveId" clId="{92D194DE-A11E-4D45-83E3-87B12323FFE9}" dt="2024-05-22T10:37:13.398" v="410" actId="20577"/>
          <ac:spMkLst>
            <pc:docMk/>
            <pc:sldMk cId="1531815913" sldId="261"/>
            <ac:spMk id="4" creationId="{F54040BD-6402-7E01-1225-C47F9469D699}"/>
          </ac:spMkLst>
        </pc:spChg>
      </pc:sldChg>
      <pc:sldChg chg="addSp modSp mod">
        <pc:chgData name="Pranav V" userId="f64ff4643c523780" providerId="LiveId" clId="{92D194DE-A11E-4D45-83E3-87B12323FFE9}" dt="2024-05-22T10:47:34.308" v="480" actId="1076"/>
        <pc:sldMkLst>
          <pc:docMk/>
          <pc:sldMk cId="2578625727" sldId="307"/>
        </pc:sldMkLst>
        <pc:spChg chg="add">
          <ac:chgData name="Pranav V" userId="f64ff4643c523780" providerId="LiveId" clId="{92D194DE-A11E-4D45-83E3-87B12323FFE9}" dt="2024-05-22T10:47:07.573" v="473"/>
          <ac:spMkLst>
            <pc:docMk/>
            <pc:sldMk cId="2578625727" sldId="307"/>
            <ac:spMk id="3" creationId="{F98B7558-C6FE-F22D-F448-D08F4E49598C}"/>
          </ac:spMkLst>
        </pc:spChg>
        <pc:spChg chg="mod">
          <ac:chgData name="Pranav V" userId="f64ff4643c523780" providerId="LiveId" clId="{92D194DE-A11E-4D45-83E3-87B12323FFE9}" dt="2024-05-22T10:45:19.559" v="472" actId="20577"/>
          <ac:spMkLst>
            <pc:docMk/>
            <pc:sldMk cId="2578625727" sldId="307"/>
            <ac:spMk id="6" creationId="{2E9F5DCE-05B9-6F51-190C-B72DEBD1E3ED}"/>
          </ac:spMkLst>
        </pc:spChg>
        <pc:spChg chg="mod">
          <ac:chgData name="Pranav V" userId="f64ff4643c523780" providerId="LiveId" clId="{92D194DE-A11E-4D45-83E3-87B12323FFE9}" dt="2024-05-22T10:47:29.033" v="479" actId="14100"/>
          <ac:spMkLst>
            <pc:docMk/>
            <pc:sldMk cId="2578625727" sldId="307"/>
            <ac:spMk id="10" creationId="{B82F6727-32BE-441B-D094-D1481B730F68}"/>
          </ac:spMkLst>
        </pc:spChg>
        <pc:picChg chg="add mod">
          <ac:chgData name="Pranav V" userId="f64ff4643c523780" providerId="LiveId" clId="{92D194DE-A11E-4D45-83E3-87B12323FFE9}" dt="2024-05-22T10:47:34.308" v="480" actId="1076"/>
          <ac:picMkLst>
            <pc:docMk/>
            <pc:sldMk cId="2578625727" sldId="307"/>
            <ac:picMk id="4" creationId="{38D62069-EFE2-CCF7-8739-5A4E30F3BB22}"/>
          </ac:picMkLst>
        </pc:picChg>
        <pc:picChg chg="mod">
          <ac:chgData name="Pranav V" userId="f64ff4643c523780" providerId="LiveId" clId="{92D194DE-A11E-4D45-83E3-87B12323FFE9}" dt="2024-05-22T10:47:18.459" v="476" actId="1076"/>
          <ac:picMkLst>
            <pc:docMk/>
            <pc:sldMk cId="2578625727" sldId="307"/>
            <ac:picMk id="9" creationId="{E03DFE7B-8596-510B-F5F7-64866CD1EAF1}"/>
          </ac:picMkLst>
        </pc:picChg>
      </pc:sldChg>
      <pc:sldChg chg="modSp mod">
        <pc:chgData name="Pranav V" userId="f64ff4643c523780" providerId="LiveId" clId="{92D194DE-A11E-4D45-83E3-87B12323FFE9}" dt="2024-05-22T10:35:23.047" v="318" actId="20577"/>
        <pc:sldMkLst>
          <pc:docMk/>
          <pc:sldMk cId="66527188" sldId="308"/>
        </pc:sldMkLst>
        <pc:spChg chg="mod">
          <ac:chgData name="Pranav V" userId="f64ff4643c523780" providerId="LiveId" clId="{92D194DE-A11E-4D45-83E3-87B12323FFE9}" dt="2024-05-22T10:35:23.047" v="318" actId="20577"/>
          <ac:spMkLst>
            <pc:docMk/>
            <pc:sldMk cId="66527188" sldId="308"/>
            <ac:spMk id="2" creationId="{64DDDB0C-8DC4-576A-6A7B-F174BC565DA5}"/>
          </ac:spMkLst>
        </pc:spChg>
      </pc:sldChg>
      <pc:sldChg chg="modSp mod">
        <pc:chgData name="Pranav V" userId="f64ff4643c523780" providerId="LiveId" clId="{92D194DE-A11E-4D45-83E3-87B12323FFE9}" dt="2024-05-22T10:49:27.144" v="513" actId="122"/>
        <pc:sldMkLst>
          <pc:docMk/>
          <pc:sldMk cId="4004688182" sldId="317"/>
        </pc:sldMkLst>
        <pc:spChg chg="mod">
          <ac:chgData name="Pranav V" userId="f64ff4643c523780" providerId="LiveId" clId="{92D194DE-A11E-4D45-83E3-87B12323FFE9}" dt="2024-05-22T10:37:40.136" v="412" actId="1076"/>
          <ac:spMkLst>
            <pc:docMk/>
            <pc:sldMk cId="4004688182" sldId="317"/>
            <ac:spMk id="4" creationId="{11FD07A6-3146-1ABF-9798-1A27838ACDB9}"/>
          </ac:spMkLst>
        </pc:spChg>
        <pc:graphicFrameChg chg="mod modGraphic">
          <ac:chgData name="Pranav V" userId="f64ff4643c523780" providerId="LiveId" clId="{92D194DE-A11E-4D45-83E3-87B12323FFE9}" dt="2024-05-22T10:49:27.144" v="513" actId="122"/>
          <ac:graphicFrameMkLst>
            <pc:docMk/>
            <pc:sldMk cId="4004688182" sldId="317"/>
            <ac:graphicFrameMk id="3" creationId="{7A88CFE1-1BDD-815C-E7F9-32FE8D326697}"/>
          </ac:graphicFrameMkLst>
        </pc:graphicFrameChg>
        <pc:graphicFrameChg chg="mod">
          <ac:chgData name="Pranav V" userId="f64ff4643c523780" providerId="LiveId" clId="{92D194DE-A11E-4D45-83E3-87B12323FFE9}" dt="2024-05-22T10:37:40.136" v="412" actId="1076"/>
          <ac:graphicFrameMkLst>
            <pc:docMk/>
            <pc:sldMk cId="4004688182" sldId="317"/>
            <ac:graphicFrameMk id="5" creationId="{86FF48D0-E389-8CAB-8AEE-7117C0C4A2F9}"/>
          </ac:graphicFrameMkLst>
        </pc:graphicFrameChg>
        <pc:picChg chg="mod">
          <ac:chgData name="Pranav V" userId="f64ff4643c523780" providerId="LiveId" clId="{92D194DE-A11E-4D45-83E3-87B12323FFE9}" dt="2024-05-22T10:37:40.136" v="412" actId="1076"/>
          <ac:picMkLst>
            <pc:docMk/>
            <pc:sldMk cId="4004688182" sldId="317"/>
            <ac:picMk id="9" creationId="{97CCCF81-B9AD-D16B-C256-D506BD606914}"/>
          </ac:picMkLst>
        </pc:picChg>
      </pc:sldChg>
      <pc:sldChg chg="modSp mod">
        <pc:chgData name="Pranav V" userId="f64ff4643c523780" providerId="LiveId" clId="{92D194DE-A11E-4D45-83E3-87B12323FFE9}" dt="2024-05-22T10:48:07.037" v="482" actId="1076"/>
        <pc:sldMkLst>
          <pc:docMk/>
          <pc:sldMk cId="271984304" sldId="319"/>
        </pc:sldMkLst>
        <pc:spChg chg="mod">
          <ac:chgData name="Pranav V" userId="f64ff4643c523780" providerId="LiveId" clId="{92D194DE-A11E-4D45-83E3-87B12323FFE9}" dt="2024-05-22T10:44:12.709" v="439" actId="1036"/>
          <ac:spMkLst>
            <pc:docMk/>
            <pc:sldMk cId="271984304" sldId="319"/>
            <ac:spMk id="3" creationId="{6DE3F937-C7F0-61FD-790C-240E3E934653}"/>
          </ac:spMkLst>
        </pc:spChg>
        <pc:spChg chg="mod">
          <ac:chgData name="Pranav V" userId="f64ff4643c523780" providerId="LiveId" clId="{92D194DE-A11E-4D45-83E3-87B12323FFE9}" dt="2024-05-22T10:44:12.709" v="439" actId="1036"/>
          <ac:spMkLst>
            <pc:docMk/>
            <pc:sldMk cId="271984304" sldId="319"/>
            <ac:spMk id="4" creationId="{BF0760D2-A95D-8104-9333-1FAF1ECA3187}"/>
          </ac:spMkLst>
        </pc:spChg>
        <pc:spChg chg="mod">
          <ac:chgData name="Pranav V" userId="f64ff4643c523780" providerId="LiveId" clId="{92D194DE-A11E-4D45-83E3-87B12323FFE9}" dt="2024-05-22T10:44:12.709" v="439" actId="1036"/>
          <ac:spMkLst>
            <pc:docMk/>
            <pc:sldMk cId="271984304" sldId="319"/>
            <ac:spMk id="5" creationId="{BAECE794-4B4A-3D3A-56EA-4A50DEA9A86A}"/>
          </ac:spMkLst>
        </pc:spChg>
        <pc:spChg chg="mod">
          <ac:chgData name="Pranav V" userId="f64ff4643c523780" providerId="LiveId" clId="{92D194DE-A11E-4D45-83E3-87B12323FFE9}" dt="2024-05-22T10:48:07.037" v="482" actId="1076"/>
          <ac:spMkLst>
            <pc:docMk/>
            <pc:sldMk cId="271984304" sldId="319"/>
            <ac:spMk id="6" creationId="{77837B6E-BC2E-4E8C-CC3F-019DA3CB5F0D}"/>
          </ac:spMkLst>
        </pc:spChg>
        <pc:spChg chg="mod">
          <ac:chgData name="Pranav V" userId="f64ff4643c523780" providerId="LiveId" clId="{92D194DE-A11E-4D45-83E3-87B12323FFE9}" dt="2024-05-22T10:48:07.037" v="482" actId="1076"/>
          <ac:spMkLst>
            <pc:docMk/>
            <pc:sldMk cId="271984304" sldId="319"/>
            <ac:spMk id="7" creationId="{C99CF6FA-632A-05E1-1B20-96CF694B76E0}"/>
          </ac:spMkLst>
        </pc:spChg>
        <pc:spChg chg="mod">
          <ac:chgData name="Pranav V" userId="f64ff4643c523780" providerId="LiveId" clId="{92D194DE-A11E-4D45-83E3-87B12323FFE9}" dt="2024-05-22T10:48:07.037" v="482" actId="1076"/>
          <ac:spMkLst>
            <pc:docMk/>
            <pc:sldMk cId="271984304" sldId="319"/>
            <ac:spMk id="8" creationId="{130D9B60-13A2-E1C4-F18F-C30EE81129EA}"/>
          </ac:spMkLst>
        </pc:spChg>
        <pc:picChg chg="mod">
          <ac:chgData name="Pranav V" userId="f64ff4643c523780" providerId="LiveId" clId="{92D194DE-A11E-4D45-83E3-87B12323FFE9}" dt="2024-05-22T10:44:21.749" v="444" actId="1076"/>
          <ac:picMkLst>
            <pc:docMk/>
            <pc:sldMk cId="271984304" sldId="319"/>
            <ac:picMk id="22" creationId="{C0697466-508F-99A2-62D4-41E4FA8291D9}"/>
          </ac:picMkLst>
        </pc:picChg>
        <pc:picChg chg="mod">
          <ac:chgData name="Pranav V" userId="f64ff4643c523780" providerId="LiveId" clId="{92D194DE-A11E-4D45-83E3-87B12323FFE9}" dt="2024-05-22T10:44:21.749" v="444" actId="1076"/>
          <ac:picMkLst>
            <pc:docMk/>
            <pc:sldMk cId="271984304" sldId="319"/>
            <ac:picMk id="24" creationId="{EF3095D5-7EB1-F987-A4EE-1C84EEB81EA8}"/>
          </ac:picMkLst>
        </pc:picChg>
        <pc:picChg chg="mod">
          <ac:chgData name="Pranav V" userId="f64ff4643c523780" providerId="LiveId" clId="{92D194DE-A11E-4D45-83E3-87B12323FFE9}" dt="2024-05-22T10:44:21.749" v="444" actId="1076"/>
          <ac:picMkLst>
            <pc:docMk/>
            <pc:sldMk cId="271984304" sldId="319"/>
            <ac:picMk id="26" creationId="{FA0DAA45-6898-BCCC-3790-44E295707D77}"/>
          </ac:picMkLst>
        </pc:picChg>
        <pc:picChg chg="mod">
          <ac:chgData name="Pranav V" userId="f64ff4643c523780" providerId="LiveId" clId="{92D194DE-A11E-4D45-83E3-87B12323FFE9}" dt="2024-05-22T10:48:07.037" v="482" actId="1076"/>
          <ac:picMkLst>
            <pc:docMk/>
            <pc:sldMk cId="271984304" sldId="319"/>
            <ac:picMk id="28" creationId="{4AFD72B0-3CA5-2446-B52E-B1EDBBA1A4AE}"/>
          </ac:picMkLst>
        </pc:picChg>
        <pc:picChg chg="mod">
          <ac:chgData name="Pranav V" userId="f64ff4643c523780" providerId="LiveId" clId="{92D194DE-A11E-4D45-83E3-87B12323FFE9}" dt="2024-05-22T10:48:07.037" v="482" actId="1076"/>
          <ac:picMkLst>
            <pc:docMk/>
            <pc:sldMk cId="271984304" sldId="319"/>
            <ac:picMk id="30" creationId="{DFBE1144-156B-F95B-62EB-BB4C95A62A0F}"/>
          </ac:picMkLst>
        </pc:picChg>
        <pc:picChg chg="mod">
          <ac:chgData name="Pranav V" userId="f64ff4643c523780" providerId="LiveId" clId="{92D194DE-A11E-4D45-83E3-87B12323FFE9}" dt="2024-05-22T10:48:07.037" v="482" actId="1076"/>
          <ac:picMkLst>
            <pc:docMk/>
            <pc:sldMk cId="271984304" sldId="319"/>
            <ac:picMk id="32" creationId="{974F8391-BC16-0BD0-2124-A3D7B4833229}"/>
          </ac:picMkLst>
        </pc:picChg>
      </pc:sldChg>
      <pc:sldChg chg="addSp modSp mod">
        <pc:chgData name="Pranav V" userId="f64ff4643c523780" providerId="LiveId" clId="{92D194DE-A11E-4D45-83E3-87B12323FFE9}" dt="2024-05-22T04:15:50.182" v="237" actId="1076"/>
        <pc:sldMkLst>
          <pc:docMk/>
          <pc:sldMk cId="3651138010" sldId="321"/>
        </pc:sldMkLst>
        <pc:spChg chg="mod">
          <ac:chgData name="Pranav V" userId="f64ff4643c523780" providerId="LiveId" clId="{92D194DE-A11E-4D45-83E3-87B12323FFE9}" dt="2024-05-22T04:10:17.191" v="83" actId="1076"/>
          <ac:spMkLst>
            <pc:docMk/>
            <pc:sldMk cId="3651138010" sldId="321"/>
            <ac:spMk id="3" creationId="{524ADA7D-38D0-C9EE-BCD7-816FC6545BCE}"/>
          </ac:spMkLst>
        </pc:spChg>
        <pc:spChg chg="mod">
          <ac:chgData name="Pranav V" userId="f64ff4643c523780" providerId="LiveId" clId="{92D194DE-A11E-4D45-83E3-87B12323FFE9}" dt="2024-05-22T04:15:50.182" v="237" actId="1076"/>
          <ac:spMkLst>
            <pc:docMk/>
            <pc:sldMk cId="3651138010" sldId="321"/>
            <ac:spMk id="5" creationId="{011A53BD-F07D-4CF2-04A7-59EFB2A74EAD}"/>
          </ac:spMkLst>
        </pc:spChg>
        <pc:spChg chg="mod">
          <ac:chgData name="Pranav V" userId="f64ff4643c523780" providerId="LiveId" clId="{92D194DE-A11E-4D45-83E3-87B12323FFE9}" dt="2024-05-22T04:11:12.485" v="180" actId="20577"/>
          <ac:spMkLst>
            <pc:docMk/>
            <pc:sldMk cId="3651138010" sldId="321"/>
            <ac:spMk id="6" creationId="{4E0738B5-1C51-C145-7EC9-A1179B9F1F54}"/>
          </ac:spMkLst>
        </pc:spChg>
        <pc:spChg chg="add mod">
          <ac:chgData name="Pranav V" userId="f64ff4643c523780" providerId="LiveId" clId="{92D194DE-A11E-4D45-83E3-87B12323FFE9}" dt="2024-05-22T04:13:50.875" v="196" actId="20577"/>
          <ac:spMkLst>
            <pc:docMk/>
            <pc:sldMk cId="3651138010" sldId="321"/>
            <ac:spMk id="7" creationId="{9E551554-5E82-AFD1-523A-6055C1BB9614}"/>
          </ac:spMkLst>
        </pc:spChg>
        <pc:picChg chg="mod">
          <ac:chgData name="Pranav V" userId="f64ff4643c523780" providerId="LiveId" clId="{92D194DE-A11E-4D45-83E3-87B12323FFE9}" dt="2024-05-22T04:10:17.191" v="83" actId="1076"/>
          <ac:picMkLst>
            <pc:docMk/>
            <pc:sldMk cId="3651138010" sldId="321"/>
            <ac:picMk id="4" creationId="{24502BB4-FB93-51A7-0A82-2874EB1C5F1D}"/>
          </ac:picMkLst>
        </pc:picChg>
        <pc:picChg chg="mod">
          <ac:chgData name="Pranav V" userId="f64ff4643c523780" providerId="LiveId" clId="{92D194DE-A11E-4D45-83E3-87B12323FFE9}" dt="2024-05-22T04:10:17.191" v="83" actId="1076"/>
          <ac:picMkLst>
            <pc:docMk/>
            <pc:sldMk cId="3651138010" sldId="321"/>
            <ac:picMk id="8" creationId="{3EA71AB4-45D2-9E40-5BD6-8A6298FE4611}"/>
          </ac:picMkLst>
        </pc:picChg>
      </pc:sldChg>
      <pc:sldChg chg="modSp mod">
        <pc:chgData name="Pranav V" userId="f64ff4643c523780" providerId="LiveId" clId="{92D194DE-A11E-4D45-83E3-87B12323FFE9}" dt="2024-05-22T10:37:25.191" v="411" actId="20577"/>
        <pc:sldMkLst>
          <pc:docMk/>
          <pc:sldMk cId="3805173158" sldId="322"/>
        </pc:sldMkLst>
        <pc:spChg chg="mod">
          <ac:chgData name="Pranav V" userId="f64ff4643c523780" providerId="LiveId" clId="{92D194DE-A11E-4D45-83E3-87B12323FFE9}" dt="2024-05-22T10:37:25.191" v="411" actId="20577"/>
          <ac:spMkLst>
            <pc:docMk/>
            <pc:sldMk cId="3805173158" sldId="322"/>
            <ac:spMk id="3" creationId="{2481A5B9-408C-F3F1-D8B5-CEE256F15A64}"/>
          </ac:spMkLst>
        </pc:spChg>
      </pc:sldChg>
      <pc:sldChg chg="modSp mod">
        <pc:chgData name="Pranav V" userId="f64ff4643c523780" providerId="LiveId" clId="{92D194DE-A11E-4D45-83E3-87B12323FFE9}" dt="2024-05-22T04:14:54.708" v="225" actId="20577"/>
        <pc:sldMkLst>
          <pc:docMk/>
          <pc:sldMk cId="1430216568" sldId="323"/>
        </pc:sldMkLst>
        <pc:spChg chg="mod">
          <ac:chgData name="Pranav V" userId="f64ff4643c523780" providerId="LiveId" clId="{92D194DE-A11E-4D45-83E3-87B12323FFE9}" dt="2024-05-22T04:14:54.708" v="225" actId="20577"/>
          <ac:spMkLst>
            <pc:docMk/>
            <pc:sldMk cId="1430216568" sldId="323"/>
            <ac:spMk id="3" creationId="{14938648-A571-4F25-B82A-70851CBC8486}"/>
          </ac:spMkLst>
        </pc:spChg>
      </pc:sldChg>
      <pc:sldChg chg="modSp mod">
        <pc:chgData name="Pranav V" userId="f64ff4643c523780" providerId="LiveId" clId="{92D194DE-A11E-4D45-83E3-87B12323FFE9}" dt="2024-05-22T04:14:48.255" v="213" actId="6549"/>
        <pc:sldMkLst>
          <pc:docMk/>
          <pc:sldMk cId="3060873224" sldId="325"/>
        </pc:sldMkLst>
        <pc:spChg chg="mod">
          <ac:chgData name="Pranav V" userId="f64ff4643c523780" providerId="LiveId" clId="{92D194DE-A11E-4D45-83E3-87B12323FFE9}" dt="2024-05-22T04:14:48.255" v="213" actId="6549"/>
          <ac:spMkLst>
            <pc:docMk/>
            <pc:sldMk cId="3060873224" sldId="325"/>
            <ac:spMk id="3" creationId="{14938648-A571-4F25-B82A-70851CBC8486}"/>
          </ac:spMkLst>
        </pc:spChg>
      </pc:sldChg>
      <pc:sldChg chg="modSp mod">
        <pc:chgData name="Pranav V" userId="f64ff4643c523780" providerId="LiveId" clId="{92D194DE-A11E-4D45-83E3-87B12323FFE9}" dt="2024-05-22T10:35:33.497" v="340" actId="20577"/>
        <pc:sldMkLst>
          <pc:docMk/>
          <pc:sldMk cId="4152141900" sldId="326"/>
        </pc:sldMkLst>
        <pc:spChg chg="mod">
          <ac:chgData name="Pranav V" userId="f64ff4643c523780" providerId="LiveId" clId="{92D194DE-A11E-4D45-83E3-87B12323FFE9}" dt="2024-05-22T10:35:33.497" v="340" actId="20577"/>
          <ac:spMkLst>
            <pc:docMk/>
            <pc:sldMk cId="4152141900" sldId="326"/>
            <ac:spMk id="10" creationId="{03E150B4-21E3-0507-2792-31D8588E5C06}"/>
          </ac:spMkLst>
        </pc:spChg>
      </pc:sldChg>
      <pc:sldChg chg="modSp mod">
        <pc:chgData name="Pranav V" userId="f64ff4643c523780" providerId="LiveId" clId="{92D194DE-A11E-4D45-83E3-87B12323FFE9}" dt="2024-05-22T10:35:39.816" v="341"/>
        <pc:sldMkLst>
          <pc:docMk/>
          <pc:sldMk cId="4098999596" sldId="327"/>
        </pc:sldMkLst>
        <pc:spChg chg="mod">
          <ac:chgData name="Pranav V" userId="f64ff4643c523780" providerId="LiveId" clId="{92D194DE-A11E-4D45-83E3-87B12323FFE9}" dt="2024-05-22T10:35:39.816" v="341"/>
          <ac:spMkLst>
            <pc:docMk/>
            <pc:sldMk cId="4098999596" sldId="327"/>
            <ac:spMk id="2" creationId="{8B93F060-B5CA-CBCC-E1FA-1A0F7EDB72E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E6EE84B-9F23-5E17-CA03-7294438FCA9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681DE23-E9D3-A72E-E4FB-EA71EDDC40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1B8B84-78D3-41CD-A333-23DAFC6E04E1}" type="datetimeFigureOut">
              <a:rPr lang="en-IN" smtClean="0"/>
              <a:t>05-06-2024</a:t>
            </a:fld>
            <a:endParaRPr lang="en-IN"/>
          </a:p>
        </p:txBody>
      </p:sp>
      <p:sp>
        <p:nvSpPr>
          <p:cNvPr id="4" name="Footer Placeholder 3">
            <a:extLst>
              <a:ext uri="{FF2B5EF4-FFF2-40B4-BE49-F238E27FC236}">
                <a16:creationId xmlns:a16="http://schemas.microsoft.com/office/drawing/2014/main" id="{4B6884F9-C34C-2AFB-63F3-C532F1CE92E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DBR: Depth-Based Routing for Underwater Sensor Networks, Hai Yan, Zhijie Jerry Shi, and Jun-Hong Cuia, NETWORKING 2008, LNCS </a:t>
            </a:r>
          </a:p>
        </p:txBody>
      </p:sp>
      <p:sp>
        <p:nvSpPr>
          <p:cNvPr id="5" name="Slide Number Placeholder 4">
            <a:extLst>
              <a:ext uri="{FF2B5EF4-FFF2-40B4-BE49-F238E27FC236}">
                <a16:creationId xmlns:a16="http://schemas.microsoft.com/office/drawing/2014/main" id="{0EF56C6B-8D0A-FC71-5F0A-CFE4D98B209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B78199-5E16-4F42-83A0-3BDB05DCADAE}" type="slidenum">
              <a:rPr lang="en-IN" smtClean="0"/>
              <a:t>‹#›</a:t>
            </a:fld>
            <a:endParaRPr lang="en-IN"/>
          </a:p>
        </p:txBody>
      </p:sp>
    </p:spTree>
    <p:extLst>
      <p:ext uri="{BB962C8B-B14F-4D97-AF65-F5344CB8AC3E}">
        <p14:creationId xmlns:p14="http://schemas.microsoft.com/office/powerpoint/2010/main" val="29252975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BB2A6C-E65C-4E57-A709-A84AB0C31F48}" type="datetimeFigureOut">
              <a:rPr lang="en-IN" smtClean="0"/>
              <a:t>05-06-2024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DBR: Depth-Based Routing for Underwater Sensor Networks, Hai Yan, Zhijie Jerry Shi, and Jun-Hong Cuia, NETWORKING 2008, LNCS </a:t>
            </a:r>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786232-9D2D-4FFA-9229-F8D8AA8FA199}" type="slidenum">
              <a:rPr lang="en-IN" smtClean="0"/>
              <a:t>‹#›</a:t>
            </a:fld>
            <a:endParaRPr lang="en-IN" dirty="0"/>
          </a:p>
        </p:txBody>
      </p:sp>
    </p:spTree>
    <p:extLst>
      <p:ext uri="{BB962C8B-B14F-4D97-AF65-F5344CB8AC3E}">
        <p14:creationId xmlns:p14="http://schemas.microsoft.com/office/powerpoint/2010/main" val="372677144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163885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844879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86839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768547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571367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689724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677309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27011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60702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024D6-115B-B519-FC1B-A5987F6CF8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ACCF39D-61B3-CB68-05DC-E30619FA35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C1373C5-F206-FC6E-2CD5-E48F9A7F040D}"/>
              </a:ext>
            </a:extLst>
          </p:cNvPr>
          <p:cNvSpPr>
            <a:spLocks noGrp="1"/>
          </p:cNvSpPr>
          <p:nvPr>
            <p:ph type="dt" sz="half" idx="10"/>
          </p:nvPr>
        </p:nvSpPr>
        <p:spPr>
          <a:xfrm>
            <a:off x="838200" y="6356350"/>
            <a:ext cx="1054768" cy="365125"/>
          </a:xfrm>
          <a:prstGeom prst="rect">
            <a:avLst/>
          </a:prstGeom>
        </p:spPr>
        <p:txBody>
          <a:bodyPr/>
          <a:lstStyle/>
          <a:p>
            <a:fld id="{28B7E3F5-B7EF-48FD-AC70-9EC3452C18B6}" type="datetime1">
              <a:rPr lang="en-IN" smtClean="0"/>
              <a:t>05-06-2024</a:t>
            </a:fld>
            <a:endParaRPr lang="en-IN" dirty="0"/>
          </a:p>
        </p:txBody>
      </p:sp>
      <p:sp>
        <p:nvSpPr>
          <p:cNvPr id="5" name="Footer Placeholder 4">
            <a:extLst>
              <a:ext uri="{FF2B5EF4-FFF2-40B4-BE49-F238E27FC236}">
                <a16:creationId xmlns:a16="http://schemas.microsoft.com/office/drawing/2014/main" id="{9ACFE7B6-A543-624A-E9D1-A998C099C272}"/>
              </a:ext>
            </a:extLst>
          </p:cNvPr>
          <p:cNvSpPr>
            <a:spLocks noGrp="1"/>
          </p:cNvSpPr>
          <p:nvPr>
            <p:ph type="ftr" sz="quarter" idx="11"/>
          </p:nvPr>
        </p:nvSpPr>
        <p:spPr/>
        <p:txBody>
          <a:bodyPr/>
          <a:lstStyle/>
          <a:p>
            <a:r>
              <a:rPr lang="en-IN"/>
              <a:t> DBR: Depth-Based Routing for Underwater Sensor Networks, Hai Yan, Zhijie Jerry Shi, and Jun-Hong Cuia, NETWORKING 2008, LNCS </a:t>
            </a:r>
            <a:endParaRPr lang="en-IN" dirty="0"/>
          </a:p>
        </p:txBody>
      </p:sp>
      <p:sp>
        <p:nvSpPr>
          <p:cNvPr id="6" name="Slide Number Placeholder 5">
            <a:extLst>
              <a:ext uri="{FF2B5EF4-FFF2-40B4-BE49-F238E27FC236}">
                <a16:creationId xmlns:a16="http://schemas.microsoft.com/office/drawing/2014/main" id="{45787E8C-A797-9039-BB3F-485DFBD9C4AD}"/>
              </a:ext>
            </a:extLst>
          </p:cNvPr>
          <p:cNvSpPr>
            <a:spLocks noGrp="1"/>
          </p:cNvSpPr>
          <p:nvPr>
            <p:ph type="sldNum" sz="quarter" idx="12"/>
          </p:nvPr>
        </p:nvSpPr>
        <p:spPr/>
        <p:txBody>
          <a:bodyPr/>
          <a:lstStyle>
            <a:lvl1pPr>
              <a:defRPr/>
            </a:lvl1pPr>
          </a:lstStyle>
          <a:p>
            <a:r>
              <a:rPr lang="en-IN" dirty="0"/>
              <a:t>1</a:t>
            </a:r>
          </a:p>
        </p:txBody>
      </p:sp>
    </p:spTree>
    <p:extLst>
      <p:ext uri="{BB962C8B-B14F-4D97-AF65-F5344CB8AC3E}">
        <p14:creationId xmlns:p14="http://schemas.microsoft.com/office/powerpoint/2010/main" val="956581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9AA73-1BC1-F4B0-6B3C-9152E2713C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A376F9-849D-6FDD-2B78-E664236F13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4FA254-DC55-2877-2265-79D2F6033109}"/>
              </a:ext>
            </a:extLst>
          </p:cNvPr>
          <p:cNvSpPr>
            <a:spLocks noGrp="1"/>
          </p:cNvSpPr>
          <p:nvPr>
            <p:ph type="dt" sz="half" idx="10"/>
          </p:nvPr>
        </p:nvSpPr>
        <p:spPr>
          <a:xfrm>
            <a:off x="838200" y="6356350"/>
            <a:ext cx="1054768" cy="365125"/>
          </a:xfrm>
          <a:prstGeom prst="rect">
            <a:avLst/>
          </a:prstGeom>
        </p:spPr>
        <p:txBody>
          <a:bodyPr/>
          <a:lstStyle/>
          <a:p>
            <a:fld id="{76D90C56-A280-42B6-A644-37FCE355CE90}" type="datetime1">
              <a:rPr lang="en-IN" smtClean="0"/>
              <a:t>05-06-2024</a:t>
            </a:fld>
            <a:endParaRPr lang="en-IN" dirty="0"/>
          </a:p>
        </p:txBody>
      </p:sp>
      <p:sp>
        <p:nvSpPr>
          <p:cNvPr id="5" name="Footer Placeholder 4">
            <a:extLst>
              <a:ext uri="{FF2B5EF4-FFF2-40B4-BE49-F238E27FC236}">
                <a16:creationId xmlns:a16="http://schemas.microsoft.com/office/drawing/2014/main" id="{09FEA4C9-3CD5-01E0-137B-73FBF6DC3743}"/>
              </a:ext>
            </a:extLst>
          </p:cNvPr>
          <p:cNvSpPr>
            <a:spLocks noGrp="1"/>
          </p:cNvSpPr>
          <p:nvPr>
            <p:ph type="ftr" sz="quarter" idx="11"/>
          </p:nvPr>
        </p:nvSpPr>
        <p:spPr/>
        <p:txBody>
          <a:bodyPr/>
          <a:lstStyle/>
          <a:p>
            <a:r>
              <a:rPr lang="en-IN"/>
              <a:t> DBR: Depth-Based Routing for Underwater Sensor Networks, Hai Yan, Zhijie Jerry Shi, and Jun-Hong Cuia, NETWORKING 2008, LNCS </a:t>
            </a:r>
            <a:endParaRPr lang="en-IN" dirty="0"/>
          </a:p>
        </p:txBody>
      </p:sp>
      <p:sp>
        <p:nvSpPr>
          <p:cNvPr id="6" name="Slide Number Placeholder 5">
            <a:extLst>
              <a:ext uri="{FF2B5EF4-FFF2-40B4-BE49-F238E27FC236}">
                <a16:creationId xmlns:a16="http://schemas.microsoft.com/office/drawing/2014/main" id="{BBFCD4F7-53B3-90E2-37B4-D26E4757841C}"/>
              </a:ext>
            </a:extLst>
          </p:cNvPr>
          <p:cNvSpPr>
            <a:spLocks noGrp="1"/>
          </p:cNvSpPr>
          <p:nvPr>
            <p:ph type="sldNum" sz="quarter" idx="12"/>
          </p:nvPr>
        </p:nvSpPr>
        <p:spPr/>
        <p:txBody>
          <a:bodyPr/>
          <a:lstStyle/>
          <a:p>
            <a:fld id="{DC660FAD-630A-40BB-A0C3-01001DFE1636}" type="slidenum">
              <a:rPr lang="en-IN" smtClean="0"/>
              <a:t>‹#›</a:t>
            </a:fld>
            <a:endParaRPr lang="en-IN" dirty="0"/>
          </a:p>
        </p:txBody>
      </p:sp>
    </p:spTree>
    <p:extLst>
      <p:ext uri="{BB962C8B-B14F-4D97-AF65-F5344CB8AC3E}">
        <p14:creationId xmlns:p14="http://schemas.microsoft.com/office/powerpoint/2010/main" val="195812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8C32DE-6F89-8CDF-5D8C-0C446664F1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A601F9-8CFB-0755-B974-306F9ED3FF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62C68D-0F55-5F67-37FD-C41F98F5819F}"/>
              </a:ext>
            </a:extLst>
          </p:cNvPr>
          <p:cNvSpPr>
            <a:spLocks noGrp="1"/>
          </p:cNvSpPr>
          <p:nvPr>
            <p:ph type="dt" sz="half" idx="10"/>
          </p:nvPr>
        </p:nvSpPr>
        <p:spPr>
          <a:xfrm>
            <a:off x="838200" y="6356350"/>
            <a:ext cx="1054768" cy="365125"/>
          </a:xfrm>
          <a:prstGeom prst="rect">
            <a:avLst/>
          </a:prstGeom>
        </p:spPr>
        <p:txBody>
          <a:bodyPr/>
          <a:lstStyle/>
          <a:p>
            <a:fld id="{B33B769D-55DF-452E-A71B-74DDFA0FD05F}" type="datetime1">
              <a:rPr lang="en-IN" smtClean="0"/>
              <a:t>05-06-2024</a:t>
            </a:fld>
            <a:endParaRPr lang="en-IN" dirty="0"/>
          </a:p>
        </p:txBody>
      </p:sp>
      <p:sp>
        <p:nvSpPr>
          <p:cNvPr id="5" name="Footer Placeholder 4">
            <a:extLst>
              <a:ext uri="{FF2B5EF4-FFF2-40B4-BE49-F238E27FC236}">
                <a16:creationId xmlns:a16="http://schemas.microsoft.com/office/drawing/2014/main" id="{58547F69-B933-C20D-5FD9-138469959616}"/>
              </a:ext>
            </a:extLst>
          </p:cNvPr>
          <p:cNvSpPr>
            <a:spLocks noGrp="1"/>
          </p:cNvSpPr>
          <p:nvPr>
            <p:ph type="ftr" sz="quarter" idx="11"/>
          </p:nvPr>
        </p:nvSpPr>
        <p:spPr/>
        <p:txBody>
          <a:bodyPr/>
          <a:lstStyle/>
          <a:p>
            <a:r>
              <a:rPr lang="en-IN"/>
              <a:t> DBR: Depth-Based Routing for Underwater Sensor Networks, Hai Yan, Zhijie Jerry Shi, and Jun-Hong Cuia, NETWORKING 2008, LNCS </a:t>
            </a:r>
            <a:endParaRPr lang="en-IN" dirty="0"/>
          </a:p>
        </p:txBody>
      </p:sp>
      <p:sp>
        <p:nvSpPr>
          <p:cNvPr id="6" name="Slide Number Placeholder 5">
            <a:extLst>
              <a:ext uri="{FF2B5EF4-FFF2-40B4-BE49-F238E27FC236}">
                <a16:creationId xmlns:a16="http://schemas.microsoft.com/office/drawing/2014/main" id="{1DD39C7A-85D0-FDE6-851F-C53423C3D7FE}"/>
              </a:ext>
            </a:extLst>
          </p:cNvPr>
          <p:cNvSpPr>
            <a:spLocks noGrp="1"/>
          </p:cNvSpPr>
          <p:nvPr>
            <p:ph type="sldNum" sz="quarter" idx="12"/>
          </p:nvPr>
        </p:nvSpPr>
        <p:spPr/>
        <p:txBody>
          <a:bodyPr/>
          <a:lstStyle/>
          <a:p>
            <a:fld id="{DC660FAD-630A-40BB-A0C3-01001DFE1636}" type="slidenum">
              <a:rPr lang="en-IN" smtClean="0"/>
              <a:t>‹#›</a:t>
            </a:fld>
            <a:endParaRPr lang="en-IN" dirty="0"/>
          </a:p>
        </p:txBody>
      </p:sp>
    </p:spTree>
    <p:extLst>
      <p:ext uri="{BB962C8B-B14F-4D97-AF65-F5344CB8AC3E}">
        <p14:creationId xmlns:p14="http://schemas.microsoft.com/office/powerpoint/2010/main" val="4185736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5E9BE-4F56-DDC4-DAE3-696768F2640E}"/>
              </a:ext>
            </a:extLst>
          </p:cNvPr>
          <p:cNvSpPr>
            <a:spLocks noGrp="1"/>
          </p:cNvSpPr>
          <p:nvPr>
            <p:ph type="title"/>
          </p:nvPr>
        </p:nvSpPr>
        <p:spPr/>
        <p:txBody>
          <a:bodyPr>
            <a:normAutofit/>
          </a:bodyPr>
          <a:lstStyle>
            <a:lvl1pPr>
              <a:defRPr sz="4000">
                <a:latin typeface="Arial" panose="020B0604020202020204" pitchFamily="34" charset="0"/>
                <a:cs typeface="Arial" panose="020B0604020202020204" pitchFamily="34" charset="0"/>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953ED735-678A-F7E2-38EC-1A38C6C1C03E}"/>
              </a:ext>
            </a:extLst>
          </p:cNvPr>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a:extLst>
              <a:ext uri="{FF2B5EF4-FFF2-40B4-BE49-F238E27FC236}">
                <a16:creationId xmlns:a16="http://schemas.microsoft.com/office/drawing/2014/main" id="{9A04C771-D35E-626C-6DCC-FA09B01C8404}"/>
              </a:ext>
            </a:extLst>
          </p:cNvPr>
          <p:cNvSpPr>
            <a:spLocks noGrp="1"/>
          </p:cNvSpPr>
          <p:nvPr>
            <p:ph type="ftr" sz="quarter" idx="11"/>
          </p:nvPr>
        </p:nvSpPr>
        <p:spPr>
          <a:xfrm>
            <a:off x="2003926" y="6288087"/>
            <a:ext cx="8406064" cy="501650"/>
          </a:xfrm>
        </p:spPr>
        <p:txBody>
          <a:bodyPr/>
          <a:lstStyle/>
          <a:p>
            <a:r>
              <a:rPr lang="en-IN"/>
              <a:t> DBR: Depth-Based Routing for Underwater Sensor Networks, Hai Yan, Zhijie Jerry Shi, and Jun-Hong Cuia, NETWORKING 2008, LNCS </a:t>
            </a:r>
            <a:endParaRPr lang="en-IN" dirty="0"/>
          </a:p>
        </p:txBody>
      </p:sp>
      <p:sp>
        <p:nvSpPr>
          <p:cNvPr id="6" name="Slide Number Placeholder 5">
            <a:extLst>
              <a:ext uri="{FF2B5EF4-FFF2-40B4-BE49-F238E27FC236}">
                <a16:creationId xmlns:a16="http://schemas.microsoft.com/office/drawing/2014/main" id="{AC658EAA-41B6-FBF6-0D87-1EC405DB8A51}"/>
              </a:ext>
            </a:extLst>
          </p:cNvPr>
          <p:cNvSpPr>
            <a:spLocks noGrp="1"/>
          </p:cNvSpPr>
          <p:nvPr>
            <p:ph type="sldNum" sz="quarter" idx="12"/>
          </p:nvPr>
        </p:nvSpPr>
        <p:spPr/>
        <p:txBody>
          <a:bodyPr/>
          <a:lstStyle/>
          <a:p>
            <a:fld id="{DC660FAD-630A-40BB-A0C3-01001DFE1636}" type="slidenum">
              <a:rPr lang="en-IN" smtClean="0"/>
              <a:t>‹#›</a:t>
            </a:fld>
            <a:endParaRPr lang="en-IN" dirty="0"/>
          </a:p>
        </p:txBody>
      </p:sp>
      <p:pic>
        <p:nvPicPr>
          <p:cNvPr id="7" name="Picture 6">
            <a:extLst>
              <a:ext uri="{FF2B5EF4-FFF2-40B4-BE49-F238E27FC236}">
                <a16:creationId xmlns:a16="http://schemas.microsoft.com/office/drawing/2014/main" id="{61B489EE-6BED-A688-8E6F-EAAA69B104BE}"/>
              </a:ext>
            </a:extLst>
          </p:cNvPr>
          <p:cNvPicPr>
            <a:picLocks noChangeAspect="1"/>
          </p:cNvPicPr>
          <p:nvPr userDrawn="1"/>
        </p:nvPicPr>
        <p:blipFill>
          <a:blip r:embed="rId2"/>
          <a:stretch>
            <a:fillRect/>
          </a:stretch>
        </p:blipFill>
        <p:spPr>
          <a:xfrm>
            <a:off x="189609" y="162520"/>
            <a:ext cx="545887" cy="511555"/>
          </a:xfrm>
          <a:prstGeom prst="rect">
            <a:avLst/>
          </a:prstGeom>
        </p:spPr>
      </p:pic>
    </p:spTree>
    <p:extLst>
      <p:ext uri="{BB962C8B-B14F-4D97-AF65-F5344CB8AC3E}">
        <p14:creationId xmlns:p14="http://schemas.microsoft.com/office/powerpoint/2010/main" val="635221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62E62-8ACC-5B83-54CD-71920F5DFA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820EF7-46F7-FFD1-18C4-F13E8104F9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5E616A-DB06-9F31-360A-08B38F3685F3}"/>
              </a:ext>
            </a:extLst>
          </p:cNvPr>
          <p:cNvSpPr>
            <a:spLocks noGrp="1"/>
          </p:cNvSpPr>
          <p:nvPr>
            <p:ph type="dt" sz="half" idx="10"/>
          </p:nvPr>
        </p:nvSpPr>
        <p:spPr>
          <a:xfrm>
            <a:off x="838200" y="6356350"/>
            <a:ext cx="1054768" cy="365125"/>
          </a:xfrm>
          <a:prstGeom prst="rect">
            <a:avLst/>
          </a:prstGeom>
        </p:spPr>
        <p:txBody>
          <a:bodyPr/>
          <a:lstStyle/>
          <a:p>
            <a:fld id="{6BA6BA59-E1FC-4B82-BA0D-A603D1297FDC}" type="datetime1">
              <a:rPr lang="en-IN" smtClean="0"/>
              <a:t>05-06-2024</a:t>
            </a:fld>
            <a:endParaRPr lang="en-IN" dirty="0"/>
          </a:p>
        </p:txBody>
      </p:sp>
      <p:sp>
        <p:nvSpPr>
          <p:cNvPr id="5" name="Footer Placeholder 4">
            <a:extLst>
              <a:ext uri="{FF2B5EF4-FFF2-40B4-BE49-F238E27FC236}">
                <a16:creationId xmlns:a16="http://schemas.microsoft.com/office/drawing/2014/main" id="{301CB4E9-A14C-6F54-F30B-6FC1452BAC03}"/>
              </a:ext>
            </a:extLst>
          </p:cNvPr>
          <p:cNvSpPr>
            <a:spLocks noGrp="1"/>
          </p:cNvSpPr>
          <p:nvPr>
            <p:ph type="ftr" sz="quarter" idx="11"/>
          </p:nvPr>
        </p:nvSpPr>
        <p:spPr/>
        <p:txBody>
          <a:bodyPr/>
          <a:lstStyle/>
          <a:p>
            <a:r>
              <a:rPr lang="en-IN"/>
              <a:t> DBR: Depth-Based Routing for Underwater Sensor Networks, Hai Yan, Zhijie Jerry Shi, and Jun-Hong Cuia, NETWORKING 2008, LNCS </a:t>
            </a:r>
            <a:endParaRPr lang="en-IN" dirty="0"/>
          </a:p>
        </p:txBody>
      </p:sp>
      <p:sp>
        <p:nvSpPr>
          <p:cNvPr id="6" name="Slide Number Placeholder 5">
            <a:extLst>
              <a:ext uri="{FF2B5EF4-FFF2-40B4-BE49-F238E27FC236}">
                <a16:creationId xmlns:a16="http://schemas.microsoft.com/office/drawing/2014/main" id="{704E6DEF-06F0-9813-9D34-78A911C54F0E}"/>
              </a:ext>
            </a:extLst>
          </p:cNvPr>
          <p:cNvSpPr>
            <a:spLocks noGrp="1"/>
          </p:cNvSpPr>
          <p:nvPr>
            <p:ph type="sldNum" sz="quarter" idx="12"/>
          </p:nvPr>
        </p:nvSpPr>
        <p:spPr/>
        <p:txBody>
          <a:bodyPr/>
          <a:lstStyle/>
          <a:p>
            <a:fld id="{DC660FAD-630A-40BB-A0C3-01001DFE1636}" type="slidenum">
              <a:rPr lang="en-IN" smtClean="0"/>
              <a:t>‹#›</a:t>
            </a:fld>
            <a:endParaRPr lang="en-IN" dirty="0"/>
          </a:p>
        </p:txBody>
      </p:sp>
    </p:spTree>
    <p:extLst>
      <p:ext uri="{BB962C8B-B14F-4D97-AF65-F5344CB8AC3E}">
        <p14:creationId xmlns:p14="http://schemas.microsoft.com/office/powerpoint/2010/main" val="2116094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CFAAA-63B4-9955-FBA0-9BB11D42E1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AB7EE7-D195-13E4-D126-14BF8D0BD6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6AC9B9-A3F3-42AD-BD83-74570BBDBF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34F93A-644D-89FA-2C60-0C2883911F19}"/>
              </a:ext>
            </a:extLst>
          </p:cNvPr>
          <p:cNvSpPr>
            <a:spLocks noGrp="1"/>
          </p:cNvSpPr>
          <p:nvPr>
            <p:ph type="dt" sz="half" idx="10"/>
          </p:nvPr>
        </p:nvSpPr>
        <p:spPr>
          <a:xfrm>
            <a:off x="838200" y="6356350"/>
            <a:ext cx="1054768" cy="365125"/>
          </a:xfrm>
          <a:prstGeom prst="rect">
            <a:avLst/>
          </a:prstGeom>
        </p:spPr>
        <p:txBody>
          <a:bodyPr/>
          <a:lstStyle/>
          <a:p>
            <a:fld id="{E487AE94-1B08-4BAE-9983-2DBABE82EC2E}" type="datetime1">
              <a:rPr lang="en-IN" smtClean="0"/>
              <a:t>05-06-2024</a:t>
            </a:fld>
            <a:endParaRPr lang="en-IN" dirty="0"/>
          </a:p>
        </p:txBody>
      </p:sp>
      <p:sp>
        <p:nvSpPr>
          <p:cNvPr id="6" name="Footer Placeholder 5">
            <a:extLst>
              <a:ext uri="{FF2B5EF4-FFF2-40B4-BE49-F238E27FC236}">
                <a16:creationId xmlns:a16="http://schemas.microsoft.com/office/drawing/2014/main" id="{4ADD4D4B-3AF3-0373-7115-F182901C98FC}"/>
              </a:ext>
            </a:extLst>
          </p:cNvPr>
          <p:cNvSpPr>
            <a:spLocks noGrp="1"/>
          </p:cNvSpPr>
          <p:nvPr>
            <p:ph type="ftr" sz="quarter" idx="11"/>
          </p:nvPr>
        </p:nvSpPr>
        <p:spPr/>
        <p:txBody>
          <a:bodyPr/>
          <a:lstStyle/>
          <a:p>
            <a:r>
              <a:rPr lang="en-IN"/>
              <a:t> DBR: Depth-Based Routing for Underwater Sensor Networks, Hai Yan, Zhijie Jerry Shi, and Jun-Hong Cuia, NETWORKING 2008, LNCS </a:t>
            </a:r>
            <a:endParaRPr lang="en-IN" dirty="0"/>
          </a:p>
        </p:txBody>
      </p:sp>
      <p:sp>
        <p:nvSpPr>
          <p:cNvPr id="7" name="Slide Number Placeholder 6">
            <a:extLst>
              <a:ext uri="{FF2B5EF4-FFF2-40B4-BE49-F238E27FC236}">
                <a16:creationId xmlns:a16="http://schemas.microsoft.com/office/drawing/2014/main" id="{CE944E63-F137-F9F1-701A-E856364B426B}"/>
              </a:ext>
            </a:extLst>
          </p:cNvPr>
          <p:cNvSpPr>
            <a:spLocks noGrp="1"/>
          </p:cNvSpPr>
          <p:nvPr>
            <p:ph type="sldNum" sz="quarter" idx="12"/>
          </p:nvPr>
        </p:nvSpPr>
        <p:spPr/>
        <p:txBody>
          <a:bodyPr/>
          <a:lstStyle/>
          <a:p>
            <a:fld id="{DC660FAD-630A-40BB-A0C3-01001DFE1636}" type="slidenum">
              <a:rPr lang="en-IN" smtClean="0"/>
              <a:t>‹#›</a:t>
            </a:fld>
            <a:endParaRPr lang="en-IN" dirty="0"/>
          </a:p>
        </p:txBody>
      </p:sp>
    </p:spTree>
    <p:extLst>
      <p:ext uri="{BB962C8B-B14F-4D97-AF65-F5344CB8AC3E}">
        <p14:creationId xmlns:p14="http://schemas.microsoft.com/office/powerpoint/2010/main" val="648953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7B997-9B45-28FD-8A0E-B5D6CD7795F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BBB921-3F87-FC54-B3EE-6CBC071584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FF2EF2-6AAA-326D-032F-107130909E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1DD3466-E113-0642-6AAB-B0032CFF18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D5C4B9-38D8-CF28-55BF-8F30FDBFEE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1D61EE9-5C05-C3E4-3390-3B6DEED8CCC7}"/>
              </a:ext>
            </a:extLst>
          </p:cNvPr>
          <p:cNvSpPr>
            <a:spLocks noGrp="1"/>
          </p:cNvSpPr>
          <p:nvPr>
            <p:ph type="dt" sz="half" idx="10"/>
          </p:nvPr>
        </p:nvSpPr>
        <p:spPr>
          <a:xfrm>
            <a:off x="838200" y="6356350"/>
            <a:ext cx="1054768" cy="365125"/>
          </a:xfrm>
          <a:prstGeom prst="rect">
            <a:avLst/>
          </a:prstGeom>
        </p:spPr>
        <p:txBody>
          <a:bodyPr/>
          <a:lstStyle/>
          <a:p>
            <a:fld id="{C7BDAED5-14A6-46B8-992A-F00F2456F4BD}" type="datetime1">
              <a:rPr lang="en-IN" smtClean="0"/>
              <a:t>05-06-2024</a:t>
            </a:fld>
            <a:endParaRPr lang="en-IN" dirty="0"/>
          </a:p>
        </p:txBody>
      </p:sp>
      <p:sp>
        <p:nvSpPr>
          <p:cNvPr id="8" name="Footer Placeholder 7">
            <a:extLst>
              <a:ext uri="{FF2B5EF4-FFF2-40B4-BE49-F238E27FC236}">
                <a16:creationId xmlns:a16="http://schemas.microsoft.com/office/drawing/2014/main" id="{D94F1578-33D8-7E9C-E7CC-E03215E592DA}"/>
              </a:ext>
            </a:extLst>
          </p:cNvPr>
          <p:cNvSpPr>
            <a:spLocks noGrp="1"/>
          </p:cNvSpPr>
          <p:nvPr>
            <p:ph type="ftr" sz="quarter" idx="11"/>
          </p:nvPr>
        </p:nvSpPr>
        <p:spPr/>
        <p:txBody>
          <a:bodyPr/>
          <a:lstStyle/>
          <a:p>
            <a:r>
              <a:rPr lang="en-IN"/>
              <a:t> DBR: Depth-Based Routing for Underwater Sensor Networks, Hai Yan, Zhijie Jerry Shi, and Jun-Hong Cuia, NETWORKING 2008, LNCS </a:t>
            </a:r>
            <a:endParaRPr lang="en-IN" dirty="0"/>
          </a:p>
        </p:txBody>
      </p:sp>
      <p:sp>
        <p:nvSpPr>
          <p:cNvPr id="9" name="Slide Number Placeholder 8">
            <a:extLst>
              <a:ext uri="{FF2B5EF4-FFF2-40B4-BE49-F238E27FC236}">
                <a16:creationId xmlns:a16="http://schemas.microsoft.com/office/drawing/2014/main" id="{25B05A2C-E056-D487-6534-1D21A3A6638F}"/>
              </a:ext>
            </a:extLst>
          </p:cNvPr>
          <p:cNvSpPr>
            <a:spLocks noGrp="1"/>
          </p:cNvSpPr>
          <p:nvPr>
            <p:ph type="sldNum" sz="quarter" idx="12"/>
          </p:nvPr>
        </p:nvSpPr>
        <p:spPr/>
        <p:txBody>
          <a:bodyPr/>
          <a:lstStyle/>
          <a:p>
            <a:fld id="{DC660FAD-630A-40BB-A0C3-01001DFE1636}" type="slidenum">
              <a:rPr lang="en-IN" smtClean="0"/>
              <a:t>‹#›</a:t>
            </a:fld>
            <a:endParaRPr lang="en-IN" dirty="0"/>
          </a:p>
        </p:txBody>
      </p:sp>
    </p:spTree>
    <p:extLst>
      <p:ext uri="{BB962C8B-B14F-4D97-AF65-F5344CB8AC3E}">
        <p14:creationId xmlns:p14="http://schemas.microsoft.com/office/powerpoint/2010/main" val="4151181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0658F-1A31-13B2-D336-83062A1B73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0B18A3-A911-FD70-3E71-1A1EA4883440}"/>
              </a:ext>
            </a:extLst>
          </p:cNvPr>
          <p:cNvSpPr>
            <a:spLocks noGrp="1"/>
          </p:cNvSpPr>
          <p:nvPr>
            <p:ph type="dt" sz="half" idx="10"/>
          </p:nvPr>
        </p:nvSpPr>
        <p:spPr>
          <a:xfrm>
            <a:off x="838200" y="6356350"/>
            <a:ext cx="1054768" cy="365125"/>
          </a:xfrm>
          <a:prstGeom prst="rect">
            <a:avLst/>
          </a:prstGeom>
        </p:spPr>
        <p:txBody>
          <a:bodyPr/>
          <a:lstStyle/>
          <a:p>
            <a:fld id="{5862F929-0711-4B8C-B132-0B7C7B676E46}" type="datetime1">
              <a:rPr lang="en-IN" smtClean="0"/>
              <a:t>05-06-2024</a:t>
            </a:fld>
            <a:endParaRPr lang="en-IN" dirty="0"/>
          </a:p>
        </p:txBody>
      </p:sp>
      <p:sp>
        <p:nvSpPr>
          <p:cNvPr id="4" name="Footer Placeholder 3">
            <a:extLst>
              <a:ext uri="{FF2B5EF4-FFF2-40B4-BE49-F238E27FC236}">
                <a16:creationId xmlns:a16="http://schemas.microsoft.com/office/drawing/2014/main" id="{5C2F0CFF-CD27-9E54-5303-1EBFE9217324}"/>
              </a:ext>
            </a:extLst>
          </p:cNvPr>
          <p:cNvSpPr>
            <a:spLocks noGrp="1"/>
          </p:cNvSpPr>
          <p:nvPr>
            <p:ph type="ftr" sz="quarter" idx="11"/>
          </p:nvPr>
        </p:nvSpPr>
        <p:spPr/>
        <p:txBody>
          <a:bodyPr/>
          <a:lstStyle/>
          <a:p>
            <a:r>
              <a:rPr lang="en-IN"/>
              <a:t> DBR: Depth-Based Routing for Underwater Sensor Networks, Hai Yan, Zhijie Jerry Shi, and Jun-Hong Cuia, NETWORKING 2008, LNCS </a:t>
            </a:r>
            <a:endParaRPr lang="en-IN" dirty="0"/>
          </a:p>
        </p:txBody>
      </p:sp>
      <p:sp>
        <p:nvSpPr>
          <p:cNvPr id="5" name="Slide Number Placeholder 4">
            <a:extLst>
              <a:ext uri="{FF2B5EF4-FFF2-40B4-BE49-F238E27FC236}">
                <a16:creationId xmlns:a16="http://schemas.microsoft.com/office/drawing/2014/main" id="{7A9A74A6-301D-F456-D99D-63A09D1232C5}"/>
              </a:ext>
            </a:extLst>
          </p:cNvPr>
          <p:cNvSpPr>
            <a:spLocks noGrp="1"/>
          </p:cNvSpPr>
          <p:nvPr>
            <p:ph type="sldNum" sz="quarter" idx="12"/>
          </p:nvPr>
        </p:nvSpPr>
        <p:spPr/>
        <p:txBody>
          <a:bodyPr/>
          <a:lstStyle/>
          <a:p>
            <a:fld id="{DC660FAD-630A-40BB-A0C3-01001DFE1636}" type="slidenum">
              <a:rPr lang="en-IN" smtClean="0"/>
              <a:t>‹#›</a:t>
            </a:fld>
            <a:endParaRPr lang="en-IN" dirty="0"/>
          </a:p>
        </p:txBody>
      </p:sp>
    </p:spTree>
    <p:extLst>
      <p:ext uri="{BB962C8B-B14F-4D97-AF65-F5344CB8AC3E}">
        <p14:creationId xmlns:p14="http://schemas.microsoft.com/office/powerpoint/2010/main" val="3858376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E15AFF-705A-35BE-A29B-ACEF21B90FE7}"/>
              </a:ext>
            </a:extLst>
          </p:cNvPr>
          <p:cNvSpPr>
            <a:spLocks noGrp="1"/>
          </p:cNvSpPr>
          <p:nvPr>
            <p:ph type="dt" sz="half" idx="10"/>
          </p:nvPr>
        </p:nvSpPr>
        <p:spPr>
          <a:xfrm>
            <a:off x="838200" y="6356350"/>
            <a:ext cx="1054768" cy="365125"/>
          </a:xfrm>
          <a:prstGeom prst="rect">
            <a:avLst/>
          </a:prstGeom>
        </p:spPr>
        <p:txBody>
          <a:bodyPr/>
          <a:lstStyle/>
          <a:p>
            <a:fld id="{326053FE-D602-424D-A8D8-B04BB2D3A26F}" type="datetime1">
              <a:rPr lang="en-IN" smtClean="0"/>
              <a:t>05-06-2024</a:t>
            </a:fld>
            <a:endParaRPr lang="en-IN" dirty="0"/>
          </a:p>
        </p:txBody>
      </p:sp>
      <p:sp>
        <p:nvSpPr>
          <p:cNvPr id="3" name="Footer Placeholder 2">
            <a:extLst>
              <a:ext uri="{FF2B5EF4-FFF2-40B4-BE49-F238E27FC236}">
                <a16:creationId xmlns:a16="http://schemas.microsoft.com/office/drawing/2014/main" id="{B2F40A8B-B357-E94B-B699-3A076F95291B}"/>
              </a:ext>
            </a:extLst>
          </p:cNvPr>
          <p:cNvSpPr>
            <a:spLocks noGrp="1"/>
          </p:cNvSpPr>
          <p:nvPr>
            <p:ph type="ftr" sz="quarter" idx="11"/>
          </p:nvPr>
        </p:nvSpPr>
        <p:spPr/>
        <p:txBody>
          <a:bodyPr/>
          <a:lstStyle/>
          <a:p>
            <a:r>
              <a:rPr lang="en-IN"/>
              <a:t> DBR: Depth-Based Routing for Underwater Sensor Networks, Hai Yan, Zhijie Jerry Shi, and Jun-Hong Cuia, NETWORKING 2008, LNCS </a:t>
            </a:r>
            <a:endParaRPr lang="en-IN" dirty="0"/>
          </a:p>
        </p:txBody>
      </p:sp>
      <p:sp>
        <p:nvSpPr>
          <p:cNvPr id="4" name="Slide Number Placeholder 3">
            <a:extLst>
              <a:ext uri="{FF2B5EF4-FFF2-40B4-BE49-F238E27FC236}">
                <a16:creationId xmlns:a16="http://schemas.microsoft.com/office/drawing/2014/main" id="{029E9BE3-BC91-C54E-E4D7-18C999CC1878}"/>
              </a:ext>
            </a:extLst>
          </p:cNvPr>
          <p:cNvSpPr>
            <a:spLocks noGrp="1"/>
          </p:cNvSpPr>
          <p:nvPr>
            <p:ph type="sldNum" sz="quarter" idx="12"/>
          </p:nvPr>
        </p:nvSpPr>
        <p:spPr/>
        <p:txBody>
          <a:bodyPr/>
          <a:lstStyle/>
          <a:p>
            <a:fld id="{DC660FAD-630A-40BB-A0C3-01001DFE1636}" type="slidenum">
              <a:rPr lang="en-IN" smtClean="0"/>
              <a:t>‹#›</a:t>
            </a:fld>
            <a:endParaRPr lang="en-IN" dirty="0"/>
          </a:p>
        </p:txBody>
      </p:sp>
    </p:spTree>
    <p:extLst>
      <p:ext uri="{BB962C8B-B14F-4D97-AF65-F5344CB8AC3E}">
        <p14:creationId xmlns:p14="http://schemas.microsoft.com/office/powerpoint/2010/main" val="3953334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D2EAE-31B7-489C-F4B1-D747D5D281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F8B950E-8F71-B60B-4897-D420D6B0B4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2E06893-D451-7FDE-2D2A-BB102E9BFD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44E53E-7FC7-FB0E-12F2-A0F86E8CBAC8}"/>
              </a:ext>
            </a:extLst>
          </p:cNvPr>
          <p:cNvSpPr>
            <a:spLocks noGrp="1"/>
          </p:cNvSpPr>
          <p:nvPr>
            <p:ph type="dt" sz="half" idx="10"/>
          </p:nvPr>
        </p:nvSpPr>
        <p:spPr>
          <a:xfrm>
            <a:off x="838200" y="6356350"/>
            <a:ext cx="1054768" cy="365125"/>
          </a:xfrm>
          <a:prstGeom prst="rect">
            <a:avLst/>
          </a:prstGeom>
        </p:spPr>
        <p:txBody>
          <a:bodyPr/>
          <a:lstStyle/>
          <a:p>
            <a:fld id="{7C6D71DF-1A7A-4087-BCC6-E630BADB3F33}" type="datetime1">
              <a:rPr lang="en-IN" smtClean="0"/>
              <a:t>05-06-2024</a:t>
            </a:fld>
            <a:endParaRPr lang="en-IN" dirty="0"/>
          </a:p>
        </p:txBody>
      </p:sp>
      <p:sp>
        <p:nvSpPr>
          <p:cNvPr id="6" name="Footer Placeholder 5">
            <a:extLst>
              <a:ext uri="{FF2B5EF4-FFF2-40B4-BE49-F238E27FC236}">
                <a16:creationId xmlns:a16="http://schemas.microsoft.com/office/drawing/2014/main" id="{417FD46F-E87A-9BD5-6F4F-3140D6014466}"/>
              </a:ext>
            </a:extLst>
          </p:cNvPr>
          <p:cNvSpPr>
            <a:spLocks noGrp="1"/>
          </p:cNvSpPr>
          <p:nvPr>
            <p:ph type="ftr" sz="quarter" idx="11"/>
          </p:nvPr>
        </p:nvSpPr>
        <p:spPr/>
        <p:txBody>
          <a:bodyPr/>
          <a:lstStyle/>
          <a:p>
            <a:r>
              <a:rPr lang="en-IN"/>
              <a:t> DBR: Depth-Based Routing for Underwater Sensor Networks, Hai Yan, Zhijie Jerry Shi, and Jun-Hong Cuia, NETWORKING 2008, LNCS </a:t>
            </a:r>
            <a:endParaRPr lang="en-IN" dirty="0"/>
          </a:p>
        </p:txBody>
      </p:sp>
      <p:sp>
        <p:nvSpPr>
          <p:cNvPr id="7" name="Slide Number Placeholder 6">
            <a:extLst>
              <a:ext uri="{FF2B5EF4-FFF2-40B4-BE49-F238E27FC236}">
                <a16:creationId xmlns:a16="http://schemas.microsoft.com/office/drawing/2014/main" id="{59583BE5-5AF2-4F5F-BB00-7F5317DEC1AA}"/>
              </a:ext>
            </a:extLst>
          </p:cNvPr>
          <p:cNvSpPr>
            <a:spLocks noGrp="1"/>
          </p:cNvSpPr>
          <p:nvPr>
            <p:ph type="sldNum" sz="quarter" idx="12"/>
          </p:nvPr>
        </p:nvSpPr>
        <p:spPr/>
        <p:txBody>
          <a:bodyPr/>
          <a:lstStyle/>
          <a:p>
            <a:fld id="{DC660FAD-630A-40BB-A0C3-01001DFE1636}" type="slidenum">
              <a:rPr lang="en-IN" smtClean="0"/>
              <a:t>‹#›</a:t>
            </a:fld>
            <a:endParaRPr lang="en-IN" dirty="0"/>
          </a:p>
        </p:txBody>
      </p:sp>
    </p:spTree>
    <p:extLst>
      <p:ext uri="{BB962C8B-B14F-4D97-AF65-F5344CB8AC3E}">
        <p14:creationId xmlns:p14="http://schemas.microsoft.com/office/powerpoint/2010/main" val="3664624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905FA-8863-0E52-468F-1A0BD6F967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86D90C-0D5E-46E1-55B8-1CA6892F35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67BF2469-9460-7CE8-D2F5-98E614EED7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ABC33-0E74-FED7-8284-8C6E037D2999}"/>
              </a:ext>
            </a:extLst>
          </p:cNvPr>
          <p:cNvSpPr>
            <a:spLocks noGrp="1"/>
          </p:cNvSpPr>
          <p:nvPr>
            <p:ph type="dt" sz="half" idx="10"/>
          </p:nvPr>
        </p:nvSpPr>
        <p:spPr>
          <a:xfrm>
            <a:off x="838200" y="6356350"/>
            <a:ext cx="1054768" cy="365125"/>
          </a:xfrm>
          <a:prstGeom prst="rect">
            <a:avLst/>
          </a:prstGeom>
        </p:spPr>
        <p:txBody>
          <a:bodyPr/>
          <a:lstStyle/>
          <a:p>
            <a:fld id="{787B13E2-C3C2-4E05-8B9B-2D1B74532B7E}" type="datetime1">
              <a:rPr lang="en-IN" smtClean="0"/>
              <a:t>05-06-2024</a:t>
            </a:fld>
            <a:endParaRPr lang="en-IN" dirty="0"/>
          </a:p>
        </p:txBody>
      </p:sp>
      <p:sp>
        <p:nvSpPr>
          <p:cNvPr id="6" name="Footer Placeholder 5">
            <a:extLst>
              <a:ext uri="{FF2B5EF4-FFF2-40B4-BE49-F238E27FC236}">
                <a16:creationId xmlns:a16="http://schemas.microsoft.com/office/drawing/2014/main" id="{8C1C55C9-7BE4-266C-FACF-C073BE19FABB}"/>
              </a:ext>
            </a:extLst>
          </p:cNvPr>
          <p:cNvSpPr>
            <a:spLocks noGrp="1"/>
          </p:cNvSpPr>
          <p:nvPr>
            <p:ph type="ftr" sz="quarter" idx="11"/>
          </p:nvPr>
        </p:nvSpPr>
        <p:spPr/>
        <p:txBody>
          <a:bodyPr/>
          <a:lstStyle/>
          <a:p>
            <a:r>
              <a:rPr lang="en-IN"/>
              <a:t> DBR: Depth-Based Routing for Underwater Sensor Networks, Hai Yan, Zhijie Jerry Shi, and Jun-Hong Cuia, NETWORKING 2008, LNCS </a:t>
            </a:r>
            <a:endParaRPr lang="en-IN" dirty="0"/>
          </a:p>
        </p:txBody>
      </p:sp>
      <p:sp>
        <p:nvSpPr>
          <p:cNvPr id="7" name="Slide Number Placeholder 6">
            <a:extLst>
              <a:ext uri="{FF2B5EF4-FFF2-40B4-BE49-F238E27FC236}">
                <a16:creationId xmlns:a16="http://schemas.microsoft.com/office/drawing/2014/main" id="{E4F6ED82-CD53-C34C-CC7F-B9D883633697}"/>
              </a:ext>
            </a:extLst>
          </p:cNvPr>
          <p:cNvSpPr>
            <a:spLocks noGrp="1"/>
          </p:cNvSpPr>
          <p:nvPr>
            <p:ph type="sldNum" sz="quarter" idx="12"/>
          </p:nvPr>
        </p:nvSpPr>
        <p:spPr/>
        <p:txBody>
          <a:bodyPr/>
          <a:lstStyle/>
          <a:p>
            <a:fld id="{DC660FAD-630A-40BB-A0C3-01001DFE1636}" type="slidenum">
              <a:rPr lang="en-IN" smtClean="0"/>
              <a:t>‹#›</a:t>
            </a:fld>
            <a:endParaRPr lang="en-IN" dirty="0"/>
          </a:p>
        </p:txBody>
      </p:sp>
    </p:spTree>
    <p:extLst>
      <p:ext uri="{BB962C8B-B14F-4D97-AF65-F5344CB8AC3E}">
        <p14:creationId xmlns:p14="http://schemas.microsoft.com/office/powerpoint/2010/main" val="1596880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454AD3-07D6-719F-9BCF-2EF3137282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DC9533AA-23E0-C2E4-AEBD-4172BE2856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a:extLst>
              <a:ext uri="{FF2B5EF4-FFF2-40B4-BE49-F238E27FC236}">
                <a16:creationId xmlns:a16="http://schemas.microsoft.com/office/drawing/2014/main" id="{0097D85E-24A7-F976-2668-15403DFDBEC9}"/>
              </a:ext>
            </a:extLst>
          </p:cNvPr>
          <p:cNvSpPr>
            <a:spLocks noGrp="1"/>
          </p:cNvSpPr>
          <p:nvPr>
            <p:ph type="ftr" sz="quarter" idx="3"/>
          </p:nvPr>
        </p:nvSpPr>
        <p:spPr>
          <a:xfrm>
            <a:off x="2486526" y="6436727"/>
            <a:ext cx="8406064" cy="501650"/>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 DBR: Depth-Based Routing for Underwater Sensor Networks, Hai Yan, Zhijie Jerry Shi, and Jun-Hong Cuia, NETWORKING 2008, LNCS </a:t>
            </a:r>
            <a:endParaRPr lang="en-IN" dirty="0"/>
          </a:p>
        </p:txBody>
      </p:sp>
      <p:sp>
        <p:nvSpPr>
          <p:cNvPr id="6" name="Slide Number Placeholder 5">
            <a:extLst>
              <a:ext uri="{FF2B5EF4-FFF2-40B4-BE49-F238E27FC236}">
                <a16:creationId xmlns:a16="http://schemas.microsoft.com/office/drawing/2014/main" id="{933F2D2D-FB44-96AD-BA6F-47463767E480}"/>
              </a:ext>
            </a:extLst>
          </p:cNvPr>
          <p:cNvSpPr>
            <a:spLocks noGrp="1"/>
          </p:cNvSpPr>
          <p:nvPr>
            <p:ph type="sldNum" sz="quarter" idx="4"/>
          </p:nvPr>
        </p:nvSpPr>
        <p:spPr>
          <a:xfrm>
            <a:off x="11004885" y="6356350"/>
            <a:ext cx="105476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660FAD-630A-40BB-A0C3-01001DFE1636}" type="slidenum">
              <a:rPr lang="en-IN" smtClean="0"/>
              <a:t>‹#›</a:t>
            </a:fld>
            <a:endParaRPr lang="en-IN" dirty="0"/>
          </a:p>
        </p:txBody>
      </p:sp>
    </p:spTree>
    <p:extLst>
      <p:ext uri="{BB962C8B-B14F-4D97-AF65-F5344CB8AC3E}">
        <p14:creationId xmlns:p14="http://schemas.microsoft.com/office/powerpoint/2010/main" val="423726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NetSim-TETCOS/RL_Based_Tx_Power_Control_v14.1/archive/refs/heads/main.zi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3" Type="http://schemas.openxmlformats.org/officeDocument/2006/relationships/hyperlink" Target="https://support.tetcos.com/support/solutions/articles/14000128666-downloading-and-setting-up-netsim-file-exchange-projec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33040-1E11-4F36-09C3-0B503FA1B2A8}"/>
              </a:ext>
            </a:extLst>
          </p:cNvPr>
          <p:cNvSpPr>
            <a:spLocks noGrp="1"/>
          </p:cNvSpPr>
          <p:nvPr>
            <p:ph type="ctrTitle"/>
          </p:nvPr>
        </p:nvSpPr>
        <p:spPr>
          <a:xfrm>
            <a:off x="1044445" y="1459435"/>
            <a:ext cx="10370917" cy="1677582"/>
          </a:xfrm>
        </p:spPr>
        <p:txBody>
          <a:bodyPr>
            <a:normAutofit fontScale="90000"/>
          </a:bodyPr>
          <a:lstStyle/>
          <a:p>
            <a:pPr algn="l"/>
            <a:r>
              <a:rPr lang="en-US" sz="4800" dirty="0">
                <a:latin typeface="Arial" panose="020B0604020202020204" pitchFamily="34" charset="0"/>
                <a:cs typeface="Arial" panose="020B0604020202020204" pitchFamily="34" charset="0"/>
              </a:rPr>
              <a:t>Implementing 5G Down Link Power Control </a:t>
            </a:r>
            <a:r>
              <a:rPr lang="en-US" sz="4800" dirty="0"/>
              <a:t>U</a:t>
            </a:r>
            <a:r>
              <a:rPr lang="en-US" sz="4800" dirty="0">
                <a:latin typeface="Arial" panose="020B0604020202020204" pitchFamily="34" charset="0"/>
                <a:cs typeface="Arial" panose="020B0604020202020204" pitchFamily="34" charset="0"/>
              </a:rPr>
              <a:t>sing Reinforcement Learning via NetSim-Python Interfacing</a:t>
            </a:r>
            <a:endParaRPr lang="en-IN" sz="48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949AF722-6857-8DB3-0247-E30FB3176EFD}"/>
              </a:ext>
            </a:extLst>
          </p:cNvPr>
          <p:cNvSpPr txBox="1"/>
          <p:nvPr/>
        </p:nvSpPr>
        <p:spPr>
          <a:xfrm>
            <a:off x="1044445" y="4481394"/>
            <a:ext cx="10370917" cy="1569660"/>
          </a:xfrm>
          <a:prstGeom prst="rect">
            <a:avLst/>
          </a:prstGeom>
          <a:noFill/>
        </p:spPr>
        <p:txBody>
          <a:bodyPr wrap="square">
            <a:spAutoFit/>
          </a:bodyPr>
          <a:lstStyle/>
          <a:p>
            <a:pPr algn="l"/>
            <a:r>
              <a:rPr lang="en-US" sz="1600" dirty="0">
                <a:solidFill>
                  <a:schemeClr val="accent1"/>
                </a:solidFill>
                <a:latin typeface="Arial" panose="020B0604020202020204" pitchFamily="34" charset="0"/>
                <a:cs typeface="Arial" panose="020B0604020202020204" pitchFamily="34" charset="0"/>
              </a:rPr>
              <a:t>Applicable Release</a:t>
            </a:r>
            <a:r>
              <a:rPr lang="en-US" sz="1600" dirty="0">
                <a:latin typeface="Arial" panose="020B0604020202020204" pitchFamily="34" charset="0"/>
                <a:cs typeface="Arial" panose="020B0604020202020204" pitchFamily="34" charset="0"/>
              </a:rPr>
              <a:t>: NetSim v14.1 or higher </a:t>
            </a:r>
          </a:p>
          <a:p>
            <a:pPr algn="l"/>
            <a:r>
              <a:rPr lang="en-US" sz="1600" dirty="0">
                <a:solidFill>
                  <a:schemeClr val="accent1"/>
                </a:solidFill>
                <a:latin typeface="Arial" panose="020B0604020202020204" pitchFamily="34" charset="0"/>
                <a:cs typeface="Arial" panose="020B0604020202020204" pitchFamily="34" charset="0"/>
              </a:rPr>
              <a:t>Applicable Version(s): </a:t>
            </a:r>
            <a:r>
              <a:rPr lang="en-US" sz="1600" dirty="0">
                <a:latin typeface="Arial" panose="020B0604020202020204" pitchFamily="34" charset="0"/>
                <a:cs typeface="Arial" panose="020B0604020202020204" pitchFamily="34" charset="0"/>
              </a:rPr>
              <a:t>NetSim Standard</a:t>
            </a:r>
          </a:p>
          <a:p>
            <a:pPr algn="l"/>
            <a:r>
              <a:rPr lang="en-US" sz="1600" dirty="0">
                <a:solidFill>
                  <a:schemeClr val="accent1"/>
                </a:solidFill>
                <a:latin typeface="Arial" panose="020B0604020202020204" pitchFamily="34" charset="0"/>
                <a:cs typeface="Arial" panose="020B0604020202020204" pitchFamily="34" charset="0"/>
              </a:rPr>
              <a:t>Project download link</a:t>
            </a:r>
            <a:r>
              <a:rPr lang="en-US" sz="1600" dirty="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hlinkClick r:id="rId3"/>
              </a:rPr>
              <a:t>https://github.com/NetSim-TETCOS/RL_Based_Tx_Power_Control_v14.1/archive/refs/heads/main.zip</a:t>
            </a:r>
            <a:endParaRPr lang="en-US" sz="1600" dirty="0">
              <a:latin typeface="Arial" panose="020B0604020202020204" pitchFamily="34" charset="0"/>
              <a:cs typeface="Arial" panose="020B0604020202020204" pitchFamily="34" charset="0"/>
            </a:endParaRPr>
          </a:p>
          <a:p>
            <a:pPr algn="l"/>
            <a:r>
              <a:rPr lang="en-US" sz="1600" dirty="0">
                <a:latin typeface="Arial" panose="020B0604020202020204" pitchFamily="34" charset="0"/>
                <a:cs typeface="Arial" panose="020B0604020202020204" pitchFamily="34" charset="0"/>
              </a:rPr>
              <a:t>The URL has the exported NetSim scenario for the example used in this document and the python script to run the reinforcement learning simulation</a:t>
            </a:r>
            <a:endParaRPr lang="en-US" sz="1600" i="0" u="none" strike="noStrike" baseline="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5F37999E-EEB2-671B-DDAB-1B47BE658FFB}"/>
              </a:ext>
            </a:extLst>
          </p:cNvPr>
          <p:cNvPicPr>
            <a:picLocks noChangeAspect="1"/>
          </p:cNvPicPr>
          <p:nvPr/>
        </p:nvPicPr>
        <p:blipFill>
          <a:blip r:embed="rId4"/>
          <a:stretch>
            <a:fillRect/>
          </a:stretch>
        </p:blipFill>
        <p:spPr>
          <a:xfrm>
            <a:off x="189609" y="162520"/>
            <a:ext cx="545887" cy="511555"/>
          </a:xfrm>
          <a:prstGeom prst="rect">
            <a:avLst/>
          </a:prstGeom>
        </p:spPr>
      </p:pic>
      <p:sp>
        <p:nvSpPr>
          <p:cNvPr id="3" name="Slide Number Placeholder 3">
            <a:extLst>
              <a:ext uri="{FF2B5EF4-FFF2-40B4-BE49-F238E27FC236}">
                <a16:creationId xmlns:a16="http://schemas.microsoft.com/office/drawing/2014/main" id="{FDF85FB8-4DD6-1751-34B5-88B073D56FE1}"/>
              </a:ext>
            </a:extLst>
          </p:cNvPr>
          <p:cNvSpPr>
            <a:spLocks noGrp="1"/>
          </p:cNvSpPr>
          <p:nvPr>
            <p:ph type="sldNum" sz="quarter" idx="12"/>
          </p:nvPr>
        </p:nvSpPr>
        <p:spPr>
          <a:xfrm>
            <a:off x="11004885" y="6356350"/>
            <a:ext cx="1054768" cy="365125"/>
          </a:xfrm>
        </p:spPr>
        <p:txBody>
          <a:bodyPr/>
          <a:lstStyle/>
          <a:p>
            <a:r>
              <a:rPr lang="en-US" dirty="0"/>
              <a:t>1</a:t>
            </a:r>
            <a:endParaRPr lang="en-IN" dirty="0"/>
          </a:p>
        </p:txBody>
      </p:sp>
      <p:cxnSp>
        <p:nvCxnSpPr>
          <p:cNvPr id="7" name="Straight Connector 6">
            <a:extLst>
              <a:ext uri="{FF2B5EF4-FFF2-40B4-BE49-F238E27FC236}">
                <a16:creationId xmlns:a16="http://schemas.microsoft.com/office/drawing/2014/main" id="{88D08B95-BFB2-50B5-3231-6425EDDBD95E}"/>
              </a:ext>
            </a:extLst>
          </p:cNvPr>
          <p:cNvCxnSpPr/>
          <p:nvPr/>
        </p:nvCxnSpPr>
        <p:spPr>
          <a:xfrm>
            <a:off x="1117600" y="3718560"/>
            <a:ext cx="10099040"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4655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A7B96-146C-CB52-6E6C-F706C0C396EA}"/>
              </a:ext>
            </a:extLst>
          </p:cNvPr>
          <p:cNvSpPr>
            <a:spLocks noGrp="1"/>
          </p:cNvSpPr>
          <p:nvPr>
            <p:ph type="title"/>
          </p:nvPr>
        </p:nvSpPr>
        <p:spPr/>
        <p:txBody>
          <a:bodyPr/>
          <a:lstStyle/>
          <a:p>
            <a:r>
              <a:rPr lang="en-US" dirty="0"/>
              <a:t>NetSim Python Interfacing</a:t>
            </a:r>
            <a:endParaRPr lang="en-IN" dirty="0"/>
          </a:p>
        </p:txBody>
      </p:sp>
      <p:sp>
        <p:nvSpPr>
          <p:cNvPr id="3" name="Content Placeholder 2">
            <a:extLst>
              <a:ext uri="{FF2B5EF4-FFF2-40B4-BE49-F238E27FC236}">
                <a16:creationId xmlns:a16="http://schemas.microsoft.com/office/drawing/2014/main" id="{2481A5B9-408C-F3F1-D8B5-CEE256F15A64}"/>
              </a:ext>
            </a:extLst>
          </p:cNvPr>
          <p:cNvSpPr>
            <a:spLocks noGrp="1"/>
          </p:cNvSpPr>
          <p:nvPr>
            <p:ph idx="1"/>
          </p:nvPr>
        </p:nvSpPr>
        <p:spPr>
          <a:xfrm>
            <a:off x="838200" y="1825626"/>
            <a:ext cx="10515600" cy="4020004"/>
          </a:xfrm>
        </p:spPr>
        <p:txBody>
          <a:bodyPr>
            <a:normAutofit/>
          </a:bodyPr>
          <a:lstStyle/>
          <a:p>
            <a:pPr marL="0" indent="0">
              <a:buNone/>
            </a:pPr>
            <a:r>
              <a:rPr lang="en-US" sz="1600" b="1" dirty="0"/>
              <a:t>Introduction to Python C Socket Interfacing:</a:t>
            </a:r>
          </a:p>
          <a:p>
            <a:pPr lvl="1"/>
            <a:r>
              <a:rPr lang="en-US" sz="1600" dirty="0"/>
              <a:t>Python facilitates seamless integration with C for socket programming tasks.</a:t>
            </a:r>
          </a:p>
          <a:p>
            <a:pPr lvl="1"/>
            <a:r>
              <a:rPr lang="en-US" sz="1600" dirty="0"/>
              <a:t>Python uses the </a:t>
            </a:r>
            <a:r>
              <a:rPr lang="en-US" sz="1600" dirty="0">
                <a:solidFill>
                  <a:srgbClr val="657B83"/>
                </a:solidFill>
              </a:rPr>
              <a:t>socket</a:t>
            </a:r>
            <a:r>
              <a:rPr lang="en-US" sz="1600" dirty="0"/>
              <a:t> module to interact with C side functions.</a:t>
            </a:r>
          </a:p>
          <a:p>
            <a:pPr marL="457200" lvl="1" indent="0">
              <a:buNone/>
            </a:pPr>
            <a:endParaRPr lang="en-US" sz="1600" dirty="0"/>
          </a:p>
          <a:p>
            <a:pPr marL="0" indent="0">
              <a:buNone/>
            </a:pPr>
            <a:r>
              <a:rPr lang="en-US" sz="1600" b="1" dirty="0"/>
              <a:t>Python Code</a:t>
            </a:r>
          </a:p>
          <a:p>
            <a:pPr lvl="1"/>
            <a:r>
              <a:rPr lang="en-US" sz="1600" dirty="0"/>
              <a:t>    Python creates a client socket in the host machine and connects with the C side server</a:t>
            </a:r>
          </a:p>
          <a:p>
            <a:pPr lvl="1"/>
            <a:r>
              <a:rPr lang="en-US" sz="1600" dirty="0"/>
              <a:t>    Key functions include:</a:t>
            </a:r>
          </a:p>
          <a:p>
            <a:pPr lvl="2"/>
            <a:endParaRPr lang="en-US" sz="1600" dirty="0"/>
          </a:p>
        </p:txBody>
      </p:sp>
      <p:sp>
        <p:nvSpPr>
          <p:cNvPr id="5" name="Slide Number Placeholder 4">
            <a:extLst>
              <a:ext uri="{FF2B5EF4-FFF2-40B4-BE49-F238E27FC236}">
                <a16:creationId xmlns:a16="http://schemas.microsoft.com/office/drawing/2014/main" id="{D540920A-DBF2-1507-B3AE-07191E41CEF9}"/>
              </a:ext>
            </a:extLst>
          </p:cNvPr>
          <p:cNvSpPr>
            <a:spLocks noGrp="1"/>
          </p:cNvSpPr>
          <p:nvPr>
            <p:ph type="sldNum" sz="quarter" idx="12"/>
          </p:nvPr>
        </p:nvSpPr>
        <p:spPr/>
        <p:txBody>
          <a:bodyPr/>
          <a:lstStyle/>
          <a:p>
            <a:fld id="{DC660FAD-630A-40BB-A0C3-01001DFE1636}" type="slidenum">
              <a:rPr lang="en-IN" smtClean="0"/>
              <a:t>10</a:t>
            </a:fld>
            <a:endParaRPr lang="en-IN" dirty="0"/>
          </a:p>
        </p:txBody>
      </p:sp>
      <p:sp>
        <p:nvSpPr>
          <p:cNvPr id="9" name="Rectangle 1">
            <a:extLst>
              <a:ext uri="{FF2B5EF4-FFF2-40B4-BE49-F238E27FC236}">
                <a16:creationId xmlns:a16="http://schemas.microsoft.com/office/drawing/2014/main" id="{1F88B07F-935B-451B-14C9-0C8746979147}"/>
              </a:ext>
            </a:extLst>
          </p:cNvPr>
          <p:cNvSpPr>
            <a:spLocks noChangeArrowheads="1"/>
          </p:cNvSpPr>
          <p:nvPr/>
        </p:nvSpPr>
        <p:spPr bwMode="auto">
          <a:xfrm>
            <a:off x="838200" y="20970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Rectangle 2">
            <a:extLst>
              <a:ext uri="{FF2B5EF4-FFF2-40B4-BE49-F238E27FC236}">
                <a16:creationId xmlns:a16="http://schemas.microsoft.com/office/drawing/2014/main" id="{0F1DD273-40A4-F71B-1A35-307A4A5A7CFB}"/>
              </a:ext>
            </a:extLst>
          </p:cNvPr>
          <p:cNvSpPr>
            <a:spLocks noChangeArrowheads="1"/>
          </p:cNvSpPr>
          <p:nvPr/>
        </p:nvSpPr>
        <p:spPr bwMode="auto">
          <a:xfrm>
            <a:off x="838200" y="2597151"/>
            <a:ext cx="9430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5" name="TextBox 14">
            <a:extLst>
              <a:ext uri="{FF2B5EF4-FFF2-40B4-BE49-F238E27FC236}">
                <a16:creationId xmlns:a16="http://schemas.microsoft.com/office/drawing/2014/main" id="{9F4A3BF5-6C11-0FFA-A568-26192A38D384}"/>
              </a:ext>
            </a:extLst>
          </p:cNvPr>
          <p:cNvSpPr txBox="1"/>
          <p:nvPr/>
        </p:nvSpPr>
        <p:spPr>
          <a:xfrm>
            <a:off x="1913893" y="4132153"/>
            <a:ext cx="9090992" cy="1323439"/>
          </a:xfrm>
          <a:prstGeom prst="rect">
            <a:avLst/>
          </a:prstGeom>
          <a:noFill/>
        </p:spPr>
        <p:txBody>
          <a:bodyPr wrap="square">
            <a:spAutoFit/>
          </a:bodyPr>
          <a:lstStyle/>
          <a:p>
            <a:r>
              <a:rPr lang="en-US" sz="1600" b="0" i="0" u="none" strike="noStrike" dirty="0">
                <a:solidFill>
                  <a:srgbClr val="859900"/>
                </a:solidFill>
                <a:effectLst/>
                <a:latin typeface="Arial" panose="020B0604020202020204" pitchFamily="34" charset="0"/>
                <a:cs typeface="Arial" panose="020B0604020202020204" pitchFamily="34" charset="0"/>
              </a:rPr>
              <a:t>def</a:t>
            </a:r>
            <a:r>
              <a:rPr lang="en-US" sz="1600" b="0" i="0" u="none" strike="noStrike" dirty="0">
                <a:solidFill>
                  <a:srgbClr val="657B83"/>
                </a:solidFill>
                <a:effectLst/>
                <a:latin typeface="Arial" panose="020B0604020202020204" pitchFamily="34" charset="0"/>
                <a:cs typeface="Arial" panose="020B0604020202020204" pitchFamily="34" charset="0"/>
              </a:rPr>
              <a:t> </a:t>
            </a:r>
            <a:r>
              <a:rPr lang="en-US" sz="1600" b="0" i="0" u="none" strike="noStrike" dirty="0">
                <a:solidFill>
                  <a:srgbClr val="268BD2"/>
                </a:solidFill>
                <a:effectLst/>
                <a:latin typeface="Arial" panose="020B0604020202020204" pitchFamily="34" charset="0"/>
                <a:cs typeface="Arial" panose="020B0604020202020204" pitchFamily="34" charset="0"/>
              </a:rPr>
              <a:t>NETSIM_interface</a:t>
            </a:r>
            <a:r>
              <a:rPr lang="en-US" sz="1600" b="0" i="0" u="none" strike="noStrike" dirty="0">
                <a:solidFill>
                  <a:srgbClr val="657B83"/>
                </a:solidFill>
                <a:effectLst/>
                <a:latin typeface="Arial" panose="020B0604020202020204" pitchFamily="34" charset="0"/>
                <a:cs typeface="Arial" panose="020B0604020202020204" pitchFamily="34" charset="0"/>
              </a:rPr>
              <a:t>(</a:t>
            </a:r>
            <a:r>
              <a:rPr lang="en-US" sz="1600" b="0" i="0" u="none" strike="noStrike" dirty="0" err="1">
                <a:solidFill>
                  <a:srgbClr val="657B83"/>
                </a:solidFill>
                <a:effectLst/>
                <a:latin typeface="Arial" panose="020B0604020202020204" pitchFamily="34" charset="0"/>
                <a:cs typeface="Arial" panose="020B0604020202020204" pitchFamily="34" charset="0"/>
              </a:rPr>
              <a:t>gNB_powers</a:t>
            </a:r>
            <a:r>
              <a:rPr lang="en-US" sz="1600" b="0" i="0" u="none" strike="noStrike" dirty="0">
                <a:solidFill>
                  <a:srgbClr val="657B83"/>
                </a:solidFill>
                <a:effectLst/>
                <a:latin typeface="Arial" panose="020B0604020202020204" pitchFamily="34" charset="0"/>
                <a:cs typeface="Arial" panose="020B0604020202020204" pitchFamily="34" charset="0"/>
              </a:rPr>
              <a:t>): </a:t>
            </a:r>
          </a:p>
          <a:p>
            <a:pPr marL="742950" lvl="1" indent="-285750">
              <a:buFont typeface="Arial" panose="020B0604020202020204" pitchFamily="34" charset="0"/>
              <a:buChar char="•"/>
            </a:pPr>
            <a:r>
              <a:rPr lang="en-US" sz="1600" b="0" i="0" u="none" strike="noStrike" dirty="0">
                <a:solidFill>
                  <a:srgbClr val="657B83"/>
                </a:solidFill>
                <a:effectLst/>
                <a:latin typeface="Arial" panose="020B0604020202020204" pitchFamily="34" charset="0"/>
                <a:cs typeface="Arial" panose="020B0604020202020204" pitchFamily="34" charset="0"/>
              </a:rPr>
              <a:t>Sends the gNB powers to NetSim with a header </a:t>
            </a:r>
          </a:p>
          <a:p>
            <a:pPr marL="742950" lvl="1" indent="-285750">
              <a:buFont typeface="Arial" panose="020B0604020202020204" pitchFamily="34" charset="0"/>
              <a:buChar char="•"/>
            </a:pPr>
            <a:r>
              <a:rPr lang="en-US" sz="1600" dirty="0">
                <a:solidFill>
                  <a:srgbClr val="657B83"/>
                </a:solidFill>
                <a:latin typeface="Arial" panose="020B0604020202020204" pitchFamily="34" charset="0"/>
                <a:cs typeface="Arial" panose="020B0604020202020204" pitchFamily="34" charset="0"/>
              </a:rPr>
              <a:t>Receives acknowledgement integer value from NetSim </a:t>
            </a:r>
          </a:p>
          <a:p>
            <a:pPr marL="742950" lvl="1" indent="-285750">
              <a:buFont typeface="Arial" panose="020B0604020202020204" pitchFamily="34" charset="0"/>
              <a:buChar char="•"/>
            </a:pPr>
            <a:r>
              <a:rPr lang="en-US" sz="1600" b="0" i="0" u="none" strike="noStrike" dirty="0">
                <a:solidFill>
                  <a:srgbClr val="657B83"/>
                </a:solidFill>
                <a:effectLst/>
                <a:latin typeface="Arial" panose="020B0604020202020204" pitchFamily="34" charset="0"/>
                <a:cs typeface="Arial" panose="020B0604020202020204" pitchFamily="34" charset="0"/>
              </a:rPr>
              <a:t>Sends a request </a:t>
            </a:r>
            <a:r>
              <a:rPr lang="en-US" sz="1600" dirty="0">
                <a:solidFill>
                  <a:srgbClr val="657B83"/>
                </a:solidFill>
                <a:latin typeface="Arial" panose="020B0604020202020204" pitchFamily="34" charset="0"/>
                <a:cs typeface="Arial" panose="020B0604020202020204" pitchFamily="34" charset="0"/>
              </a:rPr>
              <a:t>value to NetSim to receive the updated SINR values and the reward</a:t>
            </a:r>
          </a:p>
          <a:p>
            <a:pPr marL="742950" lvl="1" indent="-285750">
              <a:buFont typeface="Arial" panose="020B0604020202020204" pitchFamily="34" charset="0"/>
              <a:buChar char="•"/>
            </a:pPr>
            <a:r>
              <a:rPr lang="en-US" sz="1600" b="0" i="0" u="none" strike="noStrike" dirty="0">
                <a:solidFill>
                  <a:srgbClr val="657B83"/>
                </a:solidFill>
                <a:effectLst/>
                <a:latin typeface="Arial" panose="020B0604020202020204" pitchFamily="34" charset="0"/>
                <a:cs typeface="Arial" panose="020B0604020202020204" pitchFamily="34" charset="0"/>
              </a:rPr>
              <a:t>Receives the next state </a:t>
            </a:r>
            <a:r>
              <a:rPr lang="en-US" sz="1600" dirty="0">
                <a:solidFill>
                  <a:srgbClr val="657B83"/>
                </a:solidFill>
                <a:latin typeface="Arial" panose="020B0604020202020204" pitchFamily="34" charset="0"/>
                <a:cs typeface="Arial" panose="020B0604020202020204" pitchFamily="34" charset="0"/>
              </a:rPr>
              <a:t>and the reward</a:t>
            </a:r>
            <a:r>
              <a:rPr lang="en-US" sz="1600" b="0" i="0" u="none" strike="noStrike" dirty="0">
                <a:solidFill>
                  <a:srgbClr val="657B83"/>
                </a:solidFill>
                <a:effectLst/>
                <a:latin typeface="Arial" panose="020B0604020202020204" pitchFamily="34" charset="0"/>
                <a:cs typeface="Arial" panose="020B0604020202020204" pitchFamily="34" charset="0"/>
              </a:rPr>
              <a:t> from NetSim</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5173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5CFA5-46D5-EBD1-C0B7-A24DF84F3E32}"/>
              </a:ext>
            </a:extLst>
          </p:cNvPr>
          <p:cNvSpPr>
            <a:spLocks noGrp="1"/>
          </p:cNvSpPr>
          <p:nvPr>
            <p:ph type="title"/>
          </p:nvPr>
        </p:nvSpPr>
        <p:spPr/>
        <p:txBody>
          <a:bodyPr/>
          <a:lstStyle/>
          <a:p>
            <a:r>
              <a:rPr lang="en-US" dirty="0"/>
              <a:t>NetSim Python Interfacing (contd.)</a:t>
            </a:r>
            <a:endParaRPr lang="en-IN" dirty="0"/>
          </a:p>
        </p:txBody>
      </p:sp>
      <p:sp>
        <p:nvSpPr>
          <p:cNvPr id="3" name="Content Placeholder 2">
            <a:extLst>
              <a:ext uri="{FF2B5EF4-FFF2-40B4-BE49-F238E27FC236}">
                <a16:creationId xmlns:a16="http://schemas.microsoft.com/office/drawing/2014/main" id="{14938648-A571-4F25-B82A-70851CBC8486}"/>
              </a:ext>
            </a:extLst>
          </p:cNvPr>
          <p:cNvSpPr>
            <a:spLocks noGrp="1"/>
          </p:cNvSpPr>
          <p:nvPr>
            <p:ph idx="1"/>
          </p:nvPr>
        </p:nvSpPr>
        <p:spPr/>
        <p:txBody>
          <a:bodyPr>
            <a:normAutofit/>
          </a:bodyPr>
          <a:lstStyle/>
          <a:p>
            <a:pPr marL="0" indent="0">
              <a:buNone/>
            </a:pPr>
            <a:r>
              <a:rPr lang="en-US" sz="1600" b="1" dirty="0"/>
              <a:t>NetSim C code</a:t>
            </a:r>
          </a:p>
          <a:p>
            <a:pPr lvl="1"/>
            <a:r>
              <a:rPr lang="en-IN" sz="1600" dirty="0"/>
              <a:t>Key functions include:</a:t>
            </a:r>
          </a:p>
          <a:p>
            <a:pPr lvl="1"/>
            <a:endParaRPr lang="en-IN" sz="1600" dirty="0"/>
          </a:p>
        </p:txBody>
      </p:sp>
      <p:sp>
        <p:nvSpPr>
          <p:cNvPr id="5" name="Slide Number Placeholder 4">
            <a:extLst>
              <a:ext uri="{FF2B5EF4-FFF2-40B4-BE49-F238E27FC236}">
                <a16:creationId xmlns:a16="http://schemas.microsoft.com/office/drawing/2014/main" id="{F287A395-0F11-EA4D-B4EC-FB3B5E8E0DCD}"/>
              </a:ext>
            </a:extLst>
          </p:cNvPr>
          <p:cNvSpPr>
            <a:spLocks noGrp="1"/>
          </p:cNvSpPr>
          <p:nvPr>
            <p:ph type="sldNum" sz="quarter" idx="12"/>
          </p:nvPr>
        </p:nvSpPr>
        <p:spPr/>
        <p:txBody>
          <a:bodyPr/>
          <a:lstStyle/>
          <a:p>
            <a:fld id="{DC660FAD-630A-40BB-A0C3-01001DFE1636}" type="slidenum">
              <a:rPr lang="en-IN" smtClean="0"/>
              <a:t>11</a:t>
            </a:fld>
            <a:endParaRPr lang="en-IN" dirty="0"/>
          </a:p>
        </p:txBody>
      </p:sp>
      <p:graphicFrame>
        <p:nvGraphicFramePr>
          <p:cNvPr id="8" name="Table 7">
            <a:extLst>
              <a:ext uri="{FF2B5EF4-FFF2-40B4-BE49-F238E27FC236}">
                <a16:creationId xmlns:a16="http://schemas.microsoft.com/office/drawing/2014/main" id="{A44AEC17-8A59-C76D-D4AE-58D1AD2469FA}"/>
              </a:ext>
            </a:extLst>
          </p:cNvPr>
          <p:cNvGraphicFramePr>
            <a:graphicFrameLocks noGrp="1"/>
          </p:cNvGraphicFramePr>
          <p:nvPr>
            <p:extLst>
              <p:ext uri="{D42A27DB-BD31-4B8C-83A1-F6EECF244321}">
                <p14:modId xmlns:p14="http://schemas.microsoft.com/office/powerpoint/2010/main" val="544358324"/>
              </p:ext>
            </p:extLst>
          </p:nvPr>
        </p:nvGraphicFramePr>
        <p:xfrm>
          <a:off x="1544053" y="2807053"/>
          <a:ext cx="10325100" cy="2809240"/>
        </p:xfrm>
        <a:graphic>
          <a:graphicData uri="http://schemas.openxmlformats.org/drawingml/2006/table">
            <a:tbl>
              <a:tblPr/>
              <a:tblGrid>
                <a:gridCol w="10325100">
                  <a:extLst>
                    <a:ext uri="{9D8B030D-6E8A-4147-A177-3AD203B41FA5}">
                      <a16:colId xmlns:a16="http://schemas.microsoft.com/office/drawing/2014/main" val="867381799"/>
                    </a:ext>
                  </a:extLst>
                </a:gridCol>
              </a:tblGrid>
              <a:tr h="2613086">
                <a:tc>
                  <a:txBody>
                    <a:bodyPr/>
                    <a:lstStyle/>
                    <a:p>
                      <a:pPr rtl="0" fontAlgn="t">
                        <a:spcBef>
                          <a:spcPts val="0"/>
                        </a:spcBef>
                        <a:spcAft>
                          <a:spcPts val="0"/>
                        </a:spcAft>
                      </a:pPr>
                      <a:r>
                        <a:rPr lang="en-US" sz="1600" b="0" i="0" u="none" strike="noStrike" dirty="0">
                          <a:solidFill>
                            <a:srgbClr val="000088"/>
                          </a:solidFill>
                          <a:effectLst/>
                          <a:highlight>
                            <a:srgbClr val="FFFFFF"/>
                          </a:highlight>
                          <a:latin typeface="Arial" panose="020B0604020202020204" pitchFamily="34" charset="0"/>
                          <a:cs typeface="Arial" panose="020B0604020202020204" pitchFamily="34" charset="0"/>
                        </a:rPr>
                        <a:t>void</a:t>
                      </a:r>
                      <a:r>
                        <a:rPr lang="en-US" sz="1600" b="0" i="0" u="none" strike="noStrike" dirty="0">
                          <a:solidFill>
                            <a:srgbClr val="000000"/>
                          </a:solidFill>
                          <a:effectLst/>
                          <a:highlight>
                            <a:srgbClr val="FFFFFF"/>
                          </a:highlight>
                          <a:latin typeface="Arial" panose="020B0604020202020204" pitchFamily="34" charset="0"/>
                          <a:cs typeface="Arial" panose="020B0604020202020204" pitchFamily="34" charset="0"/>
                        </a:rPr>
                        <a:t> </a:t>
                      </a:r>
                      <a:r>
                        <a:rPr lang="en-US" sz="1600" b="0" i="0" u="none" strike="noStrike" dirty="0">
                          <a:solidFill>
                            <a:srgbClr val="660066"/>
                          </a:solidFill>
                          <a:effectLst/>
                          <a:highlight>
                            <a:srgbClr val="FFFFFF"/>
                          </a:highlight>
                          <a:latin typeface="Arial" panose="020B0604020202020204" pitchFamily="34" charset="0"/>
                          <a:cs typeface="Arial" panose="020B0604020202020204" pitchFamily="34" charset="0"/>
                        </a:rPr>
                        <a:t>init_waiting_struct_socket1() : </a:t>
                      </a:r>
                    </a:p>
                    <a:p>
                      <a:pPr marL="742950" lvl="1" indent="-285750" rtl="0" fontAlgn="t">
                        <a:spcBef>
                          <a:spcPts val="0"/>
                        </a:spcBef>
                        <a:spcAft>
                          <a:spcPts val="0"/>
                        </a:spcAft>
                        <a:buFont typeface="Arial" panose="020B0604020202020204" pitchFamily="34" charset="0"/>
                        <a:buChar char="•"/>
                      </a:pPr>
                      <a:r>
                        <a:rPr lang="en-US" sz="1600" b="0" i="0" u="none" strike="noStrike" dirty="0">
                          <a:solidFill>
                            <a:schemeClr val="tx1"/>
                          </a:solidFill>
                          <a:effectLst/>
                          <a:highlight>
                            <a:srgbClr val="FFFFFF"/>
                          </a:highlight>
                          <a:latin typeface="Arial" panose="020B0604020202020204" pitchFamily="34" charset="0"/>
                          <a:cs typeface="Arial" panose="020B0604020202020204" pitchFamily="34" charset="0"/>
                        </a:rPr>
                        <a:t>Initializes the Winsock library and calls the </a:t>
                      </a:r>
                      <a:r>
                        <a:rPr lang="en-US" sz="1600" b="0" i="0" u="none" strike="noStrike" dirty="0">
                          <a:solidFill>
                            <a:srgbClr val="660066"/>
                          </a:solidFill>
                          <a:effectLst/>
                          <a:highlight>
                            <a:srgbClr val="FFFFFF"/>
                          </a:highlight>
                          <a:latin typeface="Arial" panose="020B0604020202020204" pitchFamily="34" charset="0"/>
                          <a:cs typeface="Arial" panose="020B0604020202020204" pitchFamily="34" charset="0"/>
                        </a:rPr>
                        <a:t>listenForPython() function </a:t>
                      </a:r>
                    </a:p>
                    <a:p>
                      <a:pPr marL="742950" lvl="1" indent="-285750" rtl="0" fontAlgn="t">
                        <a:spcBef>
                          <a:spcPts val="0"/>
                        </a:spcBef>
                        <a:spcAft>
                          <a:spcPts val="0"/>
                        </a:spcAft>
                        <a:buFont typeface="Arial" panose="020B0604020202020204" pitchFamily="34" charset="0"/>
                        <a:buChar char="•"/>
                      </a:pPr>
                      <a:endParaRPr lang="en-US" sz="1600" b="0" i="0" u="none" strike="noStrike" dirty="0">
                        <a:solidFill>
                          <a:srgbClr val="660066"/>
                        </a:solidFill>
                        <a:effectLst/>
                        <a:highlight>
                          <a:srgbClr val="FFFFFF"/>
                        </a:highlight>
                        <a:latin typeface="Arial" panose="020B0604020202020204" pitchFamily="34" charset="0"/>
                        <a:cs typeface="Arial" panose="020B0604020202020204" pitchFamily="34" charset="0"/>
                      </a:endParaRPr>
                    </a:p>
                    <a:p>
                      <a:pPr rtl="0" fontAlgn="t">
                        <a:spcBef>
                          <a:spcPts val="0"/>
                        </a:spcBef>
                        <a:spcAft>
                          <a:spcPts val="0"/>
                        </a:spcAft>
                      </a:pPr>
                      <a:r>
                        <a:rPr lang="en-US" sz="1600" b="0" i="0" u="none" strike="noStrike" dirty="0">
                          <a:solidFill>
                            <a:schemeClr val="accent1">
                              <a:lumMod val="75000"/>
                            </a:schemeClr>
                          </a:solidFill>
                          <a:effectLst/>
                          <a:highlight>
                            <a:srgbClr val="FFFFFF"/>
                          </a:highlight>
                          <a:latin typeface="Arial" panose="020B0604020202020204" pitchFamily="34" charset="0"/>
                          <a:cs typeface="Arial" panose="020B0604020202020204" pitchFamily="34" charset="0"/>
                        </a:rPr>
                        <a:t>bool</a:t>
                      </a:r>
                      <a:r>
                        <a:rPr lang="en-US" sz="1600" b="0" i="0" u="none" strike="noStrike" dirty="0">
                          <a:solidFill>
                            <a:srgbClr val="660066"/>
                          </a:solidFill>
                          <a:effectLst/>
                          <a:highlight>
                            <a:srgbClr val="FFFFFF"/>
                          </a:highlight>
                          <a:latin typeface="Arial" panose="020B0604020202020204" pitchFamily="34" charset="0"/>
                          <a:cs typeface="Arial" panose="020B0604020202020204" pitchFamily="34" charset="0"/>
                        </a:rPr>
                        <a:t> listenForPython() : </a:t>
                      </a:r>
                    </a:p>
                    <a:p>
                      <a:pPr marL="742950" lvl="1" indent="-285750" rtl="0" fontAlgn="t">
                        <a:spcBef>
                          <a:spcPts val="0"/>
                        </a:spcBef>
                        <a:spcAft>
                          <a:spcPts val="0"/>
                        </a:spcAft>
                        <a:buFont typeface="Arial" panose="020B0604020202020204" pitchFamily="34" charset="0"/>
                        <a:buChar char="•"/>
                      </a:pPr>
                      <a:r>
                        <a:rPr lang="en-US" sz="1600" dirty="0">
                          <a:solidFill>
                            <a:schemeClr val="tx1"/>
                          </a:solidFill>
                          <a:effectLst/>
                          <a:highlight>
                            <a:srgbClr val="FFFFFF"/>
                          </a:highlight>
                          <a:latin typeface="Arial" panose="020B0604020202020204" pitchFamily="34" charset="0"/>
                          <a:cs typeface="Arial" panose="020B0604020202020204" pitchFamily="34" charset="0"/>
                        </a:rPr>
                        <a:t>Resolves the server address and port</a:t>
                      </a:r>
                    </a:p>
                    <a:p>
                      <a:pPr marL="742950" lvl="1" indent="-285750" rtl="0" fontAlgn="t">
                        <a:spcBef>
                          <a:spcPts val="0"/>
                        </a:spcBef>
                        <a:spcAft>
                          <a:spcPts val="0"/>
                        </a:spcAft>
                        <a:buFont typeface="Arial" panose="020B0604020202020204" pitchFamily="34" charset="0"/>
                        <a:buChar char="•"/>
                      </a:pPr>
                      <a:r>
                        <a:rPr lang="en-US" sz="1600" dirty="0">
                          <a:solidFill>
                            <a:schemeClr val="tx1"/>
                          </a:solidFill>
                          <a:effectLst/>
                          <a:highlight>
                            <a:srgbClr val="FFFFFF"/>
                          </a:highlight>
                          <a:latin typeface="Arial" panose="020B0604020202020204" pitchFamily="34" charset="0"/>
                          <a:cs typeface="Arial" panose="020B0604020202020204" pitchFamily="34" charset="0"/>
                        </a:rPr>
                        <a:t>Creates a socket for connecting to the server</a:t>
                      </a:r>
                    </a:p>
                    <a:p>
                      <a:pPr marL="742950" lvl="1" indent="-285750" rtl="0" fontAlgn="t">
                        <a:spcBef>
                          <a:spcPts val="0"/>
                        </a:spcBef>
                        <a:spcAft>
                          <a:spcPts val="0"/>
                        </a:spcAft>
                        <a:buFont typeface="Arial" panose="020B0604020202020204" pitchFamily="34" charset="0"/>
                        <a:buChar char="•"/>
                      </a:pPr>
                      <a:r>
                        <a:rPr lang="en-US" sz="1600" dirty="0">
                          <a:solidFill>
                            <a:schemeClr val="tx1"/>
                          </a:solidFill>
                          <a:effectLst/>
                          <a:highlight>
                            <a:srgbClr val="FFFFFF"/>
                          </a:highlight>
                          <a:latin typeface="Arial" panose="020B0604020202020204" pitchFamily="34" charset="0"/>
                          <a:cs typeface="Arial" panose="020B0604020202020204" pitchFamily="34" charset="0"/>
                        </a:rPr>
                        <a:t>Sets up the TCP listening socket</a:t>
                      </a:r>
                    </a:p>
                    <a:p>
                      <a:pPr marL="742950" lvl="1" indent="-285750" rtl="0" fontAlgn="t">
                        <a:spcBef>
                          <a:spcPts val="0"/>
                        </a:spcBef>
                        <a:spcAft>
                          <a:spcPts val="0"/>
                        </a:spcAft>
                        <a:buFont typeface="Arial" panose="020B0604020202020204" pitchFamily="34" charset="0"/>
                        <a:buChar char="•"/>
                      </a:pPr>
                      <a:r>
                        <a:rPr lang="en-US" sz="1600" dirty="0">
                          <a:solidFill>
                            <a:schemeClr val="tx1"/>
                          </a:solidFill>
                          <a:effectLst/>
                          <a:highlight>
                            <a:srgbClr val="FFFFFF"/>
                          </a:highlight>
                          <a:latin typeface="Arial" panose="020B0604020202020204" pitchFamily="34" charset="0"/>
                          <a:cs typeface="Arial" panose="020B0604020202020204" pitchFamily="34" charset="0"/>
                        </a:rPr>
                        <a:t>Waits for client socket connection </a:t>
                      </a:r>
                    </a:p>
                    <a:p>
                      <a:pPr marL="0" lvl="0" indent="0" algn="l" defTabSz="914400" rtl="0" eaLnBrk="1" fontAlgn="t" latinLnBrk="0" hangingPunct="1">
                        <a:spcBef>
                          <a:spcPts val="0"/>
                        </a:spcBef>
                        <a:spcAft>
                          <a:spcPts val="0"/>
                        </a:spcAft>
                        <a:buFont typeface="Arial" panose="020B0604020202020204" pitchFamily="34" charset="0"/>
                        <a:buNone/>
                      </a:pPr>
                      <a:endParaRPr lang="en-US" sz="1600" b="0" i="0" u="none" strike="noStrike" kern="1200" dirty="0">
                        <a:solidFill>
                          <a:schemeClr val="accent1">
                            <a:lumMod val="75000"/>
                          </a:schemeClr>
                        </a:solidFill>
                        <a:effectLst/>
                        <a:highlight>
                          <a:srgbClr val="FFFFFF"/>
                        </a:highlight>
                        <a:latin typeface="Arial" panose="020B0604020202020204" pitchFamily="34" charset="0"/>
                        <a:ea typeface="+mn-ea"/>
                        <a:cs typeface="Arial" panose="020B0604020202020204" pitchFamily="34" charset="0"/>
                      </a:endParaRPr>
                    </a:p>
                    <a:p>
                      <a:pPr marL="0" lvl="0" indent="0" algn="l" defTabSz="914400" rtl="0" eaLnBrk="1" fontAlgn="t" latinLnBrk="0" hangingPunct="1">
                        <a:spcBef>
                          <a:spcPts val="0"/>
                        </a:spcBef>
                        <a:spcAft>
                          <a:spcPts val="0"/>
                        </a:spcAft>
                        <a:buFont typeface="Arial" panose="020B0604020202020204" pitchFamily="34" charset="0"/>
                        <a:buNone/>
                      </a:pPr>
                      <a:r>
                        <a:rPr lang="en-IN" sz="1600" b="0" i="0" u="none" strike="noStrike" kern="1200" dirty="0">
                          <a:solidFill>
                            <a:srgbClr val="000088"/>
                          </a:solidFill>
                          <a:effectLst/>
                          <a:highlight>
                            <a:srgbClr val="FFFFFF"/>
                          </a:highlight>
                          <a:latin typeface="Arial" panose="020B0604020202020204" pitchFamily="34" charset="0"/>
                          <a:ea typeface="+mn-ea"/>
                          <a:cs typeface="Arial" panose="020B0604020202020204" pitchFamily="34" charset="0"/>
                        </a:rPr>
                        <a:t>void </a:t>
                      </a:r>
                      <a:r>
                        <a:rPr lang="en-IN" sz="1600" b="0" i="0" u="none" strike="noStrike" kern="1200" dirty="0">
                          <a:solidFill>
                            <a:srgbClr val="660066"/>
                          </a:solidFill>
                          <a:effectLst/>
                          <a:highlight>
                            <a:srgbClr val="FFFFFF"/>
                          </a:highlight>
                          <a:latin typeface="Arial" panose="020B0604020202020204" pitchFamily="34" charset="0"/>
                          <a:ea typeface="+mn-ea"/>
                          <a:cs typeface="Arial" panose="020B0604020202020204" pitchFamily="34" charset="0"/>
                        </a:rPr>
                        <a:t>handle_Send_Receive(struct SINR_Values_Reward* Param1, struct gNB_Powers* Param2)</a:t>
                      </a:r>
                      <a:endParaRPr lang="en-US" sz="1600" b="0" i="0" u="none" strike="noStrike" kern="1200" dirty="0">
                        <a:solidFill>
                          <a:srgbClr val="660066"/>
                        </a:solidFill>
                        <a:effectLst/>
                        <a:highlight>
                          <a:srgbClr val="FFFFFF"/>
                        </a:highlight>
                        <a:latin typeface="Arial" panose="020B0604020202020204" pitchFamily="34" charset="0"/>
                        <a:ea typeface="+mn-ea"/>
                        <a:cs typeface="Arial" panose="020B0604020202020204" pitchFamily="34" charset="0"/>
                      </a:endParaRPr>
                    </a:p>
                    <a:p>
                      <a:pPr marL="0" lvl="0" indent="0" rtl="0" fontAlgn="t">
                        <a:spcBef>
                          <a:spcPts val="0"/>
                        </a:spcBef>
                        <a:spcAft>
                          <a:spcPts val="0"/>
                        </a:spcAft>
                        <a:buFont typeface="Arial" panose="020B0604020202020204" pitchFamily="34" charset="0"/>
                        <a:buNone/>
                      </a:pPr>
                      <a:endParaRPr lang="en-US" sz="1600" dirty="0">
                        <a:solidFill>
                          <a:schemeClr val="tx1"/>
                        </a:solidFill>
                        <a:effectLst/>
                        <a:highlight>
                          <a:srgbClr val="FFFFFF"/>
                        </a:highlight>
                        <a:latin typeface="Arial" panose="020B0604020202020204" pitchFamily="34" charset="0"/>
                        <a:cs typeface="Arial" panose="020B0604020202020204" pitchFamily="34" charset="0"/>
                      </a:endParaRPr>
                    </a:p>
                  </a:txBody>
                  <a:tcPr marL="63500" marR="63500" marT="63500" marB="63500">
                    <a:lnL>
                      <a:noFill/>
                    </a:lnL>
                    <a:lnR>
                      <a:noFill/>
                    </a:lnR>
                    <a:lnT>
                      <a:noFill/>
                    </a:lnT>
                    <a:lnB>
                      <a:noFill/>
                    </a:lnB>
                    <a:solidFill>
                      <a:srgbClr val="FFFFFF"/>
                    </a:solidFill>
                  </a:tcPr>
                </a:tc>
                <a:extLst>
                  <a:ext uri="{0D108BD9-81ED-4DB2-BD59-A6C34878D82A}">
                    <a16:rowId xmlns:a16="http://schemas.microsoft.com/office/drawing/2014/main" val="950755551"/>
                  </a:ext>
                </a:extLst>
              </a:tr>
            </a:tbl>
          </a:graphicData>
        </a:graphic>
      </p:graphicFrame>
    </p:spTree>
    <p:extLst>
      <p:ext uri="{BB962C8B-B14F-4D97-AF65-F5344CB8AC3E}">
        <p14:creationId xmlns:p14="http://schemas.microsoft.com/office/powerpoint/2010/main" val="1430216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5CFA5-46D5-EBD1-C0B7-A24DF84F3E32}"/>
              </a:ext>
            </a:extLst>
          </p:cNvPr>
          <p:cNvSpPr>
            <a:spLocks noGrp="1"/>
          </p:cNvSpPr>
          <p:nvPr>
            <p:ph type="title"/>
          </p:nvPr>
        </p:nvSpPr>
        <p:spPr/>
        <p:txBody>
          <a:bodyPr/>
          <a:lstStyle/>
          <a:p>
            <a:r>
              <a:rPr lang="en-US" dirty="0"/>
              <a:t>NetSim Python Interfacing (contd.)</a:t>
            </a:r>
            <a:endParaRPr lang="en-IN" dirty="0"/>
          </a:p>
        </p:txBody>
      </p:sp>
      <p:sp>
        <p:nvSpPr>
          <p:cNvPr id="3" name="Content Placeholder 2">
            <a:extLst>
              <a:ext uri="{FF2B5EF4-FFF2-40B4-BE49-F238E27FC236}">
                <a16:creationId xmlns:a16="http://schemas.microsoft.com/office/drawing/2014/main" id="{14938648-A571-4F25-B82A-70851CBC8486}"/>
              </a:ext>
            </a:extLst>
          </p:cNvPr>
          <p:cNvSpPr>
            <a:spLocks noGrp="1"/>
          </p:cNvSpPr>
          <p:nvPr>
            <p:ph idx="1"/>
          </p:nvPr>
        </p:nvSpPr>
        <p:spPr/>
        <p:txBody>
          <a:bodyPr>
            <a:normAutofit/>
          </a:bodyPr>
          <a:lstStyle/>
          <a:p>
            <a:pPr marL="0" indent="0">
              <a:buNone/>
            </a:pPr>
            <a:r>
              <a:rPr lang="en-US" sz="1800" b="1" dirty="0"/>
              <a:t>NetSim C code</a:t>
            </a:r>
          </a:p>
          <a:p>
            <a:pPr lvl="1"/>
            <a:r>
              <a:rPr lang="en-IN" sz="1600" dirty="0"/>
              <a:t>Key functions include:</a:t>
            </a:r>
          </a:p>
          <a:p>
            <a:pPr lvl="1"/>
            <a:endParaRPr lang="en-IN" sz="1800" dirty="0"/>
          </a:p>
        </p:txBody>
      </p:sp>
      <p:sp>
        <p:nvSpPr>
          <p:cNvPr id="5" name="Slide Number Placeholder 4">
            <a:extLst>
              <a:ext uri="{FF2B5EF4-FFF2-40B4-BE49-F238E27FC236}">
                <a16:creationId xmlns:a16="http://schemas.microsoft.com/office/drawing/2014/main" id="{F287A395-0F11-EA4D-B4EC-FB3B5E8E0DCD}"/>
              </a:ext>
            </a:extLst>
          </p:cNvPr>
          <p:cNvSpPr>
            <a:spLocks noGrp="1"/>
          </p:cNvSpPr>
          <p:nvPr>
            <p:ph type="sldNum" sz="quarter" idx="12"/>
          </p:nvPr>
        </p:nvSpPr>
        <p:spPr/>
        <p:txBody>
          <a:bodyPr/>
          <a:lstStyle/>
          <a:p>
            <a:fld id="{DC660FAD-630A-40BB-A0C3-01001DFE1636}" type="slidenum">
              <a:rPr lang="en-IN" smtClean="0"/>
              <a:t>12</a:t>
            </a:fld>
            <a:endParaRPr lang="en-IN" dirty="0"/>
          </a:p>
        </p:txBody>
      </p:sp>
      <p:graphicFrame>
        <p:nvGraphicFramePr>
          <p:cNvPr id="8" name="Table 7">
            <a:extLst>
              <a:ext uri="{FF2B5EF4-FFF2-40B4-BE49-F238E27FC236}">
                <a16:creationId xmlns:a16="http://schemas.microsoft.com/office/drawing/2014/main" id="{A44AEC17-8A59-C76D-D4AE-58D1AD2469FA}"/>
              </a:ext>
            </a:extLst>
          </p:cNvPr>
          <p:cNvGraphicFramePr>
            <a:graphicFrameLocks noGrp="1"/>
          </p:cNvGraphicFramePr>
          <p:nvPr>
            <p:extLst>
              <p:ext uri="{D42A27DB-BD31-4B8C-83A1-F6EECF244321}">
                <p14:modId xmlns:p14="http://schemas.microsoft.com/office/powerpoint/2010/main" val="400993933"/>
              </p:ext>
            </p:extLst>
          </p:nvPr>
        </p:nvGraphicFramePr>
        <p:xfrm>
          <a:off x="1544053" y="2807052"/>
          <a:ext cx="10325100" cy="3549297"/>
        </p:xfrm>
        <a:graphic>
          <a:graphicData uri="http://schemas.openxmlformats.org/drawingml/2006/table">
            <a:tbl>
              <a:tblPr/>
              <a:tblGrid>
                <a:gridCol w="10325100">
                  <a:extLst>
                    <a:ext uri="{9D8B030D-6E8A-4147-A177-3AD203B41FA5}">
                      <a16:colId xmlns:a16="http://schemas.microsoft.com/office/drawing/2014/main" val="867381799"/>
                    </a:ext>
                  </a:extLst>
                </a:gridCol>
              </a:tblGrid>
              <a:tr h="3549297">
                <a:tc>
                  <a:txBody>
                    <a:bodyPr/>
                    <a:lstStyle/>
                    <a:p>
                      <a:pPr marL="0" marR="0" lvl="0" indent="0" algn="l" defTabSz="914400" rtl="0" eaLnBrk="1" fontAlgn="t" latinLnBrk="0" hangingPunct="1">
                        <a:lnSpc>
                          <a:spcPct val="100000"/>
                        </a:lnSpc>
                        <a:spcBef>
                          <a:spcPts val="0"/>
                        </a:spcBef>
                        <a:spcAft>
                          <a:spcPts val="0"/>
                        </a:spcAft>
                        <a:buClrTx/>
                        <a:buSzTx/>
                        <a:buFont typeface="Arial" panose="020B0604020202020204" pitchFamily="34" charset="0"/>
                        <a:buNone/>
                        <a:tabLst/>
                        <a:defRPr/>
                      </a:pPr>
                      <a:r>
                        <a:rPr lang="en-IN" sz="1600" b="0" i="0" u="none" strike="noStrike" kern="1200" dirty="0">
                          <a:solidFill>
                            <a:srgbClr val="000088"/>
                          </a:solidFill>
                          <a:effectLst/>
                          <a:highlight>
                            <a:srgbClr val="FFFFFF"/>
                          </a:highlight>
                          <a:latin typeface="Arial" panose="020B0604020202020204" pitchFamily="34" charset="0"/>
                          <a:ea typeface="+mn-ea"/>
                          <a:cs typeface="Arial" panose="020B0604020202020204" pitchFamily="34" charset="0"/>
                        </a:rPr>
                        <a:t>void </a:t>
                      </a:r>
                      <a:r>
                        <a:rPr lang="en-IN" sz="1600" b="0" i="0" u="none" strike="noStrike" kern="1200" dirty="0">
                          <a:solidFill>
                            <a:srgbClr val="660066"/>
                          </a:solidFill>
                          <a:effectLst/>
                          <a:highlight>
                            <a:srgbClr val="FFFFFF"/>
                          </a:highlight>
                          <a:latin typeface="Arial" panose="020B0604020202020204" pitchFamily="34" charset="0"/>
                          <a:ea typeface="+mn-ea"/>
                          <a:cs typeface="Arial" panose="020B0604020202020204" pitchFamily="34" charset="0"/>
                        </a:rPr>
                        <a:t>handle_Send_Receive(struct SINR_Values_Reward* Param1, struct gNB_Powers* Param2)</a:t>
                      </a:r>
                      <a:endParaRPr lang="en-US" sz="1600" b="0" i="0" u="none" strike="noStrike" kern="1200" dirty="0">
                        <a:solidFill>
                          <a:srgbClr val="660066"/>
                        </a:solidFill>
                        <a:effectLst/>
                        <a:highlight>
                          <a:srgbClr val="FFFFFF"/>
                        </a:highlight>
                        <a:latin typeface="Arial" panose="020B0604020202020204" pitchFamily="34" charset="0"/>
                        <a:ea typeface="+mn-ea"/>
                        <a:cs typeface="Arial" panose="020B0604020202020204" pitchFamily="34" charset="0"/>
                      </a:endParaRPr>
                    </a:p>
                    <a:p>
                      <a:pPr marL="742950" lvl="1" indent="-285750" rtl="0" fontAlgn="t">
                        <a:spcBef>
                          <a:spcPts val="0"/>
                        </a:spcBef>
                        <a:spcAft>
                          <a:spcPts val="0"/>
                        </a:spcAft>
                        <a:buFont typeface="Arial" panose="020B0604020202020204" pitchFamily="34" charset="0"/>
                        <a:buChar char="•"/>
                      </a:pPr>
                      <a:r>
                        <a:rPr lang="en-US" sz="1600" dirty="0">
                          <a:solidFill>
                            <a:schemeClr val="tx1"/>
                          </a:solidFill>
                          <a:effectLst/>
                          <a:highlight>
                            <a:srgbClr val="FFFFFF"/>
                          </a:highlight>
                          <a:latin typeface="Arial" panose="020B0604020202020204" pitchFamily="34" charset="0"/>
                          <a:cs typeface="Arial" panose="020B0604020202020204" pitchFamily="34" charset="0"/>
                        </a:rPr>
                        <a:t>Receives the message type from Python </a:t>
                      </a:r>
                    </a:p>
                    <a:p>
                      <a:pPr marL="742950" lvl="1" indent="-285750" rtl="0" fontAlgn="t">
                        <a:spcBef>
                          <a:spcPts val="0"/>
                        </a:spcBef>
                        <a:spcAft>
                          <a:spcPts val="0"/>
                        </a:spcAft>
                        <a:buFont typeface="Arial" panose="020B0604020202020204" pitchFamily="34" charset="0"/>
                        <a:buChar char="•"/>
                      </a:pPr>
                      <a:r>
                        <a:rPr lang="en-US" sz="1600" dirty="0">
                          <a:solidFill>
                            <a:schemeClr val="tx1"/>
                          </a:solidFill>
                          <a:effectLst/>
                          <a:highlight>
                            <a:srgbClr val="FFFFFF"/>
                          </a:highlight>
                          <a:latin typeface="Arial" panose="020B0604020202020204" pitchFamily="34" charset="0"/>
                          <a:cs typeface="Arial" panose="020B0604020202020204" pitchFamily="34" charset="0"/>
                        </a:rPr>
                        <a:t>If message type is to “receive gNB powers”, receives the powers from Python and sends back an acknowledgement message</a:t>
                      </a:r>
                    </a:p>
                    <a:p>
                      <a:pPr marL="742950" lvl="1" indent="-285750" rtl="0" fontAlgn="t">
                        <a:spcBef>
                          <a:spcPts val="0"/>
                        </a:spcBef>
                        <a:spcAft>
                          <a:spcPts val="0"/>
                        </a:spcAft>
                        <a:buFont typeface="Arial" panose="020B0604020202020204" pitchFamily="34" charset="0"/>
                        <a:buChar char="•"/>
                      </a:pPr>
                      <a:r>
                        <a:rPr lang="en-US" sz="1600" dirty="0">
                          <a:solidFill>
                            <a:schemeClr val="tx1"/>
                          </a:solidFill>
                          <a:effectLst/>
                          <a:highlight>
                            <a:srgbClr val="FFFFFF"/>
                          </a:highlight>
                          <a:latin typeface="Arial" panose="020B0604020202020204" pitchFamily="34" charset="0"/>
                          <a:cs typeface="Arial" panose="020B0604020202020204" pitchFamily="34" charset="0"/>
                        </a:rPr>
                        <a:t>If message type is to “send SINRS and rewards”, sends back the state and reward back to Python using the </a:t>
                      </a:r>
                      <a:r>
                        <a:rPr lang="en-US" sz="1600" b="0" i="0" u="none" strike="noStrike" kern="1200" dirty="0">
                          <a:solidFill>
                            <a:srgbClr val="660066"/>
                          </a:solidFill>
                          <a:effectLst/>
                          <a:highlight>
                            <a:srgbClr val="FFFFFF"/>
                          </a:highlight>
                          <a:latin typeface="Arial" panose="020B0604020202020204" pitchFamily="34" charset="0"/>
                          <a:ea typeface="+mn-ea"/>
                          <a:cs typeface="Arial" panose="020B0604020202020204" pitchFamily="34" charset="0"/>
                        </a:rPr>
                        <a:t>send_SINRS_Rewards_at_Time_Step() </a:t>
                      </a:r>
                      <a:r>
                        <a:rPr lang="en-US" sz="1600" b="0" i="0" u="none" strike="noStrike" kern="1200" dirty="0">
                          <a:solidFill>
                            <a:schemeClr val="tx1"/>
                          </a:solidFill>
                          <a:effectLst/>
                          <a:highlight>
                            <a:srgbClr val="FFFFFF"/>
                          </a:highlight>
                          <a:latin typeface="Arial" panose="020B0604020202020204" pitchFamily="34" charset="0"/>
                          <a:ea typeface="+mn-ea"/>
                          <a:cs typeface="Arial" panose="020B0604020202020204" pitchFamily="34" charset="0"/>
                        </a:rPr>
                        <a:t>function</a:t>
                      </a:r>
                    </a:p>
                    <a:p>
                      <a:pPr marL="0" lvl="0" indent="0" rtl="0" fontAlgn="t">
                        <a:spcBef>
                          <a:spcPts val="0"/>
                        </a:spcBef>
                        <a:spcAft>
                          <a:spcPts val="0"/>
                        </a:spcAft>
                        <a:buFont typeface="Arial" panose="020B0604020202020204" pitchFamily="34" charset="0"/>
                        <a:buNone/>
                      </a:pPr>
                      <a:endParaRPr lang="en-US" sz="1600" b="0" i="0" u="none" strike="noStrike" kern="1200" dirty="0">
                        <a:solidFill>
                          <a:schemeClr val="tx1"/>
                        </a:solidFill>
                        <a:effectLst/>
                        <a:highlight>
                          <a:srgbClr val="FFFFFF"/>
                        </a:highlight>
                        <a:latin typeface="Arial" panose="020B0604020202020204" pitchFamily="34" charset="0"/>
                        <a:ea typeface="+mn-ea"/>
                        <a:cs typeface="Arial" panose="020B0604020202020204" pitchFamily="34" charset="0"/>
                      </a:endParaRPr>
                    </a:p>
                    <a:p>
                      <a:pPr marL="0" lvl="0" indent="0" rtl="0" fontAlgn="t">
                        <a:spcBef>
                          <a:spcPts val="0"/>
                        </a:spcBef>
                        <a:spcAft>
                          <a:spcPts val="0"/>
                        </a:spcAft>
                        <a:buFont typeface="Arial" panose="020B0604020202020204" pitchFamily="34" charset="0"/>
                        <a:buNone/>
                      </a:pPr>
                      <a:r>
                        <a:rPr lang="en-IN" sz="1600" b="0" i="0" u="none" strike="noStrike" kern="1200" dirty="0">
                          <a:solidFill>
                            <a:srgbClr val="000088"/>
                          </a:solidFill>
                          <a:effectLst/>
                          <a:highlight>
                            <a:srgbClr val="FFFFFF"/>
                          </a:highlight>
                          <a:latin typeface="Arial" panose="020B0604020202020204" pitchFamily="34" charset="0"/>
                          <a:ea typeface="+mn-ea"/>
                          <a:cs typeface="Arial" panose="020B0604020202020204" pitchFamily="34" charset="0"/>
                        </a:rPr>
                        <a:t>void </a:t>
                      </a:r>
                      <a:r>
                        <a:rPr lang="en-US" sz="1600" b="0" i="0" u="none" strike="noStrike" kern="1200" dirty="0">
                          <a:solidFill>
                            <a:srgbClr val="660066"/>
                          </a:solidFill>
                          <a:effectLst/>
                          <a:highlight>
                            <a:srgbClr val="FFFFFF"/>
                          </a:highlight>
                          <a:latin typeface="Arial" panose="020B0604020202020204" pitchFamily="34" charset="0"/>
                          <a:ea typeface="+mn-ea"/>
                          <a:cs typeface="Arial" panose="020B0604020202020204" pitchFamily="34" charset="0"/>
                        </a:rPr>
                        <a:t>send_SINRS_Rewards_at_Time_Step() : </a:t>
                      </a:r>
                    </a:p>
                    <a:p>
                      <a:pPr marL="742950" lvl="1" indent="-285750" rtl="0" fontAlgn="t">
                        <a:spcBef>
                          <a:spcPts val="0"/>
                        </a:spcBef>
                        <a:spcAft>
                          <a:spcPts val="0"/>
                        </a:spcAft>
                        <a:buFont typeface="Arial" panose="020B0604020202020204" pitchFamily="34" charset="0"/>
                        <a:buChar char="•"/>
                      </a:pPr>
                      <a:r>
                        <a:rPr lang="en-US" sz="1600" b="0" i="0" u="none" strike="noStrike" kern="1200" dirty="0">
                          <a:solidFill>
                            <a:schemeClr val="tx1"/>
                          </a:solidFill>
                          <a:effectLst/>
                          <a:highlight>
                            <a:srgbClr val="FFFFFF"/>
                          </a:highlight>
                          <a:latin typeface="Arial" panose="020B0604020202020204" pitchFamily="34" charset="0"/>
                          <a:ea typeface="+mn-ea"/>
                          <a:cs typeface="Arial" panose="020B0604020202020204" pitchFamily="34" charset="0"/>
                        </a:rPr>
                        <a:t>sends the list of updated SINRs and the sum throughput received from the LTENR project in NetSim back to python </a:t>
                      </a:r>
                    </a:p>
                  </a:txBody>
                  <a:tcPr marL="63500" marR="63500" marT="63500" marB="63500">
                    <a:lnL>
                      <a:noFill/>
                    </a:lnL>
                    <a:lnR>
                      <a:noFill/>
                    </a:lnR>
                    <a:lnT>
                      <a:noFill/>
                    </a:lnT>
                    <a:lnB>
                      <a:noFill/>
                    </a:lnB>
                    <a:solidFill>
                      <a:srgbClr val="FFFFFF"/>
                    </a:solidFill>
                  </a:tcPr>
                </a:tc>
                <a:extLst>
                  <a:ext uri="{0D108BD9-81ED-4DB2-BD59-A6C34878D82A}">
                    <a16:rowId xmlns:a16="http://schemas.microsoft.com/office/drawing/2014/main" val="950755551"/>
                  </a:ext>
                </a:extLst>
              </a:tr>
            </a:tbl>
          </a:graphicData>
        </a:graphic>
      </p:graphicFrame>
    </p:spTree>
    <p:extLst>
      <p:ext uri="{BB962C8B-B14F-4D97-AF65-F5344CB8AC3E}">
        <p14:creationId xmlns:p14="http://schemas.microsoft.com/office/powerpoint/2010/main" val="3060873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67656-850E-862C-791B-52CAF7B25119}"/>
              </a:ext>
            </a:extLst>
          </p:cNvPr>
          <p:cNvSpPr>
            <a:spLocks noGrp="1"/>
          </p:cNvSpPr>
          <p:nvPr>
            <p:ph type="title"/>
          </p:nvPr>
        </p:nvSpPr>
        <p:spPr/>
        <p:txBody>
          <a:bodyPr/>
          <a:lstStyle/>
          <a:p>
            <a:r>
              <a:rPr lang="en-IN" dirty="0"/>
              <a:t>Running custom simulations</a:t>
            </a:r>
          </a:p>
        </p:txBody>
      </p:sp>
      <p:sp>
        <p:nvSpPr>
          <p:cNvPr id="3" name="Content Placeholder 2">
            <a:extLst>
              <a:ext uri="{FF2B5EF4-FFF2-40B4-BE49-F238E27FC236}">
                <a16:creationId xmlns:a16="http://schemas.microsoft.com/office/drawing/2014/main" id="{BBFB270A-A4FD-8BD8-2ABB-CE90EC0F8D78}"/>
              </a:ext>
            </a:extLst>
          </p:cNvPr>
          <p:cNvSpPr>
            <a:spLocks noGrp="1"/>
          </p:cNvSpPr>
          <p:nvPr>
            <p:ph idx="1"/>
          </p:nvPr>
        </p:nvSpPr>
        <p:spPr>
          <a:xfrm>
            <a:off x="838200" y="1872921"/>
            <a:ext cx="10515600" cy="4848553"/>
          </a:xfrm>
        </p:spPr>
        <p:txBody>
          <a:bodyPr>
            <a:normAutofit fontScale="92500" lnSpcReduction="10000"/>
          </a:bodyPr>
          <a:lstStyle/>
          <a:p>
            <a:r>
              <a:rPr lang="en-US" sz="1600" dirty="0"/>
              <a:t>There are two simulations in the Github link provided</a:t>
            </a:r>
          </a:p>
          <a:p>
            <a:pPr lvl="1"/>
            <a:r>
              <a:rPr lang="en-IN" sz="1600" b="1" dirty="0"/>
              <a:t>Without RL: </a:t>
            </a:r>
            <a:r>
              <a:rPr lang="en-IN" sz="1600" dirty="0"/>
              <a:t>To get the results for the without RL case, run the scenario titled </a:t>
            </a:r>
            <a:r>
              <a:rPr lang="en-IN" sz="1600" b="1" dirty="0"/>
              <a:t>“without_RL.netsimexp” </a:t>
            </a:r>
            <a:r>
              <a:rPr lang="en-IN" sz="1600" dirty="0"/>
              <a:t>and use the python script provided in the link</a:t>
            </a:r>
          </a:p>
          <a:p>
            <a:pPr lvl="1"/>
            <a:r>
              <a:rPr lang="en-IN" sz="1600" b="1" dirty="0"/>
              <a:t>With RL: </a:t>
            </a:r>
            <a:r>
              <a:rPr lang="en-IN" sz="1600" dirty="0"/>
              <a:t>To get the results for the with RL case, run the scenario titled </a:t>
            </a:r>
            <a:r>
              <a:rPr lang="en-IN" sz="1600" b="1" dirty="0"/>
              <a:t>“RL_Based_Tx_Power_Control.nestimexp” </a:t>
            </a:r>
            <a:r>
              <a:rPr lang="en-IN" sz="1600" dirty="0"/>
              <a:t>and use the python script provided in the link</a:t>
            </a:r>
            <a:endParaRPr lang="en-IN" sz="1600" b="1" dirty="0"/>
          </a:p>
          <a:p>
            <a:pPr lvl="1"/>
            <a:r>
              <a:rPr lang="en-IN" sz="1600" dirty="0"/>
              <a:t>Both the simulations will make use of the same python script, the only difference between the simulations will be that in the without RL scenario, the code implementing the updating of Tx powers of the gNBs will be commented out implying that the Tx power will remain constant at the default value of 40 dBM</a:t>
            </a:r>
          </a:p>
          <a:p>
            <a:r>
              <a:rPr lang="en-IN" sz="1600" dirty="0"/>
              <a:t>While creating a custom scenario, the user must keep in mind the following points</a:t>
            </a:r>
          </a:p>
          <a:p>
            <a:pPr lvl="1"/>
            <a:r>
              <a:rPr lang="en-IN" sz="1600" b="1" dirty="0"/>
              <a:t>number of gNBs should be within 5 and number of UEs should be within 16 due to memory limitations</a:t>
            </a:r>
          </a:p>
          <a:p>
            <a:pPr lvl="1"/>
            <a:r>
              <a:rPr lang="en-US" sz="1600" dirty="0"/>
              <a:t>each gNB should at least be connected to one UE</a:t>
            </a:r>
          </a:p>
          <a:p>
            <a:pPr lvl="1"/>
            <a:r>
              <a:rPr lang="en-IN" sz="1600" dirty="0"/>
              <a:t>for each newly added gNB, </a:t>
            </a:r>
          </a:p>
          <a:p>
            <a:pPr lvl="2"/>
            <a:r>
              <a:rPr lang="en-US" sz="1600" dirty="0"/>
              <a:t>coherence time = 30ms</a:t>
            </a:r>
          </a:p>
          <a:p>
            <a:pPr lvl="2"/>
            <a:r>
              <a:rPr lang="en-US" sz="1600" dirty="0"/>
              <a:t>shadowing should be off</a:t>
            </a:r>
          </a:p>
          <a:p>
            <a:pPr lvl="2"/>
            <a:r>
              <a:rPr lang="en-US" sz="1600" dirty="0"/>
              <a:t>log distance pathloss model with 3 as the exponent</a:t>
            </a:r>
          </a:p>
          <a:p>
            <a:pPr lvl="2"/>
            <a:r>
              <a:rPr lang="en-US" sz="1600" dirty="0"/>
              <a:t>HARQ should be off</a:t>
            </a:r>
          </a:p>
          <a:p>
            <a:pPr lvl="2"/>
            <a:r>
              <a:rPr lang="en-US" sz="1600" dirty="0"/>
              <a:t>fading should be Rayleigh with eigen beamforming</a:t>
            </a:r>
            <a:endParaRPr lang="en-IN" sz="1600" dirty="0"/>
          </a:p>
          <a:p>
            <a:endParaRPr lang="en-IN" sz="1600" dirty="0"/>
          </a:p>
        </p:txBody>
      </p:sp>
      <p:sp>
        <p:nvSpPr>
          <p:cNvPr id="5" name="Slide Number Placeholder 4">
            <a:extLst>
              <a:ext uri="{FF2B5EF4-FFF2-40B4-BE49-F238E27FC236}">
                <a16:creationId xmlns:a16="http://schemas.microsoft.com/office/drawing/2014/main" id="{CA7C7308-85F7-EA54-6643-BD7105B9AC89}"/>
              </a:ext>
            </a:extLst>
          </p:cNvPr>
          <p:cNvSpPr>
            <a:spLocks noGrp="1"/>
          </p:cNvSpPr>
          <p:nvPr>
            <p:ph type="sldNum" sz="quarter" idx="12"/>
          </p:nvPr>
        </p:nvSpPr>
        <p:spPr/>
        <p:txBody>
          <a:bodyPr/>
          <a:lstStyle/>
          <a:p>
            <a:fld id="{DC660FAD-630A-40BB-A0C3-01001DFE1636}" type="slidenum">
              <a:rPr lang="en-IN" smtClean="0"/>
              <a:t>13</a:t>
            </a:fld>
            <a:endParaRPr lang="en-IN" dirty="0"/>
          </a:p>
        </p:txBody>
      </p:sp>
    </p:spTree>
    <p:extLst>
      <p:ext uri="{BB962C8B-B14F-4D97-AF65-F5344CB8AC3E}">
        <p14:creationId xmlns:p14="http://schemas.microsoft.com/office/powerpoint/2010/main" val="226590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45002-1212-73B3-157E-7B4516CE0149}"/>
              </a:ext>
            </a:extLst>
          </p:cNvPr>
          <p:cNvSpPr>
            <a:spLocks noGrp="1"/>
          </p:cNvSpPr>
          <p:nvPr>
            <p:ph type="title"/>
          </p:nvPr>
        </p:nvSpPr>
        <p:spPr/>
        <p:txBody>
          <a:bodyPr/>
          <a:lstStyle/>
          <a:p>
            <a:r>
              <a:rPr lang="en-IN" dirty="0"/>
              <a:t>Running custom simulations</a:t>
            </a:r>
          </a:p>
        </p:txBody>
      </p:sp>
      <p:sp>
        <p:nvSpPr>
          <p:cNvPr id="3" name="Content Placeholder 2">
            <a:extLst>
              <a:ext uri="{FF2B5EF4-FFF2-40B4-BE49-F238E27FC236}">
                <a16:creationId xmlns:a16="http://schemas.microsoft.com/office/drawing/2014/main" id="{24666F6D-A840-57FB-1361-7F79DC9A8F1F}"/>
              </a:ext>
            </a:extLst>
          </p:cNvPr>
          <p:cNvSpPr>
            <a:spLocks noGrp="1"/>
          </p:cNvSpPr>
          <p:nvPr>
            <p:ph idx="1"/>
          </p:nvPr>
        </p:nvSpPr>
        <p:spPr/>
        <p:txBody>
          <a:bodyPr>
            <a:normAutofit/>
          </a:bodyPr>
          <a:lstStyle/>
          <a:p>
            <a:r>
              <a:rPr lang="en-US" sz="1600" dirty="0"/>
              <a:t>Create a new scenario in the RL workspace keeping in mind the points in the previous slide</a:t>
            </a:r>
          </a:p>
          <a:p>
            <a:endParaRPr lang="en-US" sz="1600" dirty="0"/>
          </a:p>
          <a:p>
            <a:r>
              <a:rPr lang="en-IN" sz="1600" dirty="0"/>
              <a:t>Export the same scenario, while unchecking the “Include Source code and Binaries” option and import it in the without RL workspace given in the link</a:t>
            </a:r>
          </a:p>
          <a:p>
            <a:endParaRPr lang="en-IN" sz="1600" dirty="0"/>
          </a:p>
          <a:p>
            <a:endParaRPr lang="en-IN" sz="1600" dirty="0"/>
          </a:p>
          <a:p>
            <a:endParaRPr lang="en-IN" sz="1600" dirty="0"/>
          </a:p>
          <a:p>
            <a:endParaRPr lang="en-IN" sz="1600" dirty="0"/>
          </a:p>
          <a:p>
            <a:pPr marL="0" indent="0">
              <a:buNone/>
            </a:pPr>
            <a:endParaRPr lang="en-IN" sz="1600" dirty="0"/>
          </a:p>
          <a:p>
            <a:r>
              <a:rPr lang="en-IN" sz="1600" dirty="0"/>
              <a:t>Run both the simulations for the desired number of episodes which should be at least 5000 to get proper results</a:t>
            </a:r>
          </a:p>
          <a:p>
            <a:r>
              <a:rPr lang="en-IN" sz="1600" dirty="0"/>
              <a:t>Both the simulations will make use of the same python script</a:t>
            </a:r>
          </a:p>
          <a:p>
            <a:endParaRPr lang="en-IN" sz="1600" dirty="0"/>
          </a:p>
        </p:txBody>
      </p:sp>
      <p:sp>
        <p:nvSpPr>
          <p:cNvPr id="5" name="Slide Number Placeholder 4">
            <a:extLst>
              <a:ext uri="{FF2B5EF4-FFF2-40B4-BE49-F238E27FC236}">
                <a16:creationId xmlns:a16="http://schemas.microsoft.com/office/drawing/2014/main" id="{879EDA8A-B16C-80F5-1DE7-926122615189}"/>
              </a:ext>
            </a:extLst>
          </p:cNvPr>
          <p:cNvSpPr>
            <a:spLocks noGrp="1"/>
          </p:cNvSpPr>
          <p:nvPr>
            <p:ph type="sldNum" sz="quarter" idx="12"/>
          </p:nvPr>
        </p:nvSpPr>
        <p:spPr/>
        <p:txBody>
          <a:bodyPr/>
          <a:lstStyle/>
          <a:p>
            <a:fld id="{DC660FAD-630A-40BB-A0C3-01001DFE1636}" type="slidenum">
              <a:rPr lang="en-IN" smtClean="0"/>
              <a:t>14</a:t>
            </a:fld>
            <a:endParaRPr lang="en-IN" dirty="0"/>
          </a:p>
        </p:txBody>
      </p:sp>
      <p:pic>
        <p:nvPicPr>
          <p:cNvPr id="7" name="Picture 6">
            <a:extLst>
              <a:ext uri="{FF2B5EF4-FFF2-40B4-BE49-F238E27FC236}">
                <a16:creationId xmlns:a16="http://schemas.microsoft.com/office/drawing/2014/main" id="{D49CDDCB-85D4-316A-D0C7-6C0103DA3B6D}"/>
              </a:ext>
            </a:extLst>
          </p:cNvPr>
          <p:cNvPicPr>
            <a:picLocks noChangeAspect="1"/>
          </p:cNvPicPr>
          <p:nvPr/>
        </p:nvPicPr>
        <p:blipFill rotWithShape="1">
          <a:blip r:embed="rId3"/>
          <a:srcRect t="30990"/>
          <a:stretch/>
        </p:blipFill>
        <p:spPr>
          <a:xfrm>
            <a:off x="4498456" y="3157044"/>
            <a:ext cx="3195088" cy="1363717"/>
          </a:xfrm>
          <a:prstGeom prst="rect">
            <a:avLst/>
          </a:prstGeom>
        </p:spPr>
      </p:pic>
    </p:spTree>
    <p:extLst>
      <p:ext uri="{BB962C8B-B14F-4D97-AF65-F5344CB8AC3E}">
        <p14:creationId xmlns:p14="http://schemas.microsoft.com/office/powerpoint/2010/main" val="3822729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1F2E3-1A86-9F44-2918-65093123597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Parameters	</a:t>
            </a:r>
            <a:endParaRPr lang="en-IN"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11FD07A6-3146-1ABF-9798-1A27838ACDB9}"/>
              </a:ext>
            </a:extLst>
          </p:cNvPr>
          <p:cNvSpPr>
            <a:spLocks noGrp="1"/>
          </p:cNvSpPr>
          <p:nvPr>
            <p:ph type="sldNum" sz="quarter" idx="12"/>
          </p:nvPr>
        </p:nvSpPr>
        <p:spPr>
          <a:xfrm>
            <a:off x="11004885" y="6127750"/>
            <a:ext cx="1054768" cy="365125"/>
          </a:xfrm>
        </p:spPr>
        <p:txBody>
          <a:bodyPr/>
          <a:lstStyle/>
          <a:p>
            <a:fld id="{DC660FAD-630A-40BB-A0C3-01001DFE1636}" type="slidenum">
              <a:rPr lang="en-IN" smtClean="0"/>
              <a:t>15</a:t>
            </a:fld>
            <a:endParaRPr lang="en-IN" dirty="0"/>
          </a:p>
        </p:txBody>
      </p:sp>
      <p:graphicFrame>
        <p:nvGraphicFramePr>
          <p:cNvPr id="5" name="Table 4">
            <a:extLst>
              <a:ext uri="{FF2B5EF4-FFF2-40B4-BE49-F238E27FC236}">
                <a16:creationId xmlns:a16="http://schemas.microsoft.com/office/drawing/2014/main" id="{86FF48D0-E389-8CAB-8AEE-7117C0C4A2F9}"/>
              </a:ext>
            </a:extLst>
          </p:cNvPr>
          <p:cNvGraphicFramePr>
            <a:graphicFrameLocks noGrp="1"/>
          </p:cNvGraphicFramePr>
          <p:nvPr>
            <p:extLst>
              <p:ext uri="{D42A27DB-BD31-4B8C-83A1-F6EECF244321}">
                <p14:modId xmlns:p14="http://schemas.microsoft.com/office/powerpoint/2010/main" val="382580518"/>
              </p:ext>
            </p:extLst>
          </p:nvPr>
        </p:nvGraphicFramePr>
        <p:xfrm>
          <a:off x="838200" y="1870255"/>
          <a:ext cx="3764280" cy="1828800"/>
        </p:xfrm>
        <a:graphic>
          <a:graphicData uri="http://schemas.openxmlformats.org/drawingml/2006/table">
            <a:tbl>
              <a:tblPr firstRow="1" bandRow="1">
                <a:tableStyleId>{5C22544A-7EE6-4342-B048-85BDC9FD1C3A}</a:tableStyleId>
              </a:tblPr>
              <a:tblGrid>
                <a:gridCol w="2413318">
                  <a:extLst>
                    <a:ext uri="{9D8B030D-6E8A-4147-A177-3AD203B41FA5}">
                      <a16:colId xmlns:a16="http://schemas.microsoft.com/office/drawing/2014/main" val="3162531400"/>
                    </a:ext>
                  </a:extLst>
                </a:gridCol>
                <a:gridCol w="1350962">
                  <a:extLst>
                    <a:ext uri="{9D8B030D-6E8A-4147-A177-3AD203B41FA5}">
                      <a16:colId xmlns:a16="http://schemas.microsoft.com/office/drawing/2014/main" val="1472140040"/>
                    </a:ext>
                  </a:extLst>
                </a:gridCol>
              </a:tblGrid>
              <a:tr h="344463">
                <a:tc>
                  <a:txBody>
                    <a:bodyPr/>
                    <a:lstStyle/>
                    <a:p>
                      <a:pPr algn="ctr"/>
                      <a:r>
                        <a:rPr lang="en-US" b="1" dirty="0">
                          <a:latin typeface="Arial" panose="020B0604020202020204" pitchFamily="34" charset="0"/>
                          <a:cs typeface="Arial" panose="020B0604020202020204" pitchFamily="34" charset="0"/>
                        </a:rPr>
                        <a:t>Parameter</a:t>
                      </a:r>
                      <a:endParaRPr lang="en-IN" b="1"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Value</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84829647"/>
                  </a:ext>
                </a:extLst>
              </a:tr>
              <a:tr h="344463">
                <a:tc>
                  <a:txBody>
                    <a:bodyPr/>
                    <a:lstStyle/>
                    <a:p>
                      <a:r>
                        <a:rPr lang="en-US" dirty="0">
                          <a:latin typeface="Arial" panose="020B0604020202020204" pitchFamily="34" charset="0"/>
                          <a:cs typeface="Arial" panose="020B0604020202020204" pitchFamily="34" charset="0"/>
                        </a:rPr>
                        <a:t>Bandwidth </a:t>
                      </a:r>
                    </a:p>
                  </a:txBody>
                  <a:tcPr/>
                </a:tc>
                <a:tc>
                  <a:txBody>
                    <a:bodyPr/>
                    <a:lstStyle/>
                    <a:p>
                      <a:r>
                        <a:rPr lang="en-US" dirty="0">
                          <a:latin typeface="Arial" panose="020B0604020202020204" pitchFamily="34" charset="0"/>
                          <a:cs typeface="Arial" panose="020B0604020202020204" pitchFamily="34" charset="0"/>
                        </a:rPr>
                        <a:t>50 MHz</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1372713"/>
                  </a:ext>
                </a:extLst>
              </a:tr>
              <a:tr h="344463">
                <a:tc>
                  <a:txBody>
                    <a:bodyPr/>
                    <a:lstStyle/>
                    <a:p>
                      <a:r>
                        <a:rPr lang="en-US" dirty="0">
                          <a:latin typeface="Arial" panose="020B0604020202020204" pitchFamily="34" charset="0"/>
                          <a:cs typeface="Arial" panose="020B0604020202020204" pitchFamily="34" charset="0"/>
                        </a:rPr>
                        <a:t>Transmit Power</a:t>
                      </a:r>
                      <a:endParaRPr lang="en-IN"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40 dB</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82600992"/>
                  </a:ext>
                </a:extLst>
              </a:tr>
              <a:tr h="344463">
                <a:tc>
                  <a:txBody>
                    <a:bodyPr/>
                    <a:lstStyle/>
                    <a:p>
                      <a:r>
                        <a:rPr lang="en-US" dirty="0">
                          <a:latin typeface="Arial" panose="020B0604020202020204" pitchFamily="34" charset="0"/>
                          <a:cs typeface="Arial" panose="020B0604020202020204" pitchFamily="34" charset="0"/>
                        </a:rPr>
                        <a:t>Noise Power</a:t>
                      </a:r>
                      <a:endParaRPr lang="en-IN"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-96.38 dB</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902737964"/>
                  </a:ext>
                </a:extLst>
              </a:tr>
              <a:tr h="344463">
                <a:tc>
                  <a:txBody>
                    <a:bodyPr/>
                    <a:lstStyle/>
                    <a:p>
                      <a:r>
                        <a:rPr lang="en-US" dirty="0">
                          <a:latin typeface="Arial" panose="020B0604020202020204" pitchFamily="34" charset="0"/>
                          <a:cs typeface="Arial" panose="020B0604020202020204" pitchFamily="34" charset="0"/>
                        </a:rPr>
                        <a:t>Path-loss exponent</a:t>
                      </a:r>
                      <a:endParaRPr lang="en-IN"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91445986"/>
                  </a:ext>
                </a:extLst>
              </a:tr>
            </a:tbl>
          </a:graphicData>
        </a:graphic>
      </p:graphicFrame>
      <p:pic>
        <p:nvPicPr>
          <p:cNvPr id="9" name="Content Placeholder 4">
            <a:extLst>
              <a:ext uri="{FF2B5EF4-FFF2-40B4-BE49-F238E27FC236}">
                <a16:creationId xmlns:a16="http://schemas.microsoft.com/office/drawing/2014/main" id="{97CCCF81-B9AD-D16B-C256-D506BD606914}"/>
              </a:ext>
            </a:extLst>
          </p:cNvPr>
          <p:cNvPicPr>
            <a:picLocks noGrp="1" noChangeAspect="1"/>
          </p:cNvPicPr>
          <p:nvPr>
            <p:ph idx="1"/>
          </p:nvPr>
        </p:nvPicPr>
        <p:blipFill>
          <a:blip r:embed="rId3"/>
          <a:stretch>
            <a:fillRect/>
          </a:stretch>
        </p:blipFill>
        <p:spPr>
          <a:xfrm>
            <a:off x="6321075" y="1476964"/>
            <a:ext cx="4890134" cy="4126050"/>
          </a:xfrm>
        </p:spPr>
      </p:pic>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BF4BE13F-7A02-A4E7-00D3-B154A92EC39C}"/>
                  </a:ext>
                </a:extLst>
              </p:cNvPr>
              <p:cNvGraphicFramePr>
                <a:graphicFrameLocks noGrp="1"/>
              </p:cNvGraphicFramePr>
              <p:nvPr>
                <p:extLst>
                  <p:ext uri="{D42A27DB-BD31-4B8C-83A1-F6EECF244321}">
                    <p14:modId xmlns:p14="http://schemas.microsoft.com/office/powerpoint/2010/main" val="2496490964"/>
                  </p:ext>
                </p:extLst>
              </p:nvPr>
            </p:nvGraphicFramePr>
            <p:xfrm>
              <a:off x="838200" y="4139974"/>
              <a:ext cx="3764280" cy="1463040"/>
            </p:xfrm>
            <a:graphic>
              <a:graphicData uri="http://schemas.openxmlformats.org/drawingml/2006/table">
                <a:tbl>
                  <a:tblPr firstRow="1" bandRow="1">
                    <a:tableStyleId>{5C22544A-7EE6-4342-B048-85BDC9FD1C3A}</a:tableStyleId>
                  </a:tblPr>
                  <a:tblGrid>
                    <a:gridCol w="2413318">
                      <a:extLst>
                        <a:ext uri="{9D8B030D-6E8A-4147-A177-3AD203B41FA5}">
                          <a16:colId xmlns:a16="http://schemas.microsoft.com/office/drawing/2014/main" val="3028918150"/>
                        </a:ext>
                      </a:extLst>
                    </a:gridCol>
                    <a:gridCol w="1350962">
                      <a:extLst>
                        <a:ext uri="{9D8B030D-6E8A-4147-A177-3AD203B41FA5}">
                          <a16:colId xmlns:a16="http://schemas.microsoft.com/office/drawing/2014/main" val="2219086879"/>
                        </a:ext>
                      </a:extLst>
                    </a:gridCol>
                  </a:tblGrid>
                  <a:tr h="344463">
                    <a:tc>
                      <a:txBody>
                        <a:bodyPr/>
                        <a:lstStyle/>
                        <a:p>
                          <a:pPr algn="ctr"/>
                          <a:r>
                            <a:rPr lang="en-IN" dirty="0">
                              <a:latin typeface="Arial" panose="020B0604020202020204" pitchFamily="34" charset="0"/>
                              <a:cs typeface="Arial" panose="020B0604020202020204" pitchFamily="34" charset="0"/>
                            </a:rPr>
                            <a:t>Hyper parameter</a:t>
                          </a:r>
                        </a:p>
                      </a:txBody>
                      <a:tcPr/>
                    </a:tc>
                    <a:tc>
                      <a:txBody>
                        <a:bodyPr/>
                        <a:lstStyle/>
                        <a:p>
                          <a:pPr algn="ctr"/>
                          <a:r>
                            <a:rPr lang="en-IN" dirty="0">
                              <a:latin typeface="Arial" panose="020B0604020202020204" pitchFamily="34" charset="0"/>
                              <a:cs typeface="Arial" panose="020B0604020202020204" pitchFamily="34" charset="0"/>
                            </a:rPr>
                            <a:t>Values</a:t>
                          </a:r>
                        </a:p>
                      </a:txBody>
                      <a:tcPr/>
                    </a:tc>
                    <a:extLst>
                      <a:ext uri="{0D108BD9-81ED-4DB2-BD59-A6C34878D82A}">
                        <a16:rowId xmlns:a16="http://schemas.microsoft.com/office/drawing/2014/main" val="2851136018"/>
                      </a:ext>
                    </a:extLst>
                  </a:tr>
                  <a:tr h="344463">
                    <a:tc>
                      <a:txBody>
                        <a:bodyPr/>
                        <a:lstStyle/>
                        <a:p>
                          <a14:m>
                            <m:oMath xmlns:m="http://schemas.openxmlformats.org/officeDocument/2006/math">
                              <m:r>
                                <a:rPr lang="en-US" b="0" i="1" smtClean="0">
                                  <a:latin typeface="Cambria Math" panose="02040503050406030204" pitchFamily="18" charset="0"/>
                                </a:rPr>
                                <m:t>𝛾</m:t>
                              </m:r>
                            </m:oMath>
                          </a14:m>
                          <a:r>
                            <a:rPr lang="en-IN" dirty="0">
                              <a:latin typeface="Arial" panose="020B0604020202020204" pitchFamily="34" charset="0"/>
                              <a:cs typeface="Arial" panose="020B0604020202020204" pitchFamily="34" charset="0"/>
                            </a:rPr>
                            <a:t> (discount factor)</a:t>
                          </a:r>
                        </a:p>
                      </a:txBody>
                      <a:tcPr/>
                    </a:tc>
                    <a:tc>
                      <a:txBody>
                        <a:bodyPr/>
                        <a:lstStyle/>
                        <a:p>
                          <a:r>
                            <a:rPr lang="en-US" dirty="0">
                              <a:latin typeface="Arial" panose="020B0604020202020204" pitchFamily="34" charset="0"/>
                              <a:cs typeface="Arial" panose="020B0604020202020204" pitchFamily="34" charset="0"/>
                            </a:rPr>
                            <a:t>0.9</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39114797"/>
                      </a:ext>
                    </a:extLst>
                  </a:tr>
                  <a:tr h="344463">
                    <a:tc>
                      <a:txBody>
                        <a:bodyPr/>
                        <a:lstStyle/>
                        <a:p>
                          <a14:m>
                            <m:oMath xmlns:m="http://schemas.openxmlformats.org/officeDocument/2006/math">
                              <m:r>
                                <a:rPr lang="en-US" b="0" i="1" smtClean="0">
                                  <a:latin typeface="Cambria Math" panose="02040503050406030204" pitchFamily="18" charset="0"/>
                                </a:rPr>
                                <m:t>𝛼</m:t>
                              </m:r>
                            </m:oMath>
                          </a14:m>
                          <a:r>
                            <a:rPr lang="en-IN" dirty="0">
                              <a:latin typeface="Arial" panose="020B0604020202020204" pitchFamily="34" charset="0"/>
                              <a:cs typeface="Arial" panose="020B0604020202020204" pitchFamily="34" charset="0"/>
                            </a:rPr>
                            <a:t> (learning</a:t>
                          </a:r>
                          <a:r>
                            <a:rPr lang="en-IN" baseline="0" dirty="0">
                              <a:latin typeface="Arial" panose="020B0604020202020204" pitchFamily="34" charset="0"/>
                              <a:cs typeface="Arial" panose="020B0604020202020204" pitchFamily="34" charset="0"/>
                            </a:rPr>
                            <a:t> rate)</a:t>
                          </a:r>
                          <a:endParaRPr lang="en-IN"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0.3</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55144543"/>
                      </a:ext>
                    </a:extLst>
                  </a:tr>
                  <a:tr h="344463">
                    <a:tc>
                      <a:txBody>
                        <a:bodyPr/>
                        <a:lstStyle/>
                        <a:p>
                          <a14:m>
                            <m:oMath xmlns:m="http://schemas.openxmlformats.org/officeDocument/2006/math">
                              <m:r>
                                <a:rPr lang="en-US" b="0" i="1" smtClean="0">
                                  <a:latin typeface="Cambria Math" panose="02040503050406030204" pitchFamily="18" charset="0"/>
                                </a:rPr>
                                <m:t>𝜖</m:t>
                              </m:r>
                            </m:oMath>
                          </a14:m>
                          <a:r>
                            <a:rPr lang="en-IN" dirty="0">
                              <a:latin typeface="Arial" panose="020B0604020202020204" pitchFamily="34" charset="0"/>
                              <a:cs typeface="Arial" panose="020B0604020202020204" pitchFamily="34" charset="0"/>
                            </a:rPr>
                            <a:t> (epsilon greedy)</a:t>
                          </a:r>
                        </a:p>
                      </a:txBody>
                      <a:tcPr/>
                    </a:tc>
                    <a:tc>
                      <a:txBody>
                        <a:bodyPr/>
                        <a:lstStyle/>
                        <a:p>
                          <a:r>
                            <a:rPr lang="en-US" dirty="0">
                              <a:latin typeface="Arial" panose="020B0604020202020204" pitchFamily="34" charset="0"/>
                              <a:cs typeface="Arial" panose="020B0604020202020204" pitchFamily="34" charset="0"/>
                            </a:rPr>
                            <a:t>0.25</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860659121"/>
                      </a:ext>
                    </a:extLst>
                  </a:tr>
                </a:tbl>
              </a:graphicData>
            </a:graphic>
          </p:graphicFrame>
        </mc:Choice>
        <mc:Fallback xmlns="">
          <p:graphicFrame>
            <p:nvGraphicFramePr>
              <p:cNvPr id="6" name="Table 5">
                <a:extLst>
                  <a:ext uri="{FF2B5EF4-FFF2-40B4-BE49-F238E27FC236}">
                    <a16:creationId xmlns:a16="http://schemas.microsoft.com/office/drawing/2014/main" id="{BF4BE13F-7A02-A4E7-00D3-B154A92EC39C}"/>
                  </a:ext>
                </a:extLst>
              </p:cNvPr>
              <p:cNvGraphicFramePr>
                <a:graphicFrameLocks noGrp="1"/>
              </p:cNvGraphicFramePr>
              <p:nvPr>
                <p:extLst>
                  <p:ext uri="{D42A27DB-BD31-4B8C-83A1-F6EECF244321}">
                    <p14:modId xmlns:p14="http://schemas.microsoft.com/office/powerpoint/2010/main" val="2496490964"/>
                  </p:ext>
                </p:extLst>
              </p:nvPr>
            </p:nvGraphicFramePr>
            <p:xfrm>
              <a:off x="838200" y="4139974"/>
              <a:ext cx="3764280" cy="1463040"/>
            </p:xfrm>
            <a:graphic>
              <a:graphicData uri="http://schemas.openxmlformats.org/drawingml/2006/table">
                <a:tbl>
                  <a:tblPr firstRow="1" bandRow="1">
                    <a:tableStyleId>{5C22544A-7EE6-4342-B048-85BDC9FD1C3A}</a:tableStyleId>
                  </a:tblPr>
                  <a:tblGrid>
                    <a:gridCol w="2413318">
                      <a:extLst>
                        <a:ext uri="{9D8B030D-6E8A-4147-A177-3AD203B41FA5}">
                          <a16:colId xmlns:a16="http://schemas.microsoft.com/office/drawing/2014/main" val="3028918150"/>
                        </a:ext>
                      </a:extLst>
                    </a:gridCol>
                    <a:gridCol w="1350962">
                      <a:extLst>
                        <a:ext uri="{9D8B030D-6E8A-4147-A177-3AD203B41FA5}">
                          <a16:colId xmlns:a16="http://schemas.microsoft.com/office/drawing/2014/main" val="2219086879"/>
                        </a:ext>
                      </a:extLst>
                    </a:gridCol>
                  </a:tblGrid>
                  <a:tr h="365760">
                    <a:tc>
                      <a:txBody>
                        <a:bodyPr/>
                        <a:lstStyle/>
                        <a:p>
                          <a:pPr algn="ctr"/>
                          <a:r>
                            <a:rPr lang="en-IN" dirty="0">
                              <a:latin typeface="Arial" panose="020B0604020202020204" pitchFamily="34" charset="0"/>
                              <a:cs typeface="Arial" panose="020B0604020202020204" pitchFamily="34" charset="0"/>
                            </a:rPr>
                            <a:t>Hyper parameter</a:t>
                          </a:r>
                        </a:p>
                      </a:txBody>
                      <a:tcPr/>
                    </a:tc>
                    <a:tc>
                      <a:txBody>
                        <a:bodyPr/>
                        <a:lstStyle/>
                        <a:p>
                          <a:pPr algn="ctr"/>
                          <a:r>
                            <a:rPr lang="en-IN" dirty="0">
                              <a:latin typeface="Arial" panose="020B0604020202020204" pitchFamily="34" charset="0"/>
                              <a:cs typeface="Arial" panose="020B0604020202020204" pitchFamily="34" charset="0"/>
                            </a:rPr>
                            <a:t>Values</a:t>
                          </a:r>
                        </a:p>
                      </a:txBody>
                      <a:tcPr/>
                    </a:tc>
                    <a:extLst>
                      <a:ext uri="{0D108BD9-81ED-4DB2-BD59-A6C34878D82A}">
                        <a16:rowId xmlns:a16="http://schemas.microsoft.com/office/drawing/2014/main" val="2851136018"/>
                      </a:ext>
                    </a:extLst>
                  </a:tr>
                  <a:tr h="365760">
                    <a:tc>
                      <a:txBody>
                        <a:bodyPr/>
                        <a:lstStyle/>
                        <a:p>
                          <a:endParaRPr lang="en-US"/>
                        </a:p>
                      </a:txBody>
                      <a:tcPr>
                        <a:blipFill>
                          <a:blip r:embed="rId4"/>
                          <a:stretch>
                            <a:fillRect l="-253" t="-106557" r="-57323" b="-221311"/>
                          </a:stretch>
                        </a:blipFill>
                      </a:tcPr>
                    </a:tc>
                    <a:tc>
                      <a:txBody>
                        <a:bodyPr/>
                        <a:lstStyle/>
                        <a:p>
                          <a:r>
                            <a:rPr lang="en-US" dirty="0">
                              <a:latin typeface="Arial" panose="020B0604020202020204" pitchFamily="34" charset="0"/>
                              <a:cs typeface="Arial" panose="020B0604020202020204" pitchFamily="34" charset="0"/>
                            </a:rPr>
                            <a:t>0.9</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39114797"/>
                      </a:ext>
                    </a:extLst>
                  </a:tr>
                  <a:tr h="365760">
                    <a:tc>
                      <a:txBody>
                        <a:bodyPr/>
                        <a:lstStyle/>
                        <a:p>
                          <a:endParaRPr lang="en-US"/>
                        </a:p>
                      </a:txBody>
                      <a:tcPr>
                        <a:blipFill>
                          <a:blip r:embed="rId4"/>
                          <a:stretch>
                            <a:fillRect l="-253" t="-210000" r="-57323" b="-125000"/>
                          </a:stretch>
                        </a:blipFill>
                      </a:tcPr>
                    </a:tc>
                    <a:tc>
                      <a:txBody>
                        <a:bodyPr/>
                        <a:lstStyle/>
                        <a:p>
                          <a:r>
                            <a:rPr lang="en-US" dirty="0">
                              <a:latin typeface="Arial" panose="020B0604020202020204" pitchFamily="34" charset="0"/>
                              <a:cs typeface="Arial" panose="020B0604020202020204" pitchFamily="34" charset="0"/>
                            </a:rPr>
                            <a:t>0.3</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55144543"/>
                      </a:ext>
                    </a:extLst>
                  </a:tr>
                  <a:tr h="365760">
                    <a:tc>
                      <a:txBody>
                        <a:bodyPr/>
                        <a:lstStyle/>
                        <a:p>
                          <a:endParaRPr lang="en-US"/>
                        </a:p>
                      </a:txBody>
                      <a:tcPr>
                        <a:blipFill>
                          <a:blip r:embed="rId4"/>
                          <a:stretch>
                            <a:fillRect l="-253" t="-310000" r="-57323" b="-25000"/>
                          </a:stretch>
                        </a:blipFill>
                      </a:tcPr>
                    </a:tc>
                    <a:tc>
                      <a:txBody>
                        <a:bodyPr/>
                        <a:lstStyle/>
                        <a:p>
                          <a:r>
                            <a:rPr lang="en-US" dirty="0">
                              <a:latin typeface="Arial" panose="020B0604020202020204" pitchFamily="34" charset="0"/>
                              <a:cs typeface="Arial" panose="020B0604020202020204" pitchFamily="34" charset="0"/>
                            </a:rPr>
                            <a:t>0.25</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860659121"/>
                      </a:ext>
                    </a:extLst>
                  </a:tr>
                </a:tbl>
              </a:graphicData>
            </a:graphic>
          </p:graphicFrame>
        </mc:Fallback>
      </mc:AlternateContent>
      <p:sp>
        <p:nvSpPr>
          <p:cNvPr id="7" name="TextBox 6">
            <a:extLst>
              <a:ext uri="{FF2B5EF4-FFF2-40B4-BE49-F238E27FC236}">
                <a16:creationId xmlns:a16="http://schemas.microsoft.com/office/drawing/2014/main" id="{FA32D717-6ECB-94B4-D4FF-83F16A3923C9}"/>
              </a:ext>
            </a:extLst>
          </p:cNvPr>
          <p:cNvSpPr txBox="1"/>
          <p:nvPr/>
        </p:nvSpPr>
        <p:spPr>
          <a:xfrm>
            <a:off x="3330752" y="6127750"/>
            <a:ext cx="5530495" cy="338554"/>
          </a:xfrm>
          <a:prstGeom prst="rect">
            <a:avLst/>
          </a:prstGeom>
          <a:solidFill>
            <a:srgbClr val="FFFFCC"/>
          </a:solidFill>
        </p:spPr>
        <p:txBody>
          <a:bodyPr wrap="square" rtlCol="0">
            <a:spAutoFit/>
          </a:bodyPr>
          <a:lstStyle/>
          <a:p>
            <a:pPr algn="ctr"/>
            <a:r>
              <a:rPr lang="en-US" sz="1600" dirty="0">
                <a:latin typeface="Arial" panose="020B0604020202020204" pitchFamily="34" charset="0"/>
                <a:cs typeface="Arial" panose="020B0604020202020204" pitchFamily="34" charset="0"/>
              </a:rPr>
              <a:t>One-episode of 1000 iterations takes 15s to complete. </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4688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8442-3E5B-7003-D721-C226C10551E3}"/>
              </a:ext>
            </a:extLst>
          </p:cNvPr>
          <p:cNvSpPr>
            <a:spLocks noGrp="1"/>
          </p:cNvSpPr>
          <p:nvPr>
            <p:ph type="title"/>
          </p:nvPr>
        </p:nvSpPr>
        <p:spPr/>
        <p:txBody>
          <a:bodyPr/>
          <a:lstStyle/>
          <a:p>
            <a:r>
              <a:rPr lang="en-US" dirty="0">
                <a:solidFill>
                  <a:schemeClr val="accent1"/>
                </a:solidFill>
              </a:rPr>
              <a:t>Results</a:t>
            </a:r>
            <a:endParaRPr lang="en-IN" dirty="0">
              <a:solidFill>
                <a:schemeClr val="accent1"/>
              </a:solidFill>
            </a:endParaRPr>
          </a:p>
        </p:txBody>
      </p:sp>
      <p:sp>
        <p:nvSpPr>
          <p:cNvPr id="5" name="Slide Number Placeholder 4">
            <a:extLst>
              <a:ext uri="{FF2B5EF4-FFF2-40B4-BE49-F238E27FC236}">
                <a16:creationId xmlns:a16="http://schemas.microsoft.com/office/drawing/2014/main" id="{011A53BD-F07D-4CF2-04A7-59EFB2A74EAD}"/>
              </a:ext>
            </a:extLst>
          </p:cNvPr>
          <p:cNvSpPr>
            <a:spLocks noGrp="1"/>
          </p:cNvSpPr>
          <p:nvPr>
            <p:ph type="sldNum" sz="quarter" idx="12"/>
          </p:nvPr>
        </p:nvSpPr>
        <p:spPr>
          <a:xfrm>
            <a:off x="11056679" y="6358865"/>
            <a:ext cx="1054768" cy="365125"/>
          </a:xfrm>
        </p:spPr>
        <p:txBody>
          <a:bodyPr/>
          <a:lstStyle/>
          <a:p>
            <a:fld id="{DC660FAD-630A-40BB-A0C3-01001DFE1636}" type="slidenum">
              <a:rPr lang="en-IN" sz="1100" smtClean="0">
                <a:latin typeface="Arial" panose="020B0604020202020204" pitchFamily="34" charset="0"/>
                <a:cs typeface="Arial" panose="020B0604020202020204" pitchFamily="34" charset="0"/>
              </a:rPr>
              <a:t>16</a:t>
            </a:fld>
            <a:endParaRPr lang="en-IN" sz="1100" dirty="0">
              <a:latin typeface="Arial" panose="020B0604020202020204" pitchFamily="34" charset="0"/>
              <a:cs typeface="Arial" panose="020B0604020202020204" pitchFamily="34" charset="0"/>
            </a:endParaRPr>
          </a:p>
        </p:txBody>
      </p:sp>
      <p:pic>
        <p:nvPicPr>
          <p:cNvPr id="4" name="Picture 3" descr="A graph of a chart&#10;&#10;Description automatically generated with medium confidence">
            <a:extLst>
              <a:ext uri="{FF2B5EF4-FFF2-40B4-BE49-F238E27FC236}">
                <a16:creationId xmlns:a16="http://schemas.microsoft.com/office/drawing/2014/main" id="{24502BB4-FB93-51A7-0A82-2874EB1C5F1D}"/>
              </a:ext>
            </a:extLst>
          </p:cNvPr>
          <p:cNvPicPr>
            <a:picLocks noChangeAspect="1"/>
          </p:cNvPicPr>
          <p:nvPr/>
        </p:nvPicPr>
        <p:blipFill rotWithShape="1">
          <a:blip r:embed="rId3">
            <a:extLst>
              <a:ext uri="{28A0092B-C50C-407E-A947-70E740481C1C}">
                <a14:useLocalDpi xmlns:a14="http://schemas.microsoft.com/office/drawing/2010/main" val="0"/>
              </a:ext>
            </a:extLst>
          </a:blip>
          <a:srcRect l="1951" t="11082" r="7934"/>
          <a:stretch/>
        </p:blipFill>
        <p:spPr>
          <a:xfrm>
            <a:off x="7266687" y="3202785"/>
            <a:ext cx="3299355" cy="2441608"/>
          </a:xfrm>
          <a:prstGeom prst="rect">
            <a:avLst/>
          </a:prstGeom>
        </p:spPr>
      </p:pic>
      <p:sp>
        <p:nvSpPr>
          <p:cNvPr id="3" name="TextBox 2">
            <a:extLst>
              <a:ext uri="{FF2B5EF4-FFF2-40B4-BE49-F238E27FC236}">
                <a16:creationId xmlns:a16="http://schemas.microsoft.com/office/drawing/2014/main" id="{524ADA7D-38D0-C9EE-BCD7-816FC6545BCE}"/>
              </a:ext>
            </a:extLst>
          </p:cNvPr>
          <p:cNvSpPr txBox="1"/>
          <p:nvPr/>
        </p:nvSpPr>
        <p:spPr>
          <a:xfrm>
            <a:off x="428264" y="5587232"/>
            <a:ext cx="5811142" cy="307777"/>
          </a:xfrm>
          <a:prstGeom prst="rect">
            <a:avLst/>
          </a:prstGeom>
          <a:solidFill>
            <a:schemeClr val="bg1"/>
          </a:solidFill>
        </p:spPr>
        <p:txBody>
          <a:bodyPr wrap="square" rtlCol="0">
            <a:spAutoFit/>
          </a:bodyPr>
          <a:lstStyle/>
          <a:p>
            <a:pPr algn="ctr"/>
            <a:r>
              <a:rPr lang="en-US" sz="1400" dirty="0">
                <a:latin typeface="Arial" panose="020B0604020202020204" pitchFamily="34" charset="0"/>
                <a:cs typeface="Arial" panose="020B0604020202020204" pitchFamily="34" charset="0"/>
              </a:rPr>
              <a:t>gNB powers vs. iterations (within 1 episode) for optimal policy</a:t>
            </a:r>
            <a:endParaRPr lang="en-IN" sz="14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E0738B5-1C51-C145-7EC9-A1179B9F1F54}"/>
              </a:ext>
            </a:extLst>
          </p:cNvPr>
          <p:cNvSpPr txBox="1"/>
          <p:nvPr/>
        </p:nvSpPr>
        <p:spPr>
          <a:xfrm>
            <a:off x="6739840" y="5587232"/>
            <a:ext cx="4691953" cy="523220"/>
          </a:xfrm>
          <a:prstGeom prst="rect">
            <a:avLst/>
          </a:prstGeom>
          <a:solidFill>
            <a:schemeClr val="bg1"/>
          </a:solidFill>
        </p:spPr>
        <p:txBody>
          <a:bodyPr wrap="square" rtlCol="0">
            <a:spAutoFit/>
          </a:bodyPr>
          <a:lstStyle/>
          <a:p>
            <a:pPr algn="ctr"/>
            <a:r>
              <a:rPr lang="en-US" sz="1400" dirty="0">
                <a:latin typeface="Arial" panose="020B0604020202020204" pitchFamily="34" charset="0"/>
                <a:cs typeface="Arial" panose="020B0604020202020204" pitchFamily="34" charset="0"/>
              </a:rPr>
              <a:t>Sum throughput vs. episode count. </a:t>
            </a:r>
          </a:p>
          <a:p>
            <a:pPr algn="ctr"/>
            <a:r>
              <a:rPr lang="en-US" sz="1400" dirty="0">
                <a:latin typeface="Arial" panose="020B0604020202020204" pitchFamily="34" charset="0"/>
                <a:cs typeface="Arial" panose="020B0604020202020204" pitchFamily="34" charset="0"/>
              </a:rPr>
              <a:t>Top: Without RL; bottom: With RL</a:t>
            </a:r>
            <a:endParaRPr lang="en-IN" sz="14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9E551554-5E82-AFD1-523A-6055C1BB9614}"/>
              </a:ext>
            </a:extLst>
          </p:cNvPr>
          <p:cNvSpPr txBox="1"/>
          <p:nvPr/>
        </p:nvSpPr>
        <p:spPr>
          <a:xfrm>
            <a:off x="2817092" y="6299933"/>
            <a:ext cx="7207935" cy="338554"/>
          </a:xfrm>
          <a:prstGeom prst="rect">
            <a:avLst/>
          </a:prstGeom>
          <a:solidFill>
            <a:srgbClr val="FFFFCC"/>
          </a:solidFill>
        </p:spPr>
        <p:txBody>
          <a:bodyPr wrap="square" rtlCol="0">
            <a:spAutoFit/>
          </a:bodyPr>
          <a:lstStyle/>
          <a:p>
            <a:pPr algn="ctr"/>
            <a:r>
              <a:rPr lang="en-US" sz="1600" dirty="0">
                <a:latin typeface="Arial" panose="020B0604020202020204" pitchFamily="34" charset="0"/>
                <a:cs typeface="Arial" panose="020B0604020202020204" pitchFamily="34" charset="0"/>
              </a:rPr>
              <a:t>The RL algorithm is able to “learn” the optimal power control for each state </a:t>
            </a:r>
            <a:endParaRPr lang="en-IN" sz="1600" dirty="0">
              <a:latin typeface="Arial" panose="020B0604020202020204" pitchFamily="34" charset="0"/>
              <a:cs typeface="Arial" panose="020B0604020202020204" pitchFamily="34" charset="0"/>
            </a:endParaRPr>
          </a:p>
        </p:txBody>
      </p:sp>
      <p:pic>
        <p:nvPicPr>
          <p:cNvPr id="10" name="Picture 9" descr="A graph of different colored lines&#10;&#10;Description automatically generated with medium confidence">
            <a:extLst>
              <a:ext uri="{FF2B5EF4-FFF2-40B4-BE49-F238E27FC236}">
                <a16:creationId xmlns:a16="http://schemas.microsoft.com/office/drawing/2014/main" id="{22B949D2-2A1E-AB21-F15D-5E2BE044C2B4}"/>
              </a:ext>
            </a:extLst>
          </p:cNvPr>
          <p:cNvPicPr>
            <a:picLocks noChangeAspect="1"/>
          </p:cNvPicPr>
          <p:nvPr/>
        </p:nvPicPr>
        <p:blipFill rotWithShape="1">
          <a:blip r:embed="rId4">
            <a:extLst>
              <a:ext uri="{28A0092B-C50C-407E-A947-70E740481C1C}">
                <a14:useLocalDpi xmlns:a14="http://schemas.microsoft.com/office/drawing/2010/main" val="0"/>
              </a:ext>
            </a:extLst>
          </a:blip>
          <a:srcRect t="4726" r="525" b="65907"/>
          <a:stretch/>
        </p:blipFill>
        <p:spPr>
          <a:xfrm>
            <a:off x="541024" y="1886860"/>
            <a:ext cx="2734611" cy="1454629"/>
          </a:xfrm>
          <a:prstGeom prst="rect">
            <a:avLst/>
          </a:prstGeom>
        </p:spPr>
      </p:pic>
      <p:pic>
        <p:nvPicPr>
          <p:cNvPr id="11" name="Picture 10" descr="A graph of different colored lines&#10;&#10;Description automatically generated with medium confidence">
            <a:extLst>
              <a:ext uri="{FF2B5EF4-FFF2-40B4-BE49-F238E27FC236}">
                <a16:creationId xmlns:a16="http://schemas.microsoft.com/office/drawing/2014/main" id="{236B9C42-5663-F772-7576-0493962474D3}"/>
              </a:ext>
            </a:extLst>
          </p:cNvPr>
          <p:cNvPicPr>
            <a:picLocks noChangeAspect="1"/>
          </p:cNvPicPr>
          <p:nvPr/>
        </p:nvPicPr>
        <p:blipFill rotWithShape="1">
          <a:blip r:embed="rId4">
            <a:extLst>
              <a:ext uri="{28A0092B-C50C-407E-A947-70E740481C1C}">
                <a14:useLocalDpi xmlns:a14="http://schemas.microsoft.com/office/drawing/2010/main" val="0"/>
              </a:ext>
            </a:extLst>
          </a:blip>
          <a:srcRect t="35443" r="525" b="35703"/>
          <a:stretch/>
        </p:blipFill>
        <p:spPr>
          <a:xfrm>
            <a:off x="541024" y="4055990"/>
            <a:ext cx="2734611" cy="1429223"/>
          </a:xfrm>
          <a:prstGeom prst="rect">
            <a:avLst/>
          </a:prstGeom>
        </p:spPr>
      </p:pic>
      <p:pic>
        <p:nvPicPr>
          <p:cNvPr id="12" name="Picture 11" descr="A graph of different colored lines&#10;&#10;Description automatically generated with medium confidence">
            <a:extLst>
              <a:ext uri="{FF2B5EF4-FFF2-40B4-BE49-F238E27FC236}">
                <a16:creationId xmlns:a16="http://schemas.microsoft.com/office/drawing/2014/main" id="{99A638CF-2A66-E41E-57DA-EEBB7B5CEAAD}"/>
              </a:ext>
            </a:extLst>
          </p:cNvPr>
          <p:cNvPicPr>
            <a:picLocks noChangeAspect="1"/>
          </p:cNvPicPr>
          <p:nvPr/>
        </p:nvPicPr>
        <p:blipFill rotWithShape="1">
          <a:blip r:embed="rId4">
            <a:extLst>
              <a:ext uri="{28A0092B-C50C-407E-A947-70E740481C1C}">
                <a14:useLocalDpi xmlns:a14="http://schemas.microsoft.com/office/drawing/2010/main" val="0"/>
              </a:ext>
            </a:extLst>
          </a:blip>
          <a:srcRect l="2642" t="65746" r="-2117" b="4146"/>
          <a:stretch/>
        </p:blipFill>
        <p:spPr>
          <a:xfrm>
            <a:off x="3509725" y="2988888"/>
            <a:ext cx="2474387" cy="1349403"/>
          </a:xfrm>
          <a:prstGeom prst="rect">
            <a:avLst/>
          </a:prstGeom>
        </p:spPr>
      </p:pic>
      <p:sp>
        <p:nvSpPr>
          <p:cNvPr id="14" name="TextBox 13">
            <a:extLst>
              <a:ext uri="{FF2B5EF4-FFF2-40B4-BE49-F238E27FC236}">
                <a16:creationId xmlns:a16="http://schemas.microsoft.com/office/drawing/2014/main" id="{274E1BA6-1658-C41F-AA8A-1BCB92FE4AB6}"/>
              </a:ext>
            </a:extLst>
          </p:cNvPr>
          <p:cNvSpPr txBox="1"/>
          <p:nvPr/>
        </p:nvSpPr>
        <p:spPr>
          <a:xfrm>
            <a:off x="2562197" y="2834999"/>
            <a:ext cx="830483" cy="307777"/>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gNB 1</a:t>
            </a:r>
            <a:endParaRPr lang="en-IN" sz="1400" dirty="0"/>
          </a:p>
        </p:txBody>
      </p:sp>
      <p:sp>
        <p:nvSpPr>
          <p:cNvPr id="15" name="TextBox 14">
            <a:extLst>
              <a:ext uri="{FF2B5EF4-FFF2-40B4-BE49-F238E27FC236}">
                <a16:creationId xmlns:a16="http://schemas.microsoft.com/office/drawing/2014/main" id="{5863776B-2DB6-172A-E523-FB239E96C0BB}"/>
              </a:ext>
            </a:extLst>
          </p:cNvPr>
          <p:cNvSpPr txBox="1"/>
          <p:nvPr/>
        </p:nvSpPr>
        <p:spPr>
          <a:xfrm>
            <a:off x="5265517" y="3142776"/>
            <a:ext cx="830483" cy="307777"/>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gNB 3</a:t>
            </a:r>
            <a:endParaRPr lang="en-IN" sz="1400" dirty="0"/>
          </a:p>
        </p:txBody>
      </p:sp>
      <p:sp>
        <p:nvSpPr>
          <p:cNvPr id="16" name="TextBox 15">
            <a:extLst>
              <a:ext uri="{FF2B5EF4-FFF2-40B4-BE49-F238E27FC236}">
                <a16:creationId xmlns:a16="http://schemas.microsoft.com/office/drawing/2014/main" id="{6E5B8AB5-50AD-1C6F-2FB6-843DDA2C5261}"/>
              </a:ext>
            </a:extLst>
          </p:cNvPr>
          <p:cNvSpPr txBox="1"/>
          <p:nvPr/>
        </p:nvSpPr>
        <p:spPr>
          <a:xfrm>
            <a:off x="2562197" y="5039987"/>
            <a:ext cx="830483" cy="307777"/>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gNB 2</a:t>
            </a:r>
            <a:endParaRPr lang="en-IN" sz="1400" dirty="0"/>
          </a:p>
        </p:txBody>
      </p:sp>
      <p:pic>
        <p:nvPicPr>
          <p:cNvPr id="9" name="Picture 8">
            <a:extLst>
              <a:ext uri="{FF2B5EF4-FFF2-40B4-BE49-F238E27FC236}">
                <a16:creationId xmlns:a16="http://schemas.microsoft.com/office/drawing/2014/main" id="{0D161A75-B851-37CD-73D5-07E5375B32B2}"/>
              </a:ext>
            </a:extLst>
          </p:cNvPr>
          <p:cNvPicPr>
            <a:picLocks noChangeAspect="1"/>
          </p:cNvPicPr>
          <p:nvPr/>
        </p:nvPicPr>
        <p:blipFill rotWithShape="1">
          <a:blip r:embed="rId5"/>
          <a:srcRect t="11192" b="1"/>
          <a:stretch/>
        </p:blipFill>
        <p:spPr>
          <a:xfrm>
            <a:off x="7266687" y="746577"/>
            <a:ext cx="3545494" cy="2361468"/>
          </a:xfrm>
          <a:prstGeom prst="rect">
            <a:avLst/>
          </a:prstGeom>
        </p:spPr>
      </p:pic>
    </p:spTree>
    <p:extLst>
      <p:ext uri="{BB962C8B-B14F-4D97-AF65-F5344CB8AC3E}">
        <p14:creationId xmlns:p14="http://schemas.microsoft.com/office/powerpoint/2010/main" val="3651138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DDB0C-8DC4-576A-6A7B-F174BC565DA5}"/>
              </a:ext>
            </a:extLst>
          </p:cNvPr>
          <p:cNvSpPr>
            <a:spLocks noGrp="1"/>
          </p:cNvSpPr>
          <p:nvPr>
            <p:ph type="title"/>
          </p:nvPr>
        </p:nvSpPr>
        <p:spPr>
          <a:xfrm>
            <a:off x="838199" y="365125"/>
            <a:ext cx="11234196" cy="1325563"/>
          </a:xfrm>
        </p:spPr>
        <p:txBody>
          <a:bodyPr/>
          <a:lstStyle/>
          <a:p>
            <a:r>
              <a:rPr lang="en-US" dirty="0">
                <a:latin typeface="Arial" panose="020B0604020202020204" pitchFamily="34" charset="0"/>
                <a:cs typeface="Arial" panose="020B0604020202020204" pitchFamily="34" charset="0"/>
              </a:rPr>
              <a:t>How to run this project?</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1C00BCA-9950-60D2-8B53-1B71A6B94D9C}"/>
              </a:ext>
            </a:extLst>
          </p:cNvPr>
          <p:cNvSpPr>
            <a:spLocks noGrp="1"/>
          </p:cNvSpPr>
          <p:nvPr>
            <p:ph idx="1"/>
          </p:nvPr>
        </p:nvSpPr>
        <p:spPr>
          <a:xfrm>
            <a:off x="668819" y="1690688"/>
            <a:ext cx="11234196" cy="3167831"/>
          </a:xfrm>
        </p:spPr>
        <p:txBody>
          <a:bodyPr>
            <a:noAutofit/>
          </a:bodyPr>
          <a:lstStyle/>
          <a:p>
            <a:r>
              <a:rPr lang="en-US" sz="1600" dirty="0">
                <a:latin typeface="Arial" panose="020B0604020202020204" pitchFamily="34" charset="0"/>
                <a:cs typeface="Arial" panose="020B0604020202020204" pitchFamily="34" charset="0"/>
              </a:rPr>
              <a:t>Download the project from Github link provided in slide 1.</a:t>
            </a:r>
          </a:p>
          <a:p>
            <a:r>
              <a:rPr lang="en-US" sz="1600" dirty="0"/>
              <a:t>There are two NetSim workspaces in the link provided, one for without RL results and one for the RL simulation</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Follow the instructions provided in the following link to setup both the projects in NetSim</a:t>
            </a:r>
          </a:p>
          <a:p>
            <a:pPr lvl="1"/>
            <a:r>
              <a:rPr lang="en-US" sz="1600"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https://support.tetcos.com/support/solutions/articles/14000128666-downloading-and-setting-up-netsim-file-exchange-projects</a:t>
            </a:r>
            <a:endParaRPr lang="en-US" sz="1600" dirty="0"/>
          </a:p>
          <a:p>
            <a:r>
              <a:rPr lang="en-US" sz="1600" dirty="0">
                <a:latin typeface="Arial" panose="020B0604020202020204" pitchFamily="34" charset="0"/>
                <a:cs typeface="Arial" panose="020B0604020202020204" pitchFamily="34" charset="0"/>
              </a:rPr>
              <a:t>For the RL simulation, we first need to run NetSim usin</a:t>
            </a:r>
            <a:r>
              <a:rPr lang="en-US" sz="1600" dirty="0"/>
              <a:t>g the command line interface(CLI)</a:t>
            </a:r>
            <a:endParaRPr lang="en-US" sz="1600" dirty="0">
              <a:latin typeface="Arial" panose="020B0604020202020204" pitchFamily="34" charset="0"/>
              <a:cs typeface="Arial" panose="020B0604020202020204" pitchFamily="34" charset="0"/>
            </a:endParaRPr>
          </a:p>
          <a:p>
            <a:r>
              <a:rPr lang="en-US" sz="1600" dirty="0"/>
              <a:t>Open the Run menu with Windows Key + R, then type "cmd." Press "Enter" to open Command Prompt</a:t>
            </a:r>
          </a:p>
          <a:p>
            <a:r>
              <a:rPr lang="en-US" sz="1600" dirty="0"/>
              <a:t>Note the application path. Application path is the current workspace location of the NetSim that you want to run. The default application path will be something like </a:t>
            </a:r>
            <a:r>
              <a:rPr lang="en-US" sz="1600" i="1" dirty="0"/>
              <a:t>"</a:t>
            </a:r>
            <a:r>
              <a:rPr lang="en-US" sz="1600" b="1" i="1" dirty="0"/>
              <a:t>C:\Users\PC\Documents\NetSim\Workspaces\\&lt;Your default workspace&gt;\bin_x64</a:t>
            </a:r>
            <a:r>
              <a:rPr lang="en-US" sz="1600" dirty="0"/>
              <a:t>" for 64-bit.</a:t>
            </a:r>
          </a:p>
          <a:p>
            <a:r>
              <a:rPr lang="en-US" sz="1600" dirty="0"/>
              <a:t>Change the directory to the application path using the following command, below is an example command</a:t>
            </a:r>
          </a:p>
          <a:p>
            <a:pPr marL="0" indent="0">
              <a:buFont typeface="Arial" panose="020B0604020202020204" pitchFamily="34" charset="0"/>
              <a:buNone/>
            </a:pPr>
            <a:r>
              <a:rPr lang="en-US" sz="1600" b="1" dirty="0"/>
              <a:t>&gt;cd \&lt;app path&gt; </a:t>
            </a:r>
          </a:p>
          <a:p>
            <a:pPr marL="0" indent="0">
              <a:buFont typeface="Arial" panose="020B0604020202020204" pitchFamily="34" charset="0"/>
              <a:buNone/>
            </a:pPr>
            <a:endParaRPr lang="en-US" sz="1600" dirty="0"/>
          </a:p>
          <a:p>
            <a:pPr marL="0" indent="0">
              <a:buFont typeface="Arial" panose="020B0604020202020204" pitchFamily="34" charset="0"/>
              <a:buNone/>
            </a:pPr>
            <a:endParaRPr lang="en-US" sz="1600" b="1" dirty="0"/>
          </a:p>
          <a:p>
            <a:pPr marL="0" indent="0">
              <a:buFont typeface="Arial" panose="020B0604020202020204" pitchFamily="34" charset="0"/>
              <a:buNone/>
            </a:pPr>
            <a:endParaRPr lang="en-US" sz="1600" b="1" dirty="0"/>
          </a:p>
          <a:p>
            <a:endParaRPr lang="en-US" sz="1600" dirty="0"/>
          </a:p>
        </p:txBody>
      </p:sp>
      <p:sp>
        <p:nvSpPr>
          <p:cNvPr id="4" name="Slide Number Placeholder 3">
            <a:extLst>
              <a:ext uri="{FF2B5EF4-FFF2-40B4-BE49-F238E27FC236}">
                <a16:creationId xmlns:a16="http://schemas.microsoft.com/office/drawing/2014/main" id="{5638A607-0DE3-5333-FD49-89EF1AE30BE6}"/>
              </a:ext>
            </a:extLst>
          </p:cNvPr>
          <p:cNvSpPr>
            <a:spLocks noGrp="1"/>
          </p:cNvSpPr>
          <p:nvPr>
            <p:ph type="sldNum" sz="quarter" idx="12"/>
          </p:nvPr>
        </p:nvSpPr>
        <p:spPr/>
        <p:txBody>
          <a:bodyPr/>
          <a:lstStyle/>
          <a:p>
            <a:r>
              <a:rPr lang="en-US" dirty="0"/>
              <a:t>2</a:t>
            </a:r>
            <a:endParaRPr lang="en-IN" dirty="0"/>
          </a:p>
        </p:txBody>
      </p:sp>
      <p:pic>
        <p:nvPicPr>
          <p:cNvPr id="9" name="Picture 8">
            <a:extLst>
              <a:ext uri="{FF2B5EF4-FFF2-40B4-BE49-F238E27FC236}">
                <a16:creationId xmlns:a16="http://schemas.microsoft.com/office/drawing/2014/main" id="{EB8766E4-C564-206C-B697-9B4FEC16CA14}"/>
              </a:ext>
            </a:extLst>
          </p:cNvPr>
          <p:cNvPicPr>
            <a:picLocks noChangeAspect="1"/>
          </p:cNvPicPr>
          <p:nvPr/>
        </p:nvPicPr>
        <p:blipFill>
          <a:blip r:embed="rId4"/>
          <a:stretch>
            <a:fillRect/>
          </a:stretch>
        </p:blipFill>
        <p:spPr>
          <a:xfrm>
            <a:off x="2761235" y="5181320"/>
            <a:ext cx="6669530" cy="1002762"/>
          </a:xfrm>
          <a:prstGeom prst="rect">
            <a:avLst/>
          </a:prstGeom>
        </p:spPr>
      </p:pic>
    </p:spTree>
    <p:extLst>
      <p:ext uri="{BB962C8B-B14F-4D97-AF65-F5344CB8AC3E}">
        <p14:creationId xmlns:p14="http://schemas.microsoft.com/office/powerpoint/2010/main" val="66527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CAF26F2-D969-ECFA-B374-44F7C7AAA906}"/>
              </a:ext>
            </a:extLst>
          </p:cNvPr>
          <p:cNvSpPr>
            <a:spLocks noGrp="1"/>
          </p:cNvSpPr>
          <p:nvPr>
            <p:ph type="sldNum" sz="quarter" idx="12"/>
          </p:nvPr>
        </p:nvSpPr>
        <p:spPr/>
        <p:txBody>
          <a:bodyPr/>
          <a:lstStyle/>
          <a:p>
            <a:fld id="{DC660FAD-630A-40BB-A0C3-01001DFE1636}" type="slidenum">
              <a:rPr lang="en-IN" smtClean="0"/>
              <a:t>3</a:t>
            </a:fld>
            <a:endParaRPr lang="en-IN" dirty="0"/>
          </a:p>
        </p:txBody>
      </p:sp>
      <p:sp>
        <p:nvSpPr>
          <p:cNvPr id="6" name="Content Placeholder 2">
            <a:extLst>
              <a:ext uri="{FF2B5EF4-FFF2-40B4-BE49-F238E27FC236}">
                <a16:creationId xmlns:a16="http://schemas.microsoft.com/office/drawing/2014/main" id="{C50A89B8-9A02-926E-6F88-94A91CD67D1B}"/>
              </a:ext>
            </a:extLst>
          </p:cNvPr>
          <p:cNvSpPr txBox="1">
            <a:spLocks/>
          </p:cNvSpPr>
          <p:nvPr/>
        </p:nvSpPr>
        <p:spPr>
          <a:xfrm>
            <a:off x="732825" y="1690688"/>
            <a:ext cx="11444943" cy="431768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Type the following in the command prompt</a:t>
            </a:r>
          </a:p>
          <a:p>
            <a:pPr marL="0" indent="0">
              <a:buFont typeface="Arial" panose="020B0604020202020204" pitchFamily="34" charset="0"/>
              <a:buNone/>
            </a:pPr>
            <a:r>
              <a:rPr lang="en-US" sz="1600" b="1" dirty="0"/>
              <a:t>FOR /L %</a:t>
            </a:r>
            <a:r>
              <a:rPr lang="en-US" sz="1600" b="1" dirty="0" err="1"/>
              <a:t>i</a:t>
            </a:r>
            <a:r>
              <a:rPr lang="en-US" sz="1600" b="1" dirty="0"/>
              <a:t> IN (1,1,&lt;NUM_EPISODES&gt;) DO NetSimCore.exe\&lt;space&gt;-iopath\&lt;space&gt;\&lt;io path&gt;\                          &lt;space&gt;-license\&lt;space&gt;5053@\&lt;Server IP Address&gt;</a:t>
            </a:r>
          </a:p>
          <a:p>
            <a:pPr lvl="1"/>
            <a:r>
              <a:rPr lang="en-US" sz="1600" b="1" dirty="0"/>
              <a:t>\&lt;iopath&gt; </a:t>
            </a:r>
            <a:r>
              <a:rPr lang="en-US" sz="1600" dirty="0"/>
              <a:t>is the path to the current scenario which needs to be run, which in this case is “RL_based_Power_Control_Sample”</a:t>
            </a:r>
          </a:p>
          <a:p>
            <a:pPr lvl="1"/>
            <a:r>
              <a:rPr lang="en-US" sz="1600" b="1" dirty="0"/>
              <a:t>\&lt;Server IP Address&gt; </a:t>
            </a:r>
            <a:r>
              <a:rPr lang="en-US" sz="1600" dirty="0"/>
              <a:t>is the IP address of the system where NetSim license server is running.</a:t>
            </a:r>
            <a:endParaRPr lang="en-US" sz="1600" b="1" dirty="0"/>
          </a:p>
          <a:p>
            <a:pPr lvl="1"/>
            <a:r>
              <a:rPr lang="en-US" sz="1600" b="1" dirty="0"/>
              <a:t>&lt;NUM_EPISODES&gt; </a:t>
            </a:r>
            <a:r>
              <a:rPr lang="en-US" sz="1600" dirty="0"/>
              <a:t>is the number of episodes the simulation will run for; default value is 500, below is an example command</a:t>
            </a:r>
          </a:p>
          <a:p>
            <a:pPr lvl="1"/>
            <a:endParaRPr lang="en-US" sz="1600" dirty="0"/>
          </a:p>
          <a:p>
            <a:pPr lvl="1"/>
            <a:endParaRPr lang="en-US" sz="1600" dirty="0"/>
          </a:p>
          <a:p>
            <a:pPr lvl="1"/>
            <a:endParaRPr lang="en-US" sz="1600" dirty="0"/>
          </a:p>
          <a:p>
            <a:r>
              <a:rPr lang="en-US" sz="1600" dirty="0"/>
              <a:t>Now, open another command prompt window and change the directory to where the python file “RL_Power_Control” is saved</a:t>
            </a:r>
          </a:p>
          <a:p>
            <a:r>
              <a:rPr lang="en-US" sz="1600" dirty="0"/>
              <a:t>Type python &lt;filename&gt;, in this case, filename is “RL_Power_Control” and hit enter to run the python file</a:t>
            </a:r>
          </a:p>
          <a:p>
            <a:r>
              <a:rPr lang="en-US" sz="1600" dirty="0"/>
              <a:t>The python script will ask for the number of episodes as input, enter the default value, 500 and hit enter to start the simulation</a:t>
            </a:r>
          </a:p>
        </p:txBody>
      </p:sp>
      <p:pic>
        <p:nvPicPr>
          <p:cNvPr id="9" name="Picture 8">
            <a:extLst>
              <a:ext uri="{FF2B5EF4-FFF2-40B4-BE49-F238E27FC236}">
                <a16:creationId xmlns:a16="http://schemas.microsoft.com/office/drawing/2014/main" id="{31E55F03-3CCF-6F6F-7507-2D8009CA813A}"/>
              </a:ext>
            </a:extLst>
          </p:cNvPr>
          <p:cNvPicPr>
            <a:picLocks noChangeAspect="1"/>
          </p:cNvPicPr>
          <p:nvPr/>
        </p:nvPicPr>
        <p:blipFill>
          <a:blip r:embed="rId2"/>
          <a:stretch>
            <a:fillRect/>
          </a:stretch>
        </p:blipFill>
        <p:spPr>
          <a:xfrm>
            <a:off x="1725561" y="4241750"/>
            <a:ext cx="8740877" cy="497337"/>
          </a:xfrm>
          <a:prstGeom prst="rect">
            <a:avLst/>
          </a:prstGeom>
        </p:spPr>
      </p:pic>
      <p:sp>
        <p:nvSpPr>
          <p:cNvPr id="10" name="Title 1">
            <a:extLst>
              <a:ext uri="{FF2B5EF4-FFF2-40B4-BE49-F238E27FC236}">
                <a16:creationId xmlns:a16="http://schemas.microsoft.com/office/drawing/2014/main" id="{03E150B4-21E3-0507-2792-31D8588E5C06}"/>
              </a:ext>
            </a:extLst>
          </p:cNvPr>
          <p:cNvSpPr>
            <a:spLocks noGrp="1"/>
          </p:cNvSpPr>
          <p:nvPr>
            <p:ph type="title"/>
          </p:nvPr>
        </p:nvSpPr>
        <p:spPr>
          <a:xfrm>
            <a:off x="838199" y="365125"/>
            <a:ext cx="11234196" cy="1325563"/>
          </a:xfrm>
        </p:spPr>
        <p:txBody>
          <a:bodyPr/>
          <a:lstStyle/>
          <a:p>
            <a:r>
              <a:rPr lang="en-US" dirty="0">
                <a:latin typeface="Arial" panose="020B0604020202020204" pitchFamily="34" charset="0"/>
                <a:cs typeface="Arial" panose="020B0604020202020204" pitchFamily="34" charset="0"/>
              </a:rPr>
              <a:t>How to run this project? (contd.)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2141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F060-B5CA-CBCC-E1FA-1A0F7EDB72EA}"/>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How to run this project? (contd.)</a:t>
            </a:r>
            <a:endParaRPr lang="en-IN" dirty="0"/>
          </a:p>
        </p:txBody>
      </p:sp>
      <p:sp>
        <p:nvSpPr>
          <p:cNvPr id="3" name="Content Placeholder 2">
            <a:extLst>
              <a:ext uri="{FF2B5EF4-FFF2-40B4-BE49-F238E27FC236}">
                <a16:creationId xmlns:a16="http://schemas.microsoft.com/office/drawing/2014/main" id="{622288AB-A489-5A5A-DABE-CAB98A55A026}"/>
              </a:ext>
            </a:extLst>
          </p:cNvPr>
          <p:cNvSpPr>
            <a:spLocks noGrp="1"/>
          </p:cNvSpPr>
          <p:nvPr>
            <p:ph idx="1"/>
          </p:nvPr>
        </p:nvSpPr>
        <p:spPr/>
        <p:txBody>
          <a:bodyPr>
            <a:normAutofit/>
          </a:bodyPr>
          <a:lstStyle/>
          <a:p>
            <a:r>
              <a:rPr lang="en-US" sz="1600" dirty="0"/>
              <a:t>To change the number of episodes, we need to make two changes. First, we need to change the input we give to the python script. Second, we need to edit the looping command which we use to run NetSim. Edit the </a:t>
            </a:r>
            <a:r>
              <a:rPr lang="en-US" sz="1600" b="1" dirty="0"/>
              <a:t>&lt;NUM_EPISODES&gt;</a:t>
            </a:r>
            <a:r>
              <a:rPr lang="en-US" sz="1600" dirty="0"/>
              <a:t> variable in the command</a:t>
            </a:r>
          </a:p>
          <a:p>
            <a:r>
              <a:rPr lang="en-US" sz="1600" dirty="0"/>
              <a:t>Upon running the simulation, the python script will create two folders, named “plots” and “logs” where it will save the result plots and log files, respectively. These folders will be created in the same working directory as the python script</a:t>
            </a:r>
          </a:p>
          <a:p>
            <a:r>
              <a:rPr lang="en-IN" sz="1600" dirty="0"/>
              <a:t>After the simulation, we will get 3 different plots, which will be saved in the “plots” folder. Before saving the plots, python will display the plots in separate windows for each plot. Close the individual plots after viewing them, to allow them to be saved. </a:t>
            </a:r>
          </a:p>
          <a:p>
            <a:r>
              <a:rPr lang="en-IN" sz="1600" dirty="0"/>
              <a:t>In the “logs” folder, all the log files will be saved which can be used for debugging</a:t>
            </a:r>
          </a:p>
        </p:txBody>
      </p:sp>
      <p:sp>
        <p:nvSpPr>
          <p:cNvPr id="5" name="Slide Number Placeholder 4">
            <a:extLst>
              <a:ext uri="{FF2B5EF4-FFF2-40B4-BE49-F238E27FC236}">
                <a16:creationId xmlns:a16="http://schemas.microsoft.com/office/drawing/2014/main" id="{A8DA2385-3DCF-CF3A-6A6E-27492411ED9C}"/>
              </a:ext>
            </a:extLst>
          </p:cNvPr>
          <p:cNvSpPr>
            <a:spLocks noGrp="1"/>
          </p:cNvSpPr>
          <p:nvPr>
            <p:ph type="sldNum" sz="quarter" idx="12"/>
          </p:nvPr>
        </p:nvSpPr>
        <p:spPr/>
        <p:txBody>
          <a:bodyPr/>
          <a:lstStyle/>
          <a:p>
            <a:fld id="{DC660FAD-630A-40BB-A0C3-01001DFE1636}" type="slidenum">
              <a:rPr lang="en-IN" smtClean="0"/>
              <a:t>4</a:t>
            </a:fld>
            <a:endParaRPr lang="en-IN" dirty="0"/>
          </a:p>
        </p:txBody>
      </p:sp>
    </p:spTree>
    <p:extLst>
      <p:ext uri="{BB962C8B-B14F-4D97-AF65-F5344CB8AC3E}">
        <p14:creationId xmlns:p14="http://schemas.microsoft.com/office/powerpoint/2010/main" val="4098999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5BE2A-140F-892F-D6B9-E51F30DAB031}"/>
              </a:ext>
            </a:extLst>
          </p:cNvPr>
          <p:cNvSpPr>
            <a:spLocks noGrp="1"/>
          </p:cNvSpPr>
          <p:nvPr>
            <p:ph type="title"/>
          </p:nvPr>
        </p:nvSpPr>
        <p:spPr/>
        <p:txBody>
          <a:bodyPr/>
          <a:lstStyle/>
          <a:p>
            <a:r>
              <a:rPr lang="en-US" dirty="0">
                <a:solidFill>
                  <a:schemeClr val="accent1"/>
                </a:solidFill>
                <a:latin typeface="Arial" panose="020B0604020202020204" pitchFamily="34" charset="0"/>
                <a:cs typeface="Arial" panose="020B0604020202020204" pitchFamily="34" charset="0"/>
              </a:rPr>
              <a:t>Power Control: Introduction</a:t>
            </a:r>
            <a:endParaRPr lang="en-IN" dirty="0">
              <a:solidFill>
                <a:schemeClr val="accent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D0758A5C-5817-800B-1C6C-A15F63930094}"/>
              </a:ext>
            </a:extLst>
          </p:cNvPr>
          <p:cNvSpPr>
            <a:spLocks noGrp="1"/>
          </p:cNvSpPr>
          <p:nvPr>
            <p:ph type="sldNum" sz="quarter" idx="12"/>
          </p:nvPr>
        </p:nvSpPr>
        <p:spPr>
          <a:xfrm>
            <a:off x="11021088" y="6427352"/>
            <a:ext cx="1054768" cy="365125"/>
          </a:xfrm>
        </p:spPr>
        <p:txBody>
          <a:bodyPr/>
          <a:lstStyle/>
          <a:p>
            <a:fld id="{DC660FAD-630A-40BB-A0C3-01001DFE1636}" type="slidenum">
              <a:rPr lang="en-IN" smtClean="0"/>
              <a:t>5</a:t>
            </a:fld>
            <a:endParaRPr lang="en-IN" dirty="0"/>
          </a:p>
        </p:txBody>
      </p:sp>
      <p:sp>
        <p:nvSpPr>
          <p:cNvPr id="9" name="Content Placeholder 2">
            <a:extLst>
              <a:ext uri="{FF2B5EF4-FFF2-40B4-BE49-F238E27FC236}">
                <a16:creationId xmlns:a16="http://schemas.microsoft.com/office/drawing/2014/main" id="{4FBD0752-F3EE-CFB7-D094-60DDE2147253}"/>
              </a:ext>
            </a:extLst>
          </p:cNvPr>
          <p:cNvSpPr>
            <a:spLocks noGrp="1"/>
          </p:cNvSpPr>
          <p:nvPr>
            <p:ph idx="1"/>
          </p:nvPr>
        </p:nvSpPr>
        <p:spPr>
          <a:xfrm>
            <a:off x="838200" y="1583652"/>
            <a:ext cx="7337434" cy="4503281"/>
          </a:xfrm>
        </p:spPr>
        <p:txBody>
          <a:bodyPr>
            <a:normAutofit/>
          </a:bodyPr>
          <a:lstStyle/>
          <a:p>
            <a:pPr>
              <a:lnSpc>
                <a:spcPct val="120000"/>
              </a:lnSpc>
            </a:pPr>
            <a:r>
              <a:rPr lang="en-US" sz="1600" dirty="0"/>
              <a:t>Due to the broadcast nature of wireless communication, signals interfere with each other.</a:t>
            </a:r>
          </a:p>
          <a:p>
            <a:pPr>
              <a:lnSpc>
                <a:spcPct val="120000"/>
              </a:lnSpc>
            </a:pPr>
            <a:r>
              <a:rPr lang="en-US" sz="1600" dirty="0"/>
              <a:t>Interference can degrade the performance of the 5G RAN</a:t>
            </a:r>
          </a:p>
          <a:p>
            <a:pPr>
              <a:lnSpc>
                <a:spcPct val="120000"/>
              </a:lnSpc>
            </a:pPr>
            <a:r>
              <a:rPr lang="en-US" sz="1600" dirty="0"/>
              <a:t>DL power control can be used to mitigate interference, ensure spectral reuse and improve user experience</a:t>
            </a:r>
          </a:p>
          <a:p>
            <a:pPr>
              <a:lnSpc>
                <a:spcPct val="120000"/>
              </a:lnSpc>
            </a:pPr>
            <a:r>
              <a:rPr lang="en-US" sz="1600" dirty="0"/>
              <a:t>However, direct application to practical systems is impaired by the dependency on various simplifying assumptions</a:t>
            </a:r>
          </a:p>
          <a:p>
            <a:pPr lvl="1">
              <a:lnSpc>
                <a:spcPct val="120000"/>
              </a:lnSpc>
            </a:pPr>
            <a:r>
              <a:rPr lang="en-US" sz="1600" dirty="0"/>
              <a:t>Knowledge of user positions, number of users, channel gains, resources allocated to each user etc.</a:t>
            </a:r>
          </a:p>
          <a:p>
            <a:pPr>
              <a:lnSpc>
                <a:spcPct val="120000"/>
              </a:lnSpc>
            </a:pPr>
            <a:r>
              <a:rPr lang="en-US" sz="1600" dirty="0"/>
              <a:t>In this project, we use reinforcement learning (RL) for downlink (DL) power control to mitigate interference, boost SINR and maximize sum throughput</a:t>
            </a:r>
          </a:p>
          <a:p>
            <a:pPr marL="0" indent="0">
              <a:lnSpc>
                <a:spcPct val="120000"/>
              </a:lnSpc>
              <a:buNone/>
            </a:pPr>
            <a:endParaRPr lang="en-US" sz="1600" dirty="0"/>
          </a:p>
        </p:txBody>
      </p:sp>
      <p:pic>
        <p:nvPicPr>
          <p:cNvPr id="4" name="Picture 3">
            <a:extLst>
              <a:ext uri="{FF2B5EF4-FFF2-40B4-BE49-F238E27FC236}">
                <a16:creationId xmlns:a16="http://schemas.microsoft.com/office/drawing/2014/main" id="{89A1A207-D8AD-6546-5278-9E25E7DDEB7D}"/>
              </a:ext>
            </a:extLst>
          </p:cNvPr>
          <p:cNvPicPr>
            <a:picLocks noChangeAspect="1"/>
          </p:cNvPicPr>
          <p:nvPr/>
        </p:nvPicPr>
        <p:blipFill>
          <a:blip r:embed="rId3"/>
          <a:stretch>
            <a:fillRect/>
          </a:stretch>
        </p:blipFill>
        <p:spPr>
          <a:xfrm>
            <a:off x="8291778" y="1828371"/>
            <a:ext cx="3900222" cy="3201257"/>
          </a:xfrm>
          <a:prstGeom prst="rect">
            <a:avLst/>
          </a:prstGeom>
        </p:spPr>
      </p:pic>
      <p:cxnSp>
        <p:nvCxnSpPr>
          <p:cNvPr id="6" name="Straight Connector 5">
            <a:extLst>
              <a:ext uri="{FF2B5EF4-FFF2-40B4-BE49-F238E27FC236}">
                <a16:creationId xmlns:a16="http://schemas.microsoft.com/office/drawing/2014/main" id="{CAACC3D4-E9E8-387B-1A37-7373C3740EED}"/>
              </a:ext>
            </a:extLst>
          </p:cNvPr>
          <p:cNvCxnSpPr/>
          <p:nvPr/>
        </p:nvCxnSpPr>
        <p:spPr>
          <a:xfrm>
            <a:off x="566057" y="6193971"/>
            <a:ext cx="35596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51BC5C1B-406A-F1FC-3EC8-C836520042B8}"/>
              </a:ext>
            </a:extLst>
          </p:cNvPr>
          <p:cNvSpPr txBox="1">
            <a:spLocks/>
          </p:cNvSpPr>
          <p:nvPr/>
        </p:nvSpPr>
        <p:spPr>
          <a:xfrm>
            <a:off x="838200" y="6268352"/>
            <a:ext cx="10515600" cy="89491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1600" dirty="0" err="1"/>
              <a:t>Ghadimi</a:t>
            </a:r>
            <a:r>
              <a:rPr lang="en-US" sz="1600" dirty="0"/>
              <a:t> et al, “</a:t>
            </a:r>
            <a:r>
              <a:rPr lang="en-US" sz="1600" dirty="0">
                <a:solidFill>
                  <a:schemeClr val="accent5">
                    <a:lumMod val="75000"/>
                  </a:schemeClr>
                </a:solidFill>
              </a:rPr>
              <a:t>A Reinforcement Learning Approach to Power Control and Rate Adaptation in Cellular Networks</a:t>
            </a:r>
            <a:r>
              <a:rPr lang="en-US" sz="1600" dirty="0"/>
              <a:t>”, </a:t>
            </a:r>
            <a:r>
              <a:rPr lang="en-IN" sz="1600" dirty="0"/>
              <a:t>arXiv:1611.06497v1 [</a:t>
            </a:r>
            <a:r>
              <a:rPr lang="en-IN" sz="1600" dirty="0" err="1"/>
              <a:t>math.OC</a:t>
            </a:r>
            <a:r>
              <a:rPr lang="en-IN" sz="1600" dirty="0"/>
              <a:t>] 20 Nov 2016</a:t>
            </a:r>
            <a:endParaRPr lang="en-US" sz="1600" dirty="0"/>
          </a:p>
          <a:p>
            <a:pPr marL="0" indent="0">
              <a:lnSpc>
                <a:spcPct val="120000"/>
              </a:lnSpc>
              <a:buFont typeface="Arial" panose="020B0604020202020204" pitchFamily="34" charset="0"/>
              <a:buNone/>
            </a:pPr>
            <a:endParaRPr lang="en-US" sz="1600" dirty="0"/>
          </a:p>
        </p:txBody>
      </p:sp>
    </p:spTree>
    <p:extLst>
      <p:ext uri="{BB962C8B-B14F-4D97-AF65-F5344CB8AC3E}">
        <p14:creationId xmlns:p14="http://schemas.microsoft.com/office/powerpoint/2010/main" val="4151039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5B3AF-6059-069F-9088-D5749FF05951}"/>
              </a:ext>
            </a:extLst>
          </p:cNvPr>
          <p:cNvSpPr>
            <a:spLocks noGrp="1"/>
          </p:cNvSpPr>
          <p:nvPr>
            <p:ph type="title"/>
          </p:nvPr>
        </p:nvSpPr>
        <p:spPr>
          <a:xfrm>
            <a:off x="838200" y="510414"/>
            <a:ext cx="10515600" cy="1049005"/>
          </a:xfrm>
        </p:spPr>
        <p:txBody>
          <a:bodyPr/>
          <a:lstStyle/>
          <a:p>
            <a:r>
              <a:rPr lang="en-US" dirty="0">
                <a:solidFill>
                  <a:schemeClr val="accent1"/>
                </a:solidFill>
                <a:latin typeface="Arial" panose="020B0604020202020204" pitchFamily="34" charset="0"/>
                <a:cs typeface="Arial" panose="020B0604020202020204" pitchFamily="34" charset="0"/>
              </a:rPr>
              <a:t>Reinforcement Learning</a:t>
            </a:r>
            <a:endParaRPr lang="en-IN" dirty="0">
              <a:solidFill>
                <a:schemeClr val="accent1"/>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BA0408FA-4486-7B67-286A-A52CA12BE659}"/>
              </a:ext>
            </a:extLst>
          </p:cNvPr>
          <p:cNvSpPr>
            <a:spLocks noGrp="1"/>
          </p:cNvSpPr>
          <p:nvPr>
            <p:ph type="sldNum" sz="quarter" idx="12"/>
          </p:nvPr>
        </p:nvSpPr>
        <p:spPr/>
        <p:txBody>
          <a:bodyPr/>
          <a:lstStyle/>
          <a:p>
            <a:fld id="{DC660FAD-630A-40BB-A0C3-01001DFE1636}" type="slidenum">
              <a:rPr lang="en-IN" smtClean="0"/>
              <a:t>6</a:t>
            </a:fld>
            <a:endParaRPr lang="en-IN" dirty="0"/>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3070CE23-7B44-FC30-7C36-0BD132F94E44}"/>
                  </a:ext>
                </a:extLst>
              </p:cNvPr>
              <p:cNvSpPr>
                <a:spLocks noGrp="1"/>
              </p:cNvSpPr>
              <p:nvPr>
                <p:ph idx="1"/>
              </p:nvPr>
            </p:nvSpPr>
            <p:spPr>
              <a:xfrm>
                <a:off x="838200" y="1690426"/>
                <a:ext cx="6588760" cy="5167573"/>
              </a:xfrm>
            </p:spPr>
            <p:txBody>
              <a:bodyPr>
                <a:normAutofit fontScale="92500" lnSpcReduction="20000"/>
              </a:bodyPr>
              <a:lstStyle/>
              <a:p>
                <a:pPr>
                  <a:lnSpc>
                    <a:spcPct val="120000"/>
                  </a:lnSpc>
                </a:pPr>
                <a:r>
                  <a:rPr lang="en-US" sz="1600" dirty="0"/>
                  <a:t>Environment: </a:t>
                </a:r>
              </a:p>
              <a:p>
                <a:pPr lvl="1">
                  <a:lnSpc>
                    <a:spcPct val="120000"/>
                  </a:lnSpc>
                </a:pPr>
                <a:r>
                  <a:rPr lang="en-US" sz="1600" dirty="0"/>
                  <a:t>The 5G cellular network (see next slide for details)</a:t>
                </a:r>
              </a:p>
              <a:p>
                <a:pPr lvl="1">
                  <a:lnSpc>
                    <a:spcPct val="120000"/>
                  </a:lnSpc>
                </a:pPr>
                <a:r>
                  <a:rPr lang="en-US" sz="1600" dirty="0"/>
                  <a:t>Nodes are stationary; Fading channel </a:t>
                </a:r>
              </a:p>
              <a:p>
                <a:pPr>
                  <a:lnSpc>
                    <a:spcPct val="120000"/>
                  </a:lnSpc>
                </a:pPr>
                <a:r>
                  <a:rPr lang="en-US" sz="1600" dirty="0"/>
                  <a:t>Agent: </a:t>
                </a:r>
              </a:p>
              <a:p>
                <a:pPr lvl="1">
                  <a:lnSpc>
                    <a:spcPct val="120000"/>
                  </a:lnSpc>
                </a:pPr>
                <a:r>
                  <a:rPr lang="en-US" sz="1600" dirty="0"/>
                  <a:t>Centralized. Effects power control in each gNB</a:t>
                </a:r>
              </a:p>
              <a:p>
                <a:pPr>
                  <a:lnSpc>
                    <a:spcPct val="120000"/>
                  </a:lnSpc>
                </a:pPr>
                <a:r>
                  <a:rPr lang="en-US" sz="1600" dirty="0"/>
                  <a:t>State: </a:t>
                </a:r>
              </a:p>
              <a:p>
                <a:pPr lvl="1">
                  <a:lnSpc>
                    <a:spcPct val="120000"/>
                  </a:lnSpc>
                </a:pPr>
                <a:r>
                  <a:rPr lang="en-US" sz="1600" dirty="0"/>
                  <a:t>Vector of received SINRs at the UEs</a:t>
                </a:r>
              </a:p>
              <a:p>
                <a:pPr lvl="1">
                  <a:lnSpc>
                    <a:spcPct val="120000"/>
                  </a:lnSpc>
                </a:pPr>
                <a:r>
                  <a:rPr lang="en-US" sz="1600" dirty="0"/>
                  <a:t>Sate changes every coherence time</a:t>
                </a:r>
              </a:p>
              <a:p>
                <a:pPr>
                  <a:lnSpc>
                    <a:spcPct val="120000"/>
                  </a:lnSpc>
                </a:pPr>
                <a:r>
                  <a:rPr lang="en-US" sz="1600" dirty="0"/>
                  <a:t>Action: Power Control i.e., power-up, power-down, power-hold</a:t>
                </a:r>
              </a:p>
              <a:p>
                <a:pPr lvl="1">
                  <a:lnSpc>
                    <a:spcPct val="120000"/>
                  </a:lnSpc>
                </a:pPr>
                <a:r>
                  <a:rPr lang="en-US" sz="1600" dirty="0"/>
                  <a:t>A control of </a:t>
                </a:r>
                <a14:m>
                  <m:oMath xmlns:m="http://schemas.openxmlformats.org/officeDocument/2006/math">
                    <m:r>
                      <m:rPr>
                        <m:sty m:val="p"/>
                      </m:rPr>
                      <a:rPr lang="en-IN" sz="1600" b="0" i="0" smtClean="0">
                        <a:latin typeface="Cambria Math" panose="02040503050406030204" pitchFamily="18" charset="0"/>
                      </a:rPr>
                      <m:t>Δ</m:t>
                    </m:r>
                    <m:sSub>
                      <m:sSubPr>
                        <m:ctrlPr>
                          <a:rPr lang="en-IN" sz="1600" b="0" i="1" smtClean="0">
                            <a:latin typeface="Cambria Math" panose="02040503050406030204" pitchFamily="18" charset="0"/>
                          </a:rPr>
                        </m:ctrlPr>
                      </m:sSubPr>
                      <m:e>
                        <m:r>
                          <m:rPr>
                            <m:sty m:val="p"/>
                          </m:rPr>
                          <a:rPr lang="en-IN" sz="1600" b="0" i="0" smtClean="0">
                            <a:latin typeface="Cambria Math" panose="02040503050406030204" pitchFamily="18" charset="0"/>
                          </a:rPr>
                          <m:t>P</m:t>
                        </m:r>
                      </m:e>
                      <m:sub>
                        <m:r>
                          <m:rPr>
                            <m:sty m:val="p"/>
                          </m:rPr>
                          <a:rPr lang="en-IN" sz="1600" b="0" i="0" smtClean="0">
                            <a:latin typeface="Cambria Math" panose="02040503050406030204" pitchFamily="18" charset="0"/>
                          </a:rPr>
                          <m:t>i</m:t>
                        </m:r>
                      </m:sub>
                    </m:sSub>
                  </m:oMath>
                </a14:m>
                <a:r>
                  <a:rPr lang="en-US" sz="1600" dirty="0"/>
                  <a:t> applied to </a:t>
                </a:r>
                <a14:m>
                  <m:oMath xmlns:m="http://schemas.openxmlformats.org/officeDocument/2006/math">
                    <m:r>
                      <a:rPr lang="en-IN" sz="1600" b="0" i="1" smtClean="0">
                        <a:latin typeface="Cambria Math" panose="02040503050406030204" pitchFamily="18" charset="0"/>
                      </a:rPr>
                      <m:t>𝑔𝑁</m:t>
                    </m:r>
                    <m:sSub>
                      <m:sSubPr>
                        <m:ctrlPr>
                          <a:rPr lang="en-IN" sz="1600" b="0" i="1" smtClean="0">
                            <a:latin typeface="Cambria Math" panose="02040503050406030204" pitchFamily="18" charset="0"/>
                          </a:rPr>
                        </m:ctrlPr>
                      </m:sSubPr>
                      <m:e>
                        <m:r>
                          <a:rPr lang="en-IN" sz="1600" b="0" i="1" smtClean="0">
                            <a:latin typeface="Cambria Math" panose="02040503050406030204" pitchFamily="18" charset="0"/>
                          </a:rPr>
                          <m:t>𝐵</m:t>
                        </m:r>
                      </m:e>
                      <m:sub>
                        <m:r>
                          <a:rPr lang="en-IN" sz="1600" b="0" i="1" smtClean="0">
                            <a:latin typeface="Cambria Math" panose="02040503050406030204" pitchFamily="18" charset="0"/>
                          </a:rPr>
                          <m:t>𝑖</m:t>
                        </m:r>
                      </m:sub>
                    </m:sSub>
                  </m:oMath>
                </a14:m>
                <a:endParaRPr lang="en-US" sz="1600" dirty="0"/>
              </a:p>
              <a:p>
                <a:pPr lvl="1">
                  <a:lnSpc>
                    <a:spcPct val="120000"/>
                  </a:lnSpc>
                </a:pPr>
                <a14:m>
                  <m:oMath xmlns:m="http://schemas.openxmlformats.org/officeDocument/2006/math">
                    <m:r>
                      <a:rPr lang="en-US" sz="1600" i="1" dirty="0" smtClean="0">
                        <a:latin typeface="Cambria Math" panose="02040503050406030204" pitchFamily="18" charset="0"/>
                      </a:rPr>
                      <m:t>∆</m:t>
                    </m:r>
                    <m:sSub>
                      <m:sSubPr>
                        <m:ctrlPr>
                          <a:rPr lang="en-IN" sz="1600" b="0" i="1" dirty="0" smtClean="0">
                            <a:latin typeface="Cambria Math" panose="02040503050406030204" pitchFamily="18" charset="0"/>
                          </a:rPr>
                        </m:ctrlPr>
                      </m:sSubPr>
                      <m:e>
                        <m:r>
                          <a:rPr lang="en-IN" sz="1600" b="0" i="1" dirty="0" smtClean="0">
                            <a:latin typeface="Cambria Math" panose="02040503050406030204" pitchFamily="18" charset="0"/>
                          </a:rPr>
                          <m:t>𝑃</m:t>
                        </m:r>
                      </m:e>
                      <m:sub>
                        <m:r>
                          <a:rPr lang="en-IN" sz="1600" b="0" i="1" dirty="0" smtClean="0">
                            <a:latin typeface="Cambria Math" panose="02040503050406030204" pitchFamily="18" charset="0"/>
                          </a:rPr>
                          <m:t>𝑖</m:t>
                        </m:r>
                      </m:sub>
                    </m:sSub>
                    <m:r>
                      <a:rPr lang="en-US" sz="1600" i="1" dirty="0" smtClean="0">
                        <a:latin typeface="Cambria Math" panose="02040503050406030204" pitchFamily="18" charset="0"/>
                      </a:rPr>
                      <m:t> </m:t>
                    </m:r>
                    <m:r>
                      <a:rPr lang="en-IN" sz="1600" b="0" i="1" dirty="0" smtClean="0">
                        <a:latin typeface="Cambria Math" panose="02040503050406030204" pitchFamily="18" charset="0"/>
                        <a:ea typeface="Cambria Math" panose="02040503050406030204" pitchFamily="18" charset="0"/>
                      </a:rPr>
                      <m:t>∈</m:t>
                    </m:r>
                    <m:r>
                      <a:rPr lang="en-IN" sz="1600" b="0" i="1" dirty="0" smtClean="0">
                        <a:latin typeface="Cambria Math" panose="02040503050406030204" pitchFamily="18" charset="0"/>
                      </a:rPr>
                      <m:t>{</m:t>
                    </m:r>
                    <m:r>
                      <a:rPr lang="en-US" sz="1600" i="1" dirty="0" smtClean="0">
                        <a:latin typeface="Cambria Math" panose="02040503050406030204" pitchFamily="18" charset="0"/>
                      </a:rPr>
                      <m:t>0 </m:t>
                    </m:r>
                    <m:r>
                      <a:rPr lang="en-US" sz="1600" i="1" dirty="0" smtClean="0">
                        <a:latin typeface="Cambria Math" panose="02040503050406030204" pitchFamily="18" charset="0"/>
                      </a:rPr>
                      <m:t>𝑑𝐵</m:t>
                    </m:r>
                    <m:r>
                      <a:rPr lang="en-US" sz="1600" i="1" dirty="0" smtClean="0">
                        <a:latin typeface="Cambria Math" panose="02040503050406030204" pitchFamily="18" charset="0"/>
                      </a:rPr>
                      <m:t>,±1, </m:t>
                    </m:r>
                    <m:r>
                      <a:rPr lang="en-US" sz="1600" i="1" dirty="0" smtClean="0">
                        <a:latin typeface="Cambria Math" panose="02040503050406030204" pitchFamily="18" charset="0"/>
                      </a:rPr>
                      <m:t>𝑑𝐵</m:t>
                    </m:r>
                    <m:r>
                      <a:rPr lang="en-US" sz="1600" i="1" dirty="0" smtClean="0">
                        <a:latin typeface="Cambria Math" panose="02040503050406030204" pitchFamily="18" charset="0"/>
                      </a:rPr>
                      <m:t>, ±3 </m:t>
                    </m:r>
                    <m:r>
                      <a:rPr lang="en-US" sz="1600" i="1" dirty="0" smtClean="0">
                        <a:latin typeface="Cambria Math" panose="02040503050406030204" pitchFamily="18" charset="0"/>
                      </a:rPr>
                      <m:t>𝑑𝐵</m:t>
                    </m:r>
                    <m:r>
                      <a:rPr lang="en-IN" sz="1600" b="0" i="1" dirty="0" smtClean="0">
                        <a:latin typeface="Cambria Math" panose="02040503050406030204" pitchFamily="18" charset="0"/>
                      </a:rPr>
                      <m:t>}</m:t>
                    </m:r>
                  </m:oMath>
                </a14:m>
                <a:endParaRPr lang="en-US" sz="1600" dirty="0"/>
              </a:p>
              <a:p>
                <a:pPr lvl="1">
                  <a:lnSpc>
                    <a:spcPct val="120000"/>
                  </a:lnSpc>
                </a:pPr>
                <a:r>
                  <a:rPr lang="en-US" sz="1600" dirty="0"/>
                  <a:t>Agent applies power control every 3 frames (30 ms)</a:t>
                </a:r>
              </a:p>
              <a:p>
                <a:pPr>
                  <a:lnSpc>
                    <a:spcPct val="120000"/>
                  </a:lnSpc>
                </a:pPr>
                <a:r>
                  <a:rPr lang="en-US" sz="1600" dirty="0"/>
                  <a:t>Reward function: </a:t>
                </a:r>
              </a:p>
              <a:p>
                <a:pPr lvl="1">
                  <a:lnSpc>
                    <a:spcPct val="120000"/>
                  </a:lnSpc>
                </a:pPr>
                <a:r>
                  <a:rPr lang="en-US" sz="1600" dirty="0"/>
                  <a:t>Sum throughput </a:t>
                </a:r>
              </a:p>
              <a:p>
                <a:pPr lvl="1">
                  <a:lnSpc>
                    <a:spcPct val="120000"/>
                  </a:lnSpc>
                </a:pPr>
                <a:r>
                  <a:rPr lang="en-US" sz="1600" dirty="0"/>
                  <a:t>Throughput is obtained every 3 frames i.e., time between two consecutive actions</a:t>
                </a:r>
              </a:p>
              <a:p>
                <a:pPr marL="0" indent="0">
                  <a:lnSpc>
                    <a:spcPct val="120000"/>
                  </a:lnSpc>
                  <a:buNone/>
                </a:pPr>
                <a:endParaRPr lang="en-US" sz="1600" dirty="0"/>
              </a:p>
            </p:txBody>
          </p:sp>
        </mc:Choice>
        <mc:Fallback xmlns="">
          <p:sp>
            <p:nvSpPr>
              <p:cNvPr id="8" name="Content Placeholder 2">
                <a:extLst>
                  <a:ext uri="{FF2B5EF4-FFF2-40B4-BE49-F238E27FC236}">
                    <a16:creationId xmlns:a16="http://schemas.microsoft.com/office/drawing/2014/main" id="{3070CE23-7B44-FC30-7C36-0BD132F94E44}"/>
                  </a:ext>
                </a:extLst>
              </p:cNvPr>
              <p:cNvSpPr>
                <a:spLocks noGrp="1" noRot="1" noChangeAspect="1" noMove="1" noResize="1" noEditPoints="1" noAdjustHandles="1" noChangeArrowheads="1" noChangeShapeType="1" noTextEdit="1"/>
              </p:cNvSpPr>
              <p:nvPr>
                <p:ph idx="1"/>
              </p:nvPr>
            </p:nvSpPr>
            <p:spPr>
              <a:xfrm>
                <a:off x="838200" y="1690426"/>
                <a:ext cx="6588760" cy="5167573"/>
              </a:xfrm>
              <a:blipFill>
                <a:blip r:embed="rId2"/>
                <a:stretch>
                  <a:fillRect l="-278" t="-236"/>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232E4C95-E5CF-50DC-02F5-BCE5F9D75B8A}"/>
              </a:ext>
            </a:extLst>
          </p:cNvPr>
          <p:cNvPicPr>
            <a:picLocks noChangeAspect="1"/>
          </p:cNvPicPr>
          <p:nvPr/>
        </p:nvPicPr>
        <p:blipFill>
          <a:blip r:embed="rId3"/>
          <a:stretch>
            <a:fillRect/>
          </a:stretch>
        </p:blipFill>
        <p:spPr>
          <a:xfrm>
            <a:off x="6907857" y="1690426"/>
            <a:ext cx="4886325" cy="1771650"/>
          </a:xfrm>
          <a:prstGeom prst="rect">
            <a:avLst/>
          </a:prstGeom>
        </p:spPr>
      </p:pic>
      <p:sp>
        <p:nvSpPr>
          <p:cNvPr id="3" name="TextBox 2">
            <a:extLst>
              <a:ext uri="{FF2B5EF4-FFF2-40B4-BE49-F238E27FC236}">
                <a16:creationId xmlns:a16="http://schemas.microsoft.com/office/drawing/2014/main" id="{1A55FABA-009B-5D09-03F4-EC6D8F344B84}"/>
              </a:ext>
            </a:extLst>
          </p:cNvPr>
          <p:cNvSpPr txBox="1"/>
          <p:nvPr/>
        </p:nvSpPr>
        <p:spPr>
          <a:xfrm>
            <a:off x="7426960" y="3962543"/>
            <a:ext cx="4413941" cy="1345048"/>
          </a:xfrm>
          <a:prstGeom prst="rect">
            <a:avLst/>
          </a:prstGeom>
          <a:solidFill>
            <a:srgbClr val="FFFFCC"/>
          </a:solidFill>
        </p:spPr>
        <p:txBody>
          <a:bodyPr wrap="square" rtlCol="0">
            <a:spAutoFit/>
          </a:bodyPr>
          <a:lstStyle/>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Agent: RL (Q learning) algorithm is in Python. </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Environment: NetSim 5G</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NetSim passes States and Rewards, Python returns Actions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6855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236EF-47DF-E9AC-9AF4-800DEE604BEB}"/>
              </a:ext>
            </a:extLst>
          </p:cNvPr>
          <p:cNvSpPr>
            <a:spLocks noGrp="1"/>
          </p:cNvSpPr>
          <p:nvPr>
            <p:ph type="title"/>
          </p:nvPr>
        </p:nvSpPr>
        <p:spPr>
          <a:xfrm>
            <a:off x="838200" y="424619"/>
            <a:ext cx="10515600" cy="1325563"/>
          </a:xfrm>
        </p:spPr>
        <p:txBody>
          <a:bodyPr/>
          <a:lstStyle/>
          <a:p>
            <a:r>
              <a:rPr lang="en-US" dirty="0">
                <a:solidFill>
                  <a:schemeClr val="accent1"/>
                </a:solidFill>
                <a:latin typeface="Arial" panose="020B0604020202020204" pitchFamily="34" charset="0"/>
                <a:cs typeface="Arial" panose="020B0604020202020204" pitchFamily="34" charset="0"/>
              </a:rPr>
              <a:t>Cellular network </a:t>
            </a:r>
            <a:r>
              <a:rPr lang="en-US" dirty="0">
                <a:solidFill>
                  <a:schemeClr val="accent1"/>
                </a:solidFill>
              </a:rPr>
              <a:t>m</a:t>
            </a:r>
            <a:r>
              <a:rPr lang="en-US" dirty="0">
                <a:solidFill>
                  <a:schemeClr val="accent1"/>
                </a:solidFill>
                <a:latin typeface="Arial" panose="020B0604020202020204" pitchFamily="34" charset="0"/>
                <a:cs typeface="Arial" panose="020B0604020202020204" pitchFamily="34" charset="0"/>
              </a:rPr>
              <a:t>odel</a:t>
            </a:r>
            <a:endParaRPr lang="en-IN" dirty="0">
              <a:solidFill>
                <a:schemeClr val="accent1"/>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DF157538-B780-A7CB-511D-D02B65717ED6}"/>
              </a:ext>
            </a:extLst>
          </p:cNvPr>
          <p:cNvSpPr>
            <a:spLocks noGrp="1"/>
          </p:cNvSpPr>
          <p:nvPr>
            <p:ph type="sldNum" sz="quarter" idx="12"/>
          </p:nvPr>
        </p:nvSpPr>
        <p:spPr/>
        <p:txBody>
          <a:bodyPr/>
          <a:lstStyle/>
          <a:p>
            <a:fld id="{DC660FAD-630A-40BB-A0C3-01001DFE1636}" type="slidenum">
              <a:rPr lang="en-IN" smtClean="0"/>
              <a:t>7</a:t>
            </a:fld>
            <a:endParaRPr lang="en-IN" dirty="0"/>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8E9D36D1-6CB6-2F81-661C-A6FFB32E2D46}"/>
                  </a:ext>
                </a:extLst>
              </p:cNvPr>
              <p:cNvSpPr>
                <a:spLocks noGrp="1"/>
              </p:cNvSpPr>
              <p:nvPr>
                <p:ph idx="1"/>
              </p:nvPr>
            </p:nvSpPr>
            <p:spPr>
              <a:xfrm>
                <a:off x="838200" y="1907976"/>
                <a:ext cx="6739393" cy="4240897"/>
              </a:xfrm>
            </p:spPr>
            <p:txBody>
              <a:bodyPr>
                <a:normAutofit fontScale="92500"/>
              </a:bodyPr>
              <a:lstStyle/>
              <a:p>
                <a:r>
                  <a:rPr lang="en-US" sz="1600" dirty="0"/>
                  <a:t>3gNBs and 6 UEs</a:t>
                </a:r>
              </a:p>
              <a:p>
                <a:pPr lvl="1"/>
                <a:r>
                  <a:rPr lang="en-US" sz="1600" dirty="0"/>
                  <a:t>UEs download data from a remote server</a:t>
                </a:r>
              </a:p>
              <a:p>
                <a:r>
                  <a:rPr lang="en-US" sz="1600" dirty="0"/>
                  <a:t>Channel model</a:t>
                </a:r>
              </a:p>
              <a:p>
                <a:pPr lvl="1"/>
                <a:r>
                  <a:rPr lang="en-US" sz="1600" dirty="0"/>
                  <a:t>Pathloss: Log distance with </a:t>
                </a:r>
                <a14:m>
                  <m:oMath xmlns:m="http://schemas.openxmlformats.org/officeDocument/2006/math">
                    <m:r>
                      <a:rPr lang="en-IN" sz="1600" b="0" i="1" smtClean="0">
                        <a:latin typeface="Cambria Math" panose="02040503050406030204" pitchFamily="18" charset="0"/>
                      </a:rPr>
                      <m:t>𝜂</m:t>
                    </m:r>
                    <m:r>
                      <a:rPr lang="en-IN" sz="1600" b="0" i="1" smtClean="0">
                        <a:latin typeface="Cambria Math" panose="02040503050406030204" pitchFamily="18" charset="0"/>
                      </a:rPr>
                      <m:t>= </m:t>
                    </m:r>
                  </m:oMath>
                </a14:m>
                <a:r>
                  <a:rPr lang="en-US" sz="1600" dirty="0"/>
                  <a:t>3</a:t>
                </a:r>
              </a:p>
              <a:p>
                <a:pPr lvl="1"/>
                <a:r>
                  <a:rPr lang="en-US" sz="1600" dirty="0"/>
                  <a:t>Rayleigh fading. No shadowing</a:t>
                </a:r>
              </a:p>
              <a:p>
                <a:pPr lvl="1"/>
                <a:r>
                  <a:rPr lang="en-US" sz="1600" dirty="0"/>
                  <a:t>Coherence time = 30 ms</a:t>
                </a:r>
              </a:p>
              <a:p>
                <a:r>
                  <a:rPr lang="en-US" sz="1600" dirty="0"/>
                  <a:t>BS (gNB) determines the rate based on 3GPP standards</a:t>
                </a:r>
              </a:p>
              <a:p>
                <a:pPr lvl="1"/>
                <a:r>
                  <a:rPr lang="en-US" sz="1600" dirty="0"/>
                  <a:t>Maps received SINR to an MCS, per 3GPP tables </a:t>
                </a:r>
              </a:p>
              <a:p>
                <a:pPr lvl="1"/>
                <a:r>
                  <a:rPr lang="en-US" sz="1600" dirty="0"/>
                  <a:t>Antenna counts at gNBs and UEs: 1Tx, 1 Rx</a:t>
                </a:r>
              </a:p>
              <a:p>
                <a:pPr lvl="1"/>
                <a:r>
                  <a:rPr lang="en-US" sz="1600" dirty="0"/>
                  <a:t>HARQ Off</a:t>
                </a:r>
              </a:p>
              <a:p>
                <a:r>
                  <a:rPr lang="en-US" sz="1600" dirty="0"/>
                  <a:t>No error </a:t>
                </a:r>
              </a:p>
              <a:p>
                <a:r>
                  <a:rPr lang="en-US" sz="1600" dirty="0"/>
                  <a:t>Full buffer traffic. Packet size 1500 B. </a:t>
                </a:r>
              </a:p>
              <a:p>
                <a:pPr lvl="1"/>
                <a:r>
                  <a:rPr lang="en-US" sz="1600" dirty="0"/>
                  <a:t>In NetSim, packets are grouped in a TB. The TB is split into CB. Then CBs are grouped into CBGs which are transmitted over the air. </a:t>
                </a:r>
              </a:p>
            </p:txBody>
          </p:sp>
        </mc:Choice>
        <mc:Fallback xmlns="">
          <p:sp>
            <p:nvSpPr>
              <p:cNvPr id="8" name="Content Placeholder 2">
                <a:extLst>
                  <a:ext uri="{FF2B5EF4-FFF2-40B4-BE49-F238E27FC236}">
                    <a16:creationId xmlns:a16="http://schemas.microsoft.com/office/drawing/2014/main" id="{8E9D36D1-6CB6-2F81-661C-A6FFB32E2D46}"/>
                  </a:ext>
                </a:extLst>
              </p:cNvPr>
              <p:cNvSpPr>
                <a:spLocks noGrp="1" noRot="1" noChangeAspect="1" noMove="1" noResize="1" noEditPoints="1" noAdjustHandles="1" noChangeArrowheads="1" noChangeShapeType="1" noTextEdit="1"/>
              </p:cNvSpPr>
              <p:nvPr>
                <p:ph idx="1"/>
              </p:nvPr>
            </p:nvSpPr>
            <p:spPr>
              <a:xfrm>
                <a:off x="838200" y="1907976"/>
                <a:ext cx="6739393" cy="4240897"/>
              </a:xfrm>
              <a:blipFill>
                <a:blip r:embed="rId3"/>
                <a:stretch>
                  <a:fillRect l="-271" t="-287" r="-905" b="-718"/>
                </a:stretch>
              </a:blipFill>
            </p:spPr>
            <p:txBody>
              <a:bodyPr/>
              <a:lstStyle/>
              <a:p>
                <a:r>
                  <a:rPr lang="en-IN">
                    <a:noFill/>
                  </a:rPr>
                  <a:t> </a:t>
                </a:r>
              </a:p>
            </p:txBody>
          </p:sp>
        </mc:Fallback>
      </mc:AlternateContent>
      <p:pic>
        <p:nvPicPr>
          <p:cNvPr id="10" name="Picture 9">
            <a:extLst>
              <a:ext uri="{FF2B5EF4-FFF2-40B4-BE49-F238E27FC236}">
                <a16:creationId xmlns:a16="http://schemas.microsoft.com/office/drawing/2014/main" id="{F156F649-1E2D-669F-C8E0-938E433963EF}"/>
              </a:ext>
            </a:extLst>
          </p:cNvPr>
          <p:cNvPicPr>
            <a:picLocks noChangeAspect="1"/>
          </p:cNvPicPr>
          <p:nvPr/>
        </p:nvPicPr>
        <p:blipFill>
          <a:blip r:embed="rId4"/>
          <a:stretch>
            <a:fillRect/>
          </a:stretch>
        </p:blipFill>
        <p:spPr>
          <a:xfrm>
            <a:off x="7577593" y="2145806"/>
            <a:ext cx="4398507" cy="3477310"/>
          </a:xfrm>
          <a:prstGeom prst="rect">
            <a:avLst/>
          </a:prstGeom>
        </p:spPr>
      </p:pic>
      <p:sp>
        <p:nvSpPr>
          <p:cNvPr id="3" name="Content Placeholder 2">
            <a:extLst>
              <a:ext uri="{FF2B5EF4-FFF2-40B4-BE49-F238E27FC236}">
                <a16:creationId xmlns:a16="http://schemas.microsoft.com/office/drawing/2014/main" id="{C5CC960E-A1B9-9E24-3171-BC059BC5F489}"/>
              </a:ext>
            </a:extLst>
          </p:cNvPr>
          <p:cNvSpPr txBox="1">
            <a:spLocks/>
          </p:cNvSpPr>
          <p:nvPr/>
        </p:nvSpPr>
        <p:spPr>
          <a:xfrm>
            <a:off x="9135238" y="5758474"/>
            <a:ext cx="1283215" cy="26026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0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IN" sz="1200" dirty="0"/>
              <a:t>Scenario in NetSim</a:t>
            </a:r>
            <a:endParaRPr lang="en-US" sz="1200" dirty="0"/>
          </a:p>
          <a:p>
            <a:pPr marL="0" indent="0">
              <a:lnSpc>
                <a:spcPct val="120000"/>
              </a:lnSpc>
              <a:buFont typeface="Arial" panose="020B0604020202020204" pitchFamily="34" charset="0"/>
              <a:buNone/>
            </a:pPr>
            <a:endParaRPr lang="en-US" sz="1200" dirty="0"/>
          </a:p>
        </p:txBody>
      </p:sp>
    </p:spTree>
    <p:extLst>
      <p:ext uri="{BB962C8B-B14F-4D97-AF65-F5344CB8AC3E}">
        <p14:creationId xmlns:p14="http://schemas.microsoft.com/office/powerpoint/2010/main" val="3365890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2C98F-DAB2-CD9E-8674-CB3BD9432BEB}"/>
              </a:ext>
            </a:extLst>
          </p:cNvPr>
          <p:cNvSpPr>
            <a:spLocks noGrp="1"/>
          </p:cNvSpPr>
          <p:nvPr>
            <p:ph type="title"/>
          </p:nvPr>
        </p:nvSpPr>
        <p:spPr/>
        <p:txBody>
          <a:bodyPr/>
          <a:lstStyle/>
          <a:p>
            <a:r>
              <a:rPr lang="en-US" dirty="0">
                <a:solidFill>
                  <a:schemeClr val="accent1"/>
                </a:solidFill>
                <a:latin typeface="Arial" panose="020B0604020202020204" pitchFamily="34" charset="0"/>
                <a:cs typeface="Arial" panose="020B0604020202020204" pitchFamily="34" charset="0"/>
              </a:rPr>
              <a:t>SINR and Rate</a:t>
            </a:r>
            <a:endParaRPr lang="en-IN" dirty="0">
              <a:solidFill>
                <a:schemeClr val="accent1"/>
              </a:solidFill>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AEB7CF8D-4593-2169-BF7C-50F104A0FA19}"/>
              </a:ext>
            </a:extLst>
          </p:cNvPr>
          <p:cNvSpPr>
            <a:spLocks noGrp="1"/>
          </p:cNvSpPr>
          <p:nvPr>
            <p:ph type="sldNum" sz="quarter" idx="12"/>
          </p:nvPr>
        </p:nvSpPr>
        <p:spPr/>
        <p:txBody>
          <a:bodyPr/>
          <a:lstStyle/>
          <a:p>
            <a:fld id="{DC660FAD-630A-40BB-A0C3-01001DFE1636}" type="slidenum">
              <a:rPr lang="en-IN" smtClean="0"/>
              <a:t>8</a:t>
            </a:fld>
            <a:endParaRPr lang="en-IN"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F54040BD-6402-7E01-1225-C47F9469D699}"/>
                  </a:ext>
                </a:extLst>
              </p:cNvPr>
              <p:cNvSpPr txBox="1">
                <a:spLocks/>
              </p:cNvSpPr>
              <p:nvPr/>
            </p:nvSpPr>
            <p:spPr>
              <a:xfrm>
                <a:off x="838200" y="1842662"/>
                <a:ext cx="11221453" cy="396097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Channel attenuation: Pathloss: Log distance with </a:t>
                </a:r>
                <a14:m>
                  <m:oMath xmlns:m="http://schemas.openxmlformats.org/officeDocument/2006/math">
                    <m:r>
                      <a:rPr lang="en-IN" sz="1600" i="1" smtClean="0">
                        <a:latin typeface="Cambria Math" panose="02040503050406030204" pitchFamily="18" charset="0"/>
                      </a:rPr>
                      <m:t>𝜂</m:t>
                    </m:r>
                    <m:r>
                      <a:rPr lang="en-IN" sz="1600" i="1" smtClean="0">
                        <a:latin typeface="Cambria Math" panose="02040503050406030204" pitchFamily="18" charset="0"/>
                      </a:rPr>
                      <m:t>= </m:t>
                    </m:r>
                  </m:oMath>
                </a14:m>
                <a:r>
                  <a:rPr lang="en-US" sz="1600" dirty="0"/>
                  <a:t>, Rayleigh fading</a:t>
                </a:r>
              </a:p>
              <a:p>
                <a:r>
                  <a:rPr lang="en-US" sz="1600" dirty="0"/>
                  <a:t>Received power and SINR formula in dB scale</a:t>
                </a:r>
              </a:p>
              <a:p>
                <a:pPr marL="0" indent="0">
                  <a:buFont typeface="Arial" panose="020B0604020202020204" pitchFamily="34" charset="0"/>
                  <a:buNone/>
                </a:pPr>
                <a:r>
                  <a:rPr lang="en-IN" sz="1600" dirty="0"/>
                  <a:t>                                                     </a:t>
                </a:r>
                <a14:m>
                  <m:oMath xmlns:m="http://schemas.openxmlformats.org/officeDocument/2006/math">
                    <m:sSub>
                      <m:sSubPr>
                        <m:ctrlPr>
                          <a:rPr lang="en-IN" sz="1600" i="1" smtClean="0">
                            <a:latin typeface="Cambria Math" panose="02040503050406030204" pitchFamily="18" charset="0"/>
                          </a:rPr>
                        </m:ctrlPr>
                      </m:sSubPr>
                      <m:e>
                        <m:r>
                          <a:rPr lang="en-IN" sz="1600" i="1" smtClean="0">
                            <a:latin typeface="Cambria Math" panose="02040503050406030204" pitchFamily="18" charset="0"/>
                          </a:rPr>
                          <m:t>𝑃</m:t>
                        </m:r>
                      </m:e>
                      <m:sub>
                        <m:r>
                          <a:rPr lang="en-IN" sz="1600" i="1" smtClean="0">
                            <a:latin typeface="Cambria Math" panose="02040503050406030204" pitchFamily="18" charset="0"/>
                          </a:rPr>
                          <m:t>𝑟</m:t>
                        </m:r>
                      </m:sub>
                    </m:sSub>
                    <m:r>
                      <a:rPr lang="en-IN" sz="1600" i="1" smtClean="0">
                        <a:latin typeface="Cambria Math" panose="02040503050406030204" pitchFamily="18" charset="0"/>
                      </a:rPr>
                      <m:t>=</m:t>
                    </m:r>
                    <m:sSub>
                      <m:sSubPr>
                        <m:ctrlPr>
                          <a:rPr lang="en-IN" sz="1600" i="1" smtClean="0">
                            <a:latin typeface="Cambria Math" panose="02040503050406030204" pitchFamily="18" charset="0"/>
                          </a:rPr>
                        </m:ctrlPr>
                      </m:sSubPr>
                      <m:e>
                        <m:r>
                          <a:rPr lang="en-IN" sz="1600" i="1" smtClean="0">
                            <a:latin typeface="Cambria Math" panose="02040503050406030204" pitchFamily="18" charset="0"/>
                          </a:rPr>
                          <m:t>𝑃</m:t>
                        </m:r>
                      </m:e>
                      <m:sub>
                        <m:r>
                          <a:rPr lang="en-IN" sz="1600" i="1" smtClean="0">
                            <a:latin typeface="Cambria Math" panose="02040503050406030204" pitchFamily="18" charset="0"/>
                          </a:rPr>
                          <m:t>𝑡</m:t>
                        </m:r>
                      </m:sub>
                    </m:sSub>
                    <m:r>
                      <a:rPr lang="en-IN" sz="1600" i="1" smtClean="0">
                        <a:latin typeface="Cambria Math" panose="02040503050406030204" pitchFamily="18" charset="0"/>
                      </a:rPr>
                      <m:t> −</m:t>
                    </m:r>
                    <m:r>
                      <a:rPr lang="en-IN" sz="1600" i="1" smtClean="0">
                        <a:latin typeface="Cambria Math" panose="02040503050406030204" pitchFamily="18" charset="0"/>
                      </a:rPr>
                      <m:t>𝑃</m:t>
                    </m:r>
                    <m:sSub>
                      <m:sSubPr>
                        <m:ctrlPr>
                          <a:rPr lang="en-IN" sz="1600" i="1" smtClean="0">
                            <a:latin typeface="Cambria Math" panose="02040503050406030204" pitchFamily="18" charset="0"/>
                          </a:rPr>
                        </m:ctrlPr>
                      </m:sSubPr>
                      <m:e>
                        <m:r>
                          <a:rPr lang="en-IN" sz="1600" i="1" smtClean="0">
                            <a:latin typeface="Cambria Math" panose="02040503050406030204" pitchFamily="18" charset="0"/>
                          </a:rPr>
                          <m:t>𝐿</m:t>
                        </m:r>
                      </m:e>
                      <m:sub>
                        <m:sSub>
                          <m:sSubPr>
                            <m:ctrlPr>
                              <a:rPr lang="en-IN" sz="1600" i="1" smtClean="0">
                                <a:latin typeface="Cambria Math" panose="02040503050406030204" pitchFamily="18" charset="0"/>
                              </a:rPr>
                            </m:ctrlPr>
                          </m:sSubPr>
                          <m:e>
                            <m:r>
                              <a:rPr lang="en-IN" sz="1600" i="1" smtClean="0">
                                <a:latin typeface="Cambria Math" panose="02040503050406030204" pitchFamily="18" charset="0"/>
                              </a:rPr>
                              <m:t>𝑑</m:t>
                            </m:r>
                          </m:e>
                          <m:sub>
                            <m:r>
                              <a:rPr lang="en-IN" sz="1600" i="1" smtClean="0">
                                <a:latin typeface="Cambria Math" panose="02040503050406030204" pitchFamily="18" charset="0"/>
                              </a:rPr>
                              <m:t>0</m:t>
                            </m:r>
                          </m:sub>
                        </m:sSub>
                      </m:sub>
                    </m:sSub>
                    <m:r>
                      <a:rPr lang="en-IN" sz="1600" i="1" smtClean="0">
                        <a:latin typeface="Cambria Math" panose="02040503050406030204" pitchFamily="18" charset="0"/>
                      </a:rPr>
                      <m:t> −10</m:t>
                    </m:r>
                    <m:func>
                      <m:funcPr>
                        <m:ctrlPr>
                          <a:rPr lang="en-IN" sz="1600" i="1" smtClean="0">
                            <a:latin typeface="Cambria Math" panose="02040503050406030204" pitchFamily="18" charset="0"/>
                          </a:rPr>
                        </m:ctrlPr>
                      </m:funcPr>
                      <m:fName>
                        <m:r>
                          <a:rPr lang="en-IN" sz="1600" i="1" smtClean="0">
                            <a:latin typeface="Cambria Math" panose="02040503050406030204" pitchFamily="18" charset="0"/>
                          </a:rPr>
                          <m:t>⋅</m:t>
                        </m:r>
                        <m:r>
                          <a:rPr lang="en-IN" sz="1600" i="1" smtClean="0">
                            <a:latin typeface="Cambria Math" panose="02040503050406030204" pitchFamily="18" charset="0"/>
                          </a:rPr>
                          <m:t>𝜂</m:t>
                        </m:r>
                        <m:r>
                          <a:rPr lang="en-IN" sz="1600" i="1" smtClean="0">
                            <a:latin typeface="Cambria Math" panose="02040503050406030204" pitchFamily="18" charset="0"/>
                          </a:rPr>
                          <m:t>⋅</m:t>
                        </m:r>
                        <m:r>
                          <m:rPr>
                            <m:sty m:val="p"/>
                          </m:rPr>
                          <a:rPr lang="en-IN" sz="1600" smtClean="0">
                            <a:latin typeface="Cambria Math" panose="02040503050406030204" pitchFamily="18" charset="0"/>
                          </a:rPr>
                          <m:t>log</m:t>
                        </m:r>
                      </m:fName>
                      <m:e>
                        <m:d>
                          <m:dPr>
                            <m:ctrlPr>
                              <a:rPr lang="en-IN" sz="1600" i="1" smtClean="0">
                                <a:latin typeface="Cambria Math" panose="02040503050406030204" pitchFamily="18" charset="0"/>
                              </a:rPr>
                            </m:ctrlPr>
                          </m:dPr>
                          <m:e>
                            <m:f>
                              <m:fPr>
                                <m:ctrlPr>
                                  <a:rPr lang="en-IN" sz="1600" i="1" smtClean="0">
                                    <a:latin typeface="Cambria Math" panose="02040503050406030204" pitchFamily="18" charset="0"/>
                                  </a:rPr>
                                </m:ctrlPr>
                              </m:fPr>
                              <m:num>
                                <m:r>
                                  <a:rPr lang="en-IN" sz="1600" i="1" smtClean="0">
                                    <a:latin typeface="Cambria Math" panose="02040503050406030204" pitchFamily="18" charset="0"/>
                                  </a:rPr>
                                  <m:t>𝑑</m:t>
                                </m:r>
                              </m:num>
                              <m:den>
                                <m:sSub>
                                  <m:sSubPr>
                                    <m:ctrlPr>
                                      <a:rPr lang="en-IN" sz="1600" i="1" smtClean="0">
                                        <a:latin typeface="Cambria Math" panose="02040503050406030204" pitchFamily="18" charset="0"/>
                                      </a:rPr>
                                    </m:ctrlPr>
                                  </m:sSubPr>
                                  <m:e>
                                    <m:r>
                                      <a:rPr lang="en-IN" sz="1600" i="1" smtClean="0">
                                        <a:latin typeface="Cambria Math" panose="02040503050406030204" pitchFamily="18" charset="0"/>
                                      </a:rPr>
                                      <m:t>𝑑</m:t>
                                    </m:r>
                                  </m:e>
                                  <m:sub>
                                    <m:r>
                                      <a:rPr lang="en-IN" sz="1600" i="1" smtClean="0">
                                        <a:latin typeface="Cambria Math" panose="02040503050406030204" pitchFamily="18" charset="0"/>
                                      </a:rPr>
                                      <m:t>0</m:t>
                                    </m:r>
                                  </m:sub>
                                </m:sSub>
                              </m:den>
                            </m:f>
                          </m:e>
                        </m:d>
                      </m:e>
                    </m:func>
                  </m:oMath>
                </a14:m>
                <a:endParaRPr lang="en-IN" sz="1600" i="1" dirty="0">
                  <a:latin typeface="Cambria Math" panose="02040503050406030204" pitchFamily="18" charset="0"/>
                </a:endParaRPr>
              </a:p>
              <a:p>
                <a:pPr marL="0" indent="0">
                  <a:buFont typeface="Arial" panose="020B0604020202020204" pitchFamily="34" charset="0"/>
                  <a:buNone/>
                </a:pPr>
                <a:endParaRPr lang="en-IN" sz="16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IN" sz="1600" i="1">
                          <a:latin typeface="Cambria Math" panose="02040503050406030204" pitchFamily="18" charset="0"/>
                        </a:rPr>
                        <m:t>𝑆𝐼𝑁𝑅</m:t>
                      </m:r>
                      <m:r>
                        <a:rPr lang="en-IN" sz="1600" i="1">
                          <a:latin typeface="Cambria Math" panose="02040503050406030204" pitchFamily="18" charset="0"/>
                        </a:rPr>
                        <m:t> [</m:t>
                      </m:r>
                      <m:r>
                        <a:rPr lang="en-IN" sz="1600" i="1">
                          <a:latin typeface="Cambria Math" panose="02040503050406030204" pitchFamily="18" charset="0"/>
                        </a:rPr>
                        <m:t>𝑑𝐵</m:t>
                      </m:r>
                      <m:r>
                        <a:rPr lang="en-IN" sz="1600" i="1">
                          <a:latin typeface="Cambria Math" panose="02040503050406030204" pitchFamily="18" charset="0"/>
                        </a:rPr>
                        <m:t>]=</m:t>
                      </m:r>
                      <m:sSubSup>
                        <m:sSubSupPr>
                          <m:ctrlPr>
                            <a:rPr lang="en-IN" sz="1600" i="1" smtClean="0">
                              <a:latin typeface="Cambria Math" panose="02040503050406030204" pitchFamily="18" charset="0"/>
                            </a:rPr>
                          </m:ctrlPr>
                        </m:sSubSupPr>
                        <m:e>
                          <m:r>
                            <a:rPr lang="en-IN" sz="1600" i="1">
                              <a:latin typeface="Cambria Math" panose="02040503050406030204" pitchFamily="18" charset="0"/>
                            </a:rPr>
                            <m:t>𝑃</m:t>
                          </m:r>
                        </m:e>
                        <m:sub>
                          <m:r>
                            <a:rPr lang="en-IN" sz="1600" i="1" smtClean="0">
                              <a:latin typeface="Cambria Math" panose="02040503050406030204" pitchFamily="18" charset="0"/>
                            </a:rPr>
                            <m:t>𝑖</m:t>
                          </m:r>
                        </m:sub>
                        <m:sup>
                          <m:r>
                            <a:rPr lang="en-IN" sz="1600" i="1" smtClean="0">
                              <a:latin typeface="Cambria Math" panose="02040503050406030204" pitchFamily="18" charset="0"/>
                            </a:rPr>
                            <m:t>𝑟</m:t>
                          </m:r>
                        </m:sup>
                      </m:sSubSup>
                      <m:r>
                        <a:rPr lang="en-IN" sz="1600" i="1">
                          <a:latin typeface="Cambria Math" panose="02040503050406030204" pitchFamily="18" charset="0"/>
                        </a:rPr>
                        <m:t>[</m:t>
                      </m:r>
                      <m:r>
                        <a:rPr lang="en-IN" sz="1600" i="1">
                          <a:latin typeface="Cambria Math" panose="02040503050406030204" pitchFamily="18" charset="0"/>
                        </a:rPr>
                        <m:t>𝑑𝐵𝑚</m:t>
                      </m:r>
                      <m:r>
                        <a:rPr lang="en-IN" sz="1600" i="1">
                          <a:latin typeface="Cambria Math" panose="02040503050406030204" pitchFamily="18" charset="0"/>
                        </a:rPr>
                        <m:t>]+</m:t>
                      </m:r>
                      <m:limLow>
                        <m:limLowPr>
                          <m:ctrlPr>
                            <a:rPr lang="en-IN" sz="1600" i="1">
                              <a:latin typeface="Cambria Math" panose="02040503050406030204" pitchFamily="18" charset="0"/>
                            </a:rPr>
                          </m:ctrlPr>
                        </m:limLowPr>
                        <m:e>
                          <m:groupChr>
                            <m:groupChrPr>
                              <m:chr m:val="⏟"/>
                              <m:ctrlPr>
                                <a:rPr lang="en-IN" sz="1600" i="1">
                                  <a:latin typeface="Cambria Math" panose="02040503050406030204" pitchFamily="18" charset="0"/>
                                </a:rPr>
                              </m:ctrlPr>
                            </m:groupChrPr>
                            <m:e>
                              <m:r>
                                <a:rPr lang="en-IN" sz="1600" i="1">
                                  <a:latin typeface="Cambria Math" panose="02040503050406030204" pitchFamily="18" charset="0"/>
                                </a:rPr>
                                <m:t>10</m:t>
                              </m:r>
                              <m:sSub>
                                <m:sSubPr>
                                  <m:ctrlPr>
                                    <a:rPr lang="en-IN" sz="1600" i="1">
                                      <a:latin typeface="Cambria Math" panose="02040503050406030204" pitchFamily="18" charset="0"/>
                                    </a:rPr>
                                  </m:ctrlPr>
                                </m:sSubPr>
                                <m:e>
                                  <m:r>
                                    <a:rPr lang="en-IN" sz="1600" i="1">
                                      <a:latin typeface="Cambria Math" panose="02040503050406030204" pitchFamily="18" charset="0"/>
                                    </a:rPr>
                                    <m:t>𝑙𝑜𝑔</m:t>
                                  </m:r>
                                </m:e>
                                <m:sub>
                                  <m:r>
                                    <a:rPr lang="en-IN" sz="1600" i="1">
                                      <a:latin typeface="Cambria Math" panose="02040503050406030204" pitchFamily="18" charset="0"/>
                                    </a:rPr>
                                    <m:t>10</m:t>
                                  </m:r>
                                </m:sub>
                              </m:sSub>
                              <m:r>
                                <a:rPr lang="en-IN" sz="1600" i="1">
                                  <a:latin typeface="Cambria Math" panose="02040503050406030204" pitchFamily="18" charset="0"/>
                                </a:rPr>
                                <m:t>(−</m:t>
                              </m:r>
                              <m:sSub>
                                <m:sSubPr>
                                  <m:ctrlPr>
                                    <a:rPr lang="en-IN" sz="1600" i="1">
                                      <a:latin typeface="Cambria Math" panose="02040503050406030204" pitchFamily="18" charset="0"/>
                                    </a:rPr>
                                  </m:ctrlPr>
                                </m:sSubPr>
                                <m:e>
                                  <m:r>
                                    <a:rPr lang="en-IN" sz="1600" i="1">
                                      <a:latin typeface="Cambria Math" panose="02040503050406030204" pitchFamily="18" charset="0"/>
                                    </a:rPr>
                                    <m:t>𝑙𝑜𝑔</m:t>
                                  </m:r>
                                </m:e>
                                <m:sub>
                                  <m:r>
                                    <a:rPr lang="en-IN" sz="1600" i="1">
                                      <a:latin typeface="Cambria Math" panose="02040503050406030204" pitchFamily="18" charset="0"/>
                                    </a:rPr>
                                    <m:t>𝑒</m:t>
                                  </m:r>
                                </m:sub>
                              </m:sSub>
                              <m:r>
                                <a:rPr lang="en-IN" sz="1600" i="1">
                                  <a:latin typeface="Cambria Math" panose="02040503050406030204" pitchFamily="18" charset="0"/>
                                </a:rPr>
                                <m:t>(</m:t>
                              </m:r>
                              <m:r>
                                <a:rPr lang="en-IN" sz="1600" i="1">
                                  <a:latin typeface="Cambria Math" panose="02040503050406030204" pitchFamily="18" charset="0"/>
                                </a:rPr>
                                <m:t>𝑈𝑛𝑖𝑓𝑜𝑟𝑚𝑅𝑎𝑛𝑑</m:t>
                              </m:r>
                              <m:r>
                                <a:rPr lang="en-IN" sz="1600" i="1">
                                  <a:latin typeface="Cambria Math" panose="02040503050406030204" pitchFamily="18" charset="0"/>
                                </a:rPr>
                                <m:t>(0,1))</m:t>
                              </m:r>
                            </m:e>
                          </m:groupChr>
                        </m:e>
                        <m:lim>
                          <m:r>
                            <a:rPr lang="en-IN" sz="1600" i="1">
                              <a:latin typeface="Cambria Math" panose="02040503050406030204" pitchFamily="18" charset="0"/>
                            </a:rPr>
                            <m:t>𝑓𝑎𝑑𝑖𝑛𝑔</m:t>
                          </m:r>
                        </m:lim>
                      </m:limLow>
                      <m:r>
                        <a:rPr lang="en-IN" sz="1600" i="1">
                          <a:latin typeface="Cambria Math" panose="02040503050406030204" pitchFamily="18" charset="0"/>
                        </a:rPr>
                        <m:t> −</m:t>
                      </m:r>
                      <m:r>
                        <a:rPr lang="en-IN" sz="1600" i="1" smtClean="0">
                          <a:latin typeface="Cambria Math" panose="02040503050406030204" pitchFamily="18" charset="0"/>
                        </a:rPr>
                        <m:t>10</m:t>
                      </m:r>
                      <m:func>
                        <m:funcPr>
                          <m:ctrlPr>
                            <a:rPr lang="en-IN" sz="1600" i="1" smtClean="0">
                              <a:latin typeface="Cambria Math" panose="02040503050406030204" pitchFamily="18" charset="0"/>
                            </a:rPr>
                          </m:ctrlPr>
                        </m:funcPr>
                        <m:fName>
                          <m:sSub>
                            <m:sSubPr>
                              <m:ctrlPr>
                                <a:rPr lang="en-IN" sz="1600" i="1" smtClean="0">
                                  <a:latin typeface="Cambria Math" panose="02040503050406030204" pitchFamily="18" charset="0"/>
                                </a:rPr>
                              </m:ctrlPr>
                            </m:sSubPr>
                            <m:e>
                              <m:r>
                                <a:rPr lang="en-IN" sz="1600" i="1" smtClean="0">
                                  <a:latin typeface="Cambria Math" panose="02040503050406030204" pitchFamily="18" charset="0"/>
                                </a:rPr>
                                <m:t>𝑙𝑜𝑔</m:t>
                              </m:r>
                            </m:e>
                            <m:sub>
                              <m:r>
                                <a:rPr lang="en-IN" sz="1600" i="1" smtClean="0">
                                  <a:latin typeface="Cambria Math" panose="02040503050406030204" pitchFamily="18" charset="0"/>
                                </a:rPr>
                                <m:t>10</m:t>
                              </m:r>
                            </m:sub>
                          </m:sSub>
                        </m:fName>
                        <m:e>
                          <m:d>
                            <m:dPr>
                              <m:ctrlPr>
                                <a:rPr lang="en-IN" sz="1600" i="1" smtClean="0">
                                  <a:latin typeface="Cambria Math" panose="02040503050406030204" pitchFamily="18" charset="0"/>
                                </a:rPr>
                              </m:ctrlPr>
                            </m:dPr>
                            <m:e>
                              <m:limLow>
                                <m:limLowPr>
                                  <m:ctrlPr>
                                    <a:rPr lang="en-IN" sz="1600" b="0" i="1" smtClean="0">
                                      <a:latin typeface="Cambria Math" panose="02040503050406030204" pitchFamily="18" charset="0"/>
                                    </a:rPr>
                                  </m:ctrlPr>
                                </m:limLowPr>
                                <m:e>
                                  <m:groupChr>
                                    <m:groupChrPr>
                                      <m:chr m:val="⏟"/>
                                      <m:ctrlPr>
                                        <a:rPr lang="en-IN" sz="1600" b="0" i="1" smtClean="0">
                                          <a:latin typeface="Cambria Math" panose="02040503050406030204" pitchFamily="18" charset="0"/>
                                        </a:rPr>
                                      </m:ctrlPr>
                                    </m:groupChrPr>
                                    <m:e>
                                      <m:r>
                                        <a:rPr lang="en-IN" sz="1600" i="1" smtClean="0">
                                          <a:latin typeface="Cambria Math" panose="02040503050406030204" pitchFamily="18" charset="0"/>
                                        </a:rPr>
                                        <m:t>𝑘𝑇𝐵</m:t>
                                      </m:r>
                                      <m:d>
                                        <m:dPr>
                                          <m:begChr m:val="["/>
                                          <m:endChr m:val="]"/>
                                          <m:ctrlPr>
                                            <a:rPr lang="en-IN" sz="1600" i="1" smtClean="0">
                                              <a:latin typeface="Cambria Math" panose="02040503050406030204" pitchFamily="18" charset="0"/>
                                            </a:rPr>
                                          </m:ctrlPr>
                                        </m:dPr>
                                        <m:e>
                                          <m:r>
                                            <a:rPr lang="en-IN" sz="1600" i="1" smtClean="0">
                                              <a:latin typeface="Cambria Math" panose="02040503050406030204" pitchFamily="18" charset="0"/>
                                            </a:rPr>
                                            <m:t>𝑙𝑖𝑛𝑒𝑎𝑟</m:t>
                                          </m:r>
                                        </m:e>
                                      </m:d>
                                    </m:e>
                                  </m:groupChr>
                                </m:e>
                                <m:lim>
                                  <m:r>
                                    <a:rPr lang="en-IN" sz="1600" b="0" i="1" smtClean="0">
                                      <a:latin typeface="Cambria Math" panose="02040503050406030204" pitchFamily="18" charset="0"/>
                                    </a:rPr>
                                    <m:t>𝑁𝑜𝑖𝑠𝑒</m:t>
                                  </m:r>
                                </m:lim>
                              </m:limLow>
                              <m:r>
                                <a:rPr lang="en-IN" sz="1600" i="1" smtClean="0">
                                  <a:latin typeface="Cambria Math" panose="02040503050406030204" pitchFamily="18" charset="0"/>
                                </a:rPr>
                                <m:t>+</m:t>
                              </m:r>
                              <m:limLow>
                                <m:limLowPr>
                                  <m:ctrlPr>
                                    <a:rPr lang="en-IN" sz="1600" b="0" i="1" smtClean="0">
                                      <a:latin typeface="Cambria Math" panose="02040503050406030204" pitchFamily="18" charset="0"/>
                                    </a:rPr>
                                  </m:ctrlPr>
                                </m:limLowPr>
                                <m:e>
                                  <m:groupChr>
                                    <m:groupChrPr>
                                      <m:chr m:val="⏟"/>
                                      <m:ctrlPr>
                                        <a:rPr lang="en-IN" sz="1600" b="0" i="1" smtClean="0">
                                          <a:latin typeface="Cambria Math" panose="02040503050406030204" pitchFamily="18" charset="0"/>
                                        </a:rPr>
                                      </m:ctrlPr>
                                    </m:groupChrPr>
                                    <m:e>
                                      <m:sSubSup>
                                        <m:sSubSupPr>
                                          <m:ctrlPr>
                                            <a:rPr lang="en-IN" sz="1600" i="1">
                                              <a:latin typeface="Cambria Math" panose="02040503050406030204" pitchFamily="18" charset="0"/>
                                            </a:rPr>
                                          </m:ctrlPr>
                                        </m:sSubSupPr>
                                        <m:e>
                                          <m:sSub>
                                            <m:sSubPr>
                                              <m:ctrlPr>
                                                <a:rPr lang="en-IN" sz="1600" i="1">
                                                  <a:latin typeface="Cambria Math" panose="02040503050406030204" pitchFamily="18" charset="0"/>
                                                </a:rPr>
                                              </m:ctrlPr>
                                            </m:sSubPr>
                                            <m:e>
                                              <m:r>
                                                <m:rPr>
                                                  <m:sty m:val="p"/>
                                                </m:rPr>
                                                <a:rPr lang="en-IN" sz="1600">
                                                  <a:latin typeface="Cambria Math" panose="02040503050406030204" pitchFamily="18" charset="0"/>
                                                </a:rPr>
                                                <m:t>Σ</m:t>
                                              </m:r>
                                            </m:e>
                                            <m:sub>
                                              <m:r>
                                                <m:rPr>
                                                  <m:sty m:val="p"/>
                                                </m:rPr>
                                                <a:rPr lang="en-IN" sz="1600">
                                                  <a:latin typeface="Cambria Math" panose="02040503050406030204" pitchFamily="18" charset="0"/>
                                                </a:rPr>
                                                <m:t>j</m:t>
                                              </m:r>
                                              <m:r>
                                                <a:rPr lang="en-IN" sz="1600" i="1">
                                                  <a:latin typeface="Cambria Math" panose="02040503050406030204" pitchFamily="18" charset="0"/>
                                                </a:rPr>
                                                <m:t>≠</m:t>
                                              </m:r>
                                              <m:r>
                                                <a:rPr lang="en-IN" sz="1600" i="1">
                                                  <a:latin typeface="Cambria Math" panose="02040503050406030204" pitchFamily="18" charset="0"/>
                                                </a:rPr>
                                                <m:t>𝑖</m:t>
                                              </m:r>
                                            </m:sub>
                                          </m:sSub>
                                          <m:r>
                                            <a:rPr lang="en-IN" sz="1600" i="1">
                                              <a:latin typeface="Cambria Math" panose="02040503050406030204" pitchFamily="18" charset="0"/>
                                            </a:rPr>
                                            <m:t>𝑃</m:t>
                                          </m:r>
                                        </m:e>
                                        <m:sub>
                                          <m:r>
                                            <a:rPr lang="en-IN" sz="1600" i="1">
                                              <a:latin typeface="Cambria Math" panose="02040503050406030204" pitchFamily="18" charset="0"/>
                                            </a:rPr>
                                            <m:t>𝑗</m:t>
                                          </m:r>
                                        </m:sub>
                                        <m:sup>
                                          <m:r>
                                            <a:rPr lang="en-IN" sz="1600" i="1">
                                              <a:latin typeface="Cambria Math" panose="02040503050406030204" pitchFamily="18" charset="0"/>
                                            </a:rPr>
                                            <m:t>𝑟</m:t>
                                          </m:r>
                                        </m:sup>
                                      </m:sSubSup>
                                      <m:d>
                                        <m:dPr>
                                          <m:begChr m:val="["/>
                                          <m:endChr m:val="]"/>
                                          <m:ctrlPr>
                                            <a:rPr lang="en-IN" sz="1600" i="1">
                                              <a:latin typeface="Cambria Math" panose="02040503050406030204" pitchFamily="18" charset="0"/>
                                            </a:rPr>
                                          </m:ctrlPr>
                                        </m:dPr>
                                        <m:e>
                                          <m:r>
                                            <a:rPr lang="en-IN" sz="1600" i="1">
                                              <a:latin typeface="Cambria Math" panose="02040503050406030204" pitchFamily="18" charset="0"/>
                                            </a:rPr>
                                            <m:t>𝑙𝑖𝑛𝑒𝑎𝑟</m:t>
                                          </m:r>
                                        </m:e>
                                      </m:d>
                                    </m:e>
                                  </m:groupChr>
                                </m:e>
                                <m:lim>
                                  <m:r>
                                    <a:rPr lang="en-IN" sz="1600" b="0" i="1" smtClean="0">
                                      <a:latin typeface="Cambria Math" panose="02040503050406030204" pitchFamily="18" charset="0"/>
                                    </a:rPr>
                                    <m:t>𝐼𝑛𝑡𝑒𝑟𝑓𝑒𝑟𝑒𝑛𝑐𝑒</m:t>
                                  </m:r>
                                </m:lim>
                              </m:limLow>
                            </m:e>
                          </m:d>
                        </m:e>
                      </m:func>
                    </m:oMath>
                  </m:oMathPara>
                </a14:m>
                <a:endParaRPr lang="en-IN" sz="1600" i="1" dirty="0"/>
              </a:p>
              <a:p>
                <a:pPr marL="457200" lvl="1" indent="0">
                  <a:buFont typeface="Arial" panose="020B0604020202020204" pitchFamily="34" charset="0"/>
                  <a:buNone/>
                </a:pPr>
                <a:endParaRPr lang="en-US" sz="1600" dirty="0"/>
              </a:p>
              <a:p>
                <a:r>
                  <a:rPr lang="en-US" sz="1600" dirty="0"/>
                  <a:t>Spectral Efficiency (SE) in bits per second per Hz </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IN" sz="1600" b="0" i="1" smtClean="0">
                          <a:latin typeface="Cambria Math" panose="02040503050406030204" pitchFamily="18" charset="0"/>
                        </a:rPr>
                        <m:t>𝑆𝐸</m:t>
                      </m:r>
                      <m:r>
                        <a:rPr lang="en-IN" sz="1600" i="1" smtClean="0">
                          <a:latin typeface="Cambria Math" panose="02040503050406030204" pitchFamily="18" charset="0"/>
                        </a:rPr>
                        <m:t>=</m:t>
                      </m:r>
                      <m:func>
                        <m:funcPr>
                          <m:ctrlPr>
                            <a:rPr lang="en-IN" sz="1600" i="1" smtClean="0">
                              <a:latin typeface="Cambria Math" panose="02040503050406030204" pitchFamily="18" charset="0"/>
                            </a:rPr>
                          </m:ctrlPr>
                        </m:funcPr>
                        <m:fName>
                          <m:sSub>
                            <m:sSubPr>
                              <m:ctrlPr>
                                <a:rPr lang="en-IN" sz="1600" b="0" i="1" smtClean="0">
                                  <a:latin typeface="Cambria Math" panose="02040503050406030204" pitchFamily="18" charset="0"/>
                                </a:rPr>
                              </m:ctrlPr>
                            </m:sSubPr>
                            <m:e>
                              <m:r>
                                <m:rPr>
                                  <m:sty m:val="p"/>
                                </m:rPr>
                                <a:rPr lang="en-IN" sz="1600" smtClean="0">
                                  <a:latin typeface="Cambria Math" panose="02040503050406030204" pitchFamily="18" charset="0"/>
                                </a:rPr>
                                <m:t>log</m:t>
                              </m:r>
                            </m:e>
                            <m:sub>
                              <m:r>
                                <a:rPr lang="en-IN" sz="1600" b="0" i="1" smtClean="0">
                                  <a:latin typeface="Cambria Math" panose="02040503050406030204" pitchFamily="18" charset="0"/>
                                </a:rPr>
                                <m:t>2</m:t>
                              </m:r>
                            </m:sub>
                          </m:sSub>
                        </m:fName>
                        <m:e>
                          <m:d>
                            <m:dPr>
                              <m:ctrlPr>
                                <a:rPr lang="en-IN" sz="1600" i="1" smtClean="0">
                                  <a:latin typeface="Cambria Math" panose="02040503050406030204" pitchFamily="18" charset="0"/>
                                </a:rPr>
                              </m:ctrlPr>
                            </m:dPr>
                            <m:e>
                              <m:r>
                                <a:rPr lang="en-IN" sz="1600" i="1" smtClean="0">
                                  <a:latin typeface="Cambria Math" panose="02040503050406030204" pitchFamily="18" charset="0"/>
                                </a:rPr>
                                <m:t>1+</m:t>
                              </m:r>
                              <m:r>
                                <a:rPr lang="en-IN" sz="1600" i="1" smtClean="0">
                                  <a:latin typeface="Cambria Math" panose="02040503050406030204" pitchFamily="18" charset="0"/>
                                </a:rPr>
                                <m:t>𝑆𝐼𝑁𝑅</m:t>
                              </m:r>
                              <m:d>
                                <m:dPr>
                                  <m:begChr m:val="["/>
                                  <m:endChr m:val="]"/>
                                  <m:ctrlPr>
                                    <a:rPr lang="en-IN" sz="1600" i="1" smtClean="0">
                                      <a:latin typeface="Cambria Math" panose="02040503050406030204" pitchFamily="18" charset="0"/>
                                    </a:rPr>
                                  </m:ctrlPr>
                                </m:dPr>
                                <m:e>
                                  <m:r>
                                    <a:rPr lang="en-IN" sz="1600" i="1" smtClean="0">
                                      <a:latin typeface="Cambria Math" panose="02040503050406030204" pitchFamily="18" charset="0"/>
                                    </a:rPr>
                                    <m:t>𝑙𝑖𝑛𝑒𝑎𝑟</m:t>
                                  </m:r>
                                </m:e>
                              </m:d>
                            </m:e>
                          </m:d>
                        </m:e>
                      </m:func>
                    </m:oMath>
                  </m:oMathPara>
                </a14:m>
                <a:endParaRPr lang="en-IN" sz="1600" dirty="0"/>
              </a:p>
              <a:p>
                <a:pPr marL="0" indent="0">
                  <a:buFont typeface="Arial" panose="020B0604020202020204" pitchFamily="34" charset="0"/>
                  <a:buNone/>
                </a:pPr>
                <a:endParaRPr lang="en-US" sz="1600" dirty="0"/>
              </a:p>
              <a:p>
                <a:r>
                  <a:rPr lang="en-US" sz="1600" dirty="0"/>
                  <a:t>Look up the 3GPP tables to map SE to Modulation and coding scheme (MCS) to obtain rate</a:t>
                </a:r>
              </a:p>
              <a:p>
                <a:pPr marL="457200" lvl="1" indent="0">
                  <a:buFont typeface="Arial" panose="020B0604020202020204" pitchFamily="34" charset="0"/>
                  <a:buNone/>
                </a:pPr>
                <a:endParaRPr lang="en-US" sz="1600" dirty="0"/>
              </a:p>
              <a:p>
                <a:pPr marL="0" indent="0">
                  <a:buFont typeface="Arial" panose="020B0604020202020204" pitchFamily="34" charset="0"/>
                  <a:buNone/>
                </a:pPr>
                <a:endParaRPr lang="en-US" sz="1600" dirty="0"/>
              </a:p>
            </p:txBody>
          </p:sp>
        </mc:Choice>
        <mc:Fallback xmlns="">
          <p:sp>
            <p:nvSpPr>
              <p:cNvPr id="4" name="Content Placeholder 2">
                <a:extLst>
                  <a:ext uri="{FF2B5EF4-FFF2-40B4-BE49-F238E27FC236}">
                    <a16:creationId xmlns:a16="http://schemas.microsoft.com/office/drawing/2014/main" id="{F54040BD-6402-7E01-1225-C47F9469D699}"/>
                  </a:ext>
                </a:extLst>
              </p:cNvPr>
              <p:cNvSpPr txBox="1">
                <a:spLocks noRot="1" noChangeAspect="1" noMove="1" noResize="1" noEditPoints="1" noAdjustHandles="1" noChangeArrowheads="1" noChangeShapeType="1" noTextEdit="1"/>
              </p:cNvSpPr>
              <p:nvPr/>
            </p:nvSpPr>
            <p:spPr>
              <a:xfrm>
                <a:off x="838200" y="1842662"/>
                <a:ext cx="11221453" cy="3960979"/>
              </a:xfrm>
              <a:prstGeom prst="rect">
                <a:avLst/>
              </a:prstGeom>
              <a:blipFill>
                <a:blip r:embed="rId3"/>
                <a:stretch>
                  <a:fillRect l="-217" t="-462"/>
                </a:stretch>
              </a:blipFill>
            </p:spPr>
            <p:txBody>
              <a:bodyPr/>
              <a:lstStyle/>
              <a:p>
                <a:r>
                  <a:rPr lang="en-IN">
                    <a:noFill/>
                  </a:rPr>
                  <a:t> </a:t>
                </a:r>
              </a:p>
            </p:txBody>
          </p:sp>
        </mc:Fallback>
      </mc:AlternateContent>
    </p:spTree>
    <p:extLst>
      <p:ext uri="{BB962C8B-B14F-4D97-AF65-F5344CB8AC3E}">
        <p14:creationId xmlns:p14="http://schemas.microsoft.com/office/powerpoint/2010/main" val="1531815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9F5DCE-05B9-6F51-190C-B72DEBD1E3ED}"/>
              </a:ext>
            </a:extLst>
          </p:cNvPr>
          <p:cNvSpPr>
            <a:spLocks noGrp="1"/>
          </p:cNvSpPr>
          <p:nvPr>
            <p:ph type="title"/>
          </p:nvPr>
        </p:nvSpPr>
        <p:spPr/>
        <p:txBody>
          <a:bodyPr/>
          <a:lstStyle/>
          <a:p>
            <a:r>
              <a:rPr lang="en-US" dirty="0">
                <a:solidFill>
                  <a:schemeClr val="accent1"/>
                </a:solidFill>
                <a:latin typeface="Arial" panose="020B0604020202020204" pitchFamily="34" charset="0"/>
                <a:cs typeface="Arial" panose="020B0604020202020204" pitchFamily="34" charset="0"/>
              </a:rPr>
              <a:t>RL Algorithm: Tabular Q Learning</a:t>
            </a:r>
            <a:endParaRPr lang="en-IN" dirty="0">
              <a:solidFill>
                <a:schemeClr val="accent1"/>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2CC1AD63-7FCA-0C77-07CA-939462695831}"/>
              </a:ext>
            </a:extLst>
          </p:cNvPr>
          <p:cNvSpPr>
            <a:spLocks noGrp="1"/>
          </p:cNvSpPr>
          <p:nvPr>
            <p:ph type="sldNum" sz="quarter" idx="12"/>
          </p:nvPr>
        </p:nvSpPr>
        <p:spPr/>
        <p:txBody>
          <a:bodyPr/>
          <a:lstStyle/>
          <a:p>
            <a:fld id="{DC660FAD-630A-40BB-A0C3-01001DFE1636}" type="slidenum">
              <a:rPr lang="en-IN" smtClean="0"/>
              <a:t>9</a:t>
            </a:fld>
            <a:endParaRPr lang="en-IN" dirty="0"/>
          </a:p>
        </p:txBody>
      </p:sp>
      <p:pic>
        <p:nvPicPr>
          <p:cNvPr id="9" name="Picture 8">
            <a:extLst>
              <a:ext uri="{FF2B5EF4-FFF2-40B4-BE49-F238E27FC236}">
                <a16:creationId xmlns:a16="http://schemas.microsoft.com/office/drawing/2014/main" id="{E03DFE7B-8596-510B-F5F7-64866CD1EAF1}"/>
              </a:ext>
            </a:extLst>
          </p:cNvPr>
          <p:cNvPicPr>
            <a:picLocks noChangeAspect="1"/>
          </p:cNvPicPr>
          <p:nvPr/>
        </p:nvPicPr>
        <p:blipFill>
          <a:blip r:embed="rId3"/>
          <a:stretch>
            <a:fillRect/>
          </a:stretch>
        </p:blipFill>
        <p:spPr>
          <a:xfrm>
            <a:off x="832574" y="1690688"/>
            <a:ext cx="5263426" cy="3772122"/>
          </a:xfrm>
          <a:prstGeom prst="rect">
            <a:avLst/>
          </a:prstGeom>
        </p:spPr>
      </p:pic>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B82F6727-32BE-441B-D094-D1481B730F68}"/>
                  </a:ext>
                </a:extLst>
              </p:cNvPr>
              <p:cNvSpPr>
                <a:spLocks noGrp="1"/>
              </p:cNvSpPr>
              <p:nvPr>
                <p:ph idx="1"/>
              </p:nvPr>
            </p:nvSpPr>
            <p:spPr>
              <a:xfrm>
                <a:off x="6096000" y="1538287"/>
                <a:ext cx="5748129" cy="4174255"/>
              </a:xfrm>
            </p:spPr>
            <p:txBody>
              <a:bodyPr>
                <a:noAutofit/>
              </a:bodyPr>
              <a:lstStyle/>
              <a:p>
                <a:r>
                  <a:rPr lang="en-US" sz="1400" dirty="0"/>
                  <a:t>To avoid the state and action space explosion, both state and action spaces are discretized</a:t>
                </a:r>
              </a:p>
              <a:p>
                <a:r>
                  <a:rPr lang="en-US" sz="1400" dirty="0"/>
                  <a:t>The state space is discretized based on SINR</a:t>
                </a:r>
              </a:p>
              <a:p>
                <a:pPr lvl="1"/>
                <a:r>
                  <a:rPr lang="en-US" sz="1400" dirty="0">
                    <a:solidFill>
                      <a:schemeClr val="tx1"/>
                    </a:solidFill>
                  </a:rPr>
                  <a:t>Bucket  1:  &lt; -5 dB</a:t>
                </a:r>
              </a:p>
              <a:p>
                <a:pPr lvl="1"/>
                <a:r>
                  <a:rPr lang="en-US" sz="1400" dirty="0">
                    <a:solidFill>
                      <a:schemeClr val="tx1"/>
                    </a:solidFill>
                  </a:rPr>
                  <a:t>Bucket  2: 5 dB to +3 dB</a:t>
                </a:r>
              </a:p>
              <a:p>
                <a:pPr lvl="1"/>
                <a:r>
                  <a:rPr lang="en-IN" sz="1400" dirty="0">
                    <a:solidFill>
                      <a:schemeClr val="tx1"/>
                    </a:solidFill>
                  </a:rPr>
                  <a:t>Bucket  3: </a:t>
                </a:r>
                <a:r>
                  <a:rPr lang="en-US" sz="1400" dirty="0">
                    <a:solidFill>
                      <a:schemeClr val="tx1"/>
                    </a:solidFill>
                  </a:rPr>
                  <a:t>+3 dB to +11 dB</a:t>
                </a:r>
              </a:p>
              <a:p>
                <a:pPr lvl="1"/>
                <a:r>
                  <a:rPr lang="en-IN" sz="1400" dirty="0">
                    <a:solidFill>
                      <a:schemeClr val="tx1"/>
                    </a:solidFill>
                  </a:rPr>
                  <a:t>Bucket  4:  </a:t>
                </a:r>
                <a14:m>
                  <m:oMath xmlns:m="http://schemas.openxmlformats.org/officeDocument/2006/math">
                    <m:r>
                      <a:rPr lang="en-US" sz="1400" b="0" i="1" smtClean="0">
                        <a:solidFill>
                          <a:schemeClr val="tx1"/>
                        </a:solidFill>
                        <a:latin typeface="Cambria Math" panose="02040503050406030204" pitchFamily="18" charset="0"/>
                      </a:rPr>
                      <m:t>≥ </m:t>
                    </m:r>
                  </m:oMath>
                </a14:m>
                <a:r>
                  <a:rPr lang="en-US" sz="1400" dirty="0">
                    <a:solidFill>
                      <a:schemeClr val="tx1"/>
                    </a:solidFill>
                  </a:rPr>
                  <a:t>11 dB</a:t>
                </a:r>
              </a:p>
              <a:p>
                <a:r>
                  <a:rPr lang="en-IN" sz="1400" dirty="0"/>
                  <a:t>Action space is discretized based on power up/down</a:t>
                </a:r>
              </a:p>
              <a:p>
                <a:pPr lvl="1"/>
                <a14:m>
                  <m:oMath xmlns:m="http://schemas.openxmlformats.org/officeDocument/2006/math">
                    <m:r>
                      <a:rPr lang="en-US" sz="1400" i="1" dirty="0" smtClean="0">
                        <a:latin typeface="Cambria Math" panose="02040503050406030204" pitchFamily="18" charset="0"/>
                      </a:rPr>
                      <m:t>∆</m:t>
                    </m:r>
                    <m:r>
                      <a:rPr lang="en-US" sz="1400" i="1" dirty="0" smtClean="0">
                        <a:latin typeface="Cambria Math" panose="02040503050406030204" pitchFamily="18" charset="0"/>
                      </a:rPr>
                      <m:t>𝑃</m:t>
                    </m:r>
                    <m:r>
                      <a:rPr lang="en-US" sz="1400" i="1" dirty="0" smtClean="0">
                        <a:latin typeface="Cambria Math" panose="02040503050406030204" pitchFamily="18" charset="0"/>
                      </a:rPr>
                      <m:t>=0 </m:t>
                    </m:r>
                    <m:r>
                      <a:rPr lang="en-US" sz="1400" i="1" dirty="0" smtClean="0">
                        <a:latin typeface="Cambria Math" panose="02040503050406030204" pitchFamily="18" charset="0"/>
                      </a:rPr>
                      <m:t>𝑑𝐵</m:t>
                    </m:r>
                    <m:r>
                      <a:rPr lang="en-US" sz="1400" i="1" dirty="0" smtClean="0">
                        <a:latin typeface="Cambria Math" panose="02040503050406030204" pitchFamily="18" charset="0"/>
                      </a:rPr>
                      <m:t>,±1, </m:t>
                    </m:r>
                    <m:r>
                      <a:rPr lang="en-US" sz="1400" i="1" dirty="0" smtClean="0">
                        <a:latin typeface="Cambria Math" panose="02040503050406030204" pitchFamily="18" charset="0"/>
                      </a:rPr>
                      <m:t>𝑑𝐵</m:t>
                    </m:r>
                    <m:r>
                      <a:rPr lang="en-US" sz="1400" i="1" dirty="0" smtClean="0">
                        <a:latin typeface="Cambria Math" panose="02040503050406030204" pitchFamily="18" charset="0"/>
                      </a:rPr>
                      <m:t>, ±3 </m:t>
                    </m:r>
                    <m:r>
                      <a:rPr lang="en-US" sz="1400" i="1" dirty="0" smtClean="0">
                        <a:latin typeface="Cambria Math" panose="02040503050406030204" pitchFamily="18" charset="0"/>
                      </a:rPr>
                      <m:t>𝑑𝐵</m:t>
                    </m:r>
                  </m:oMath>
                </a14:m>
                <a:endParaRPr lang="en-US" sz="1400" dirty="0"/>
              </a:p>
              <a:p>
                <a:pPr lvl="1"/>
                <a:r>
                  <a:rPr lang="en-US" sz="1400" dirty="0"/>
                  <a:t>Transmit power limits: [27, 46] dBm</a:t>
                </a:r>
              </a:p>
              <a:p>
                <a:r>
                  <a:rPr lang="en-IN" sz="1400" dirty="0"/>
                  <a:t>Number of entries in Q-table</a:t>
                </a:r>
              </a:p>
              <a:p>
                <a:pPr lvl="1"/>
                <a:r>
                  <a:rPr lang="en-IN" sz="1400" dirty="0"/>
                  <a:t>States: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4</m:t>
                        </m:r>
                      </m:e>
                      <m:sup>
                        <m:r>
                          <a:rPr lang="en-US" sz="1400" b="0" i="1" smtClean="0">
                            <a:latin typeface="Cambria Math" panose="02040503050406030204" pitchFamily="18" charset="0"/>
                          </a:rPr>
                          <m:t>6</m:t>
                        </m:r>
                      </m:sup>
                    </m:sSup>
                  </m:oMath>
                </a14:m>
                <a:r>
                  <a:rPr lang="en-IN" sz="1400" dirty="0"/>
                  <a:t> = 4096</a:t>
                </a:r>
              </a:p>
              <a:p>
                <a:pPr lvl="1"/>
                <a:r>
                  <a:rPr lang="en-IN" sz="1400" dirty="0"/>
                  <a:t>Actions: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5</m:t>
                        </m:r>
                      </m:e>
                      <m:sup>
                        <m:r>
                          <a:rPr lang="en-US" sz="1400" b="0" i="1" smtClean="0">
                            <a:latin typeface="Cambria Math" panose="02040503050406030204" pitchFamily="18" charset="0"/>
                          </a:rPr>
                          <m:t>3</m:t>
                        </m:r>
                      </m:sup>
                    </m:sSup>
                  </m:oMath>
                </a14:m>
                <a:r>
                  <a:rPr lang="en-IN" sz="1400" dirty="0"/>
                  <a:t> = 125</a:t>
                </a:r>
              </a:p>
              <a:p>
                <a:pPr lvl="1"/>
                <a:r>
                  <a:rPr lang="en-IN" sz="1400" dirty="0"/>
                  <a:t>Total: 600k </a:t>
                </a:r>
              </a:p>
            </p:txBody>
          </p:sp>
        </mc:Choice>
        <mc:Fallback xmlns="">
          <p:sp>
            <p:nvSpPr>
              <p:cNvPr id="10" name="Content Placeholder 2">
                <a:extLst>
                  <a:ext uri="{FF2B5EF4-FFF2-40B4-BE49-F238E27FC236}">
                    <a16:creationId xmlns:a16="http://schemas.microsoft.com/office/drawing/2014/main" id="{B82F6727-32BE-441B-D094-D1481B730F68}"/>
                  </a:ext>
                </a:extLst>
              </p:cNvPr>
              <p:cNvSpPr>
                <a:spLocks noGrp="1" noRot="1" noChangeAspect="1" noMove="1" noResize="1" noEditPoints="1" noAdjustHandles="1" noChangeArrowheads="1" noChangeShapeType="1" noTextEdit="1"/>
              </p:cNvSpPr>
              <p:nvPr>
                <p:ph idx="1"/>
              </p:nvPr>
            </p:nvSpPr>
            <p:spPr>
              <a:xfrm>
                <a:off x="6096000" y="1538287"/>
                <a:ext cx="5748129" cy="4174255"/>
              </a:xfrm>
              <a:blipFill>
                <a:blip r:embed="rId4"/>
                <a:stretch>
                  <a:fillRect l="-106" t="-146" r="-954"/>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38D62069-EFE2-CCF7-8739-5A4E30F3BB22}"/>
              </a:ext>
            </a:extLst>
          </p:cNvPr>
          <p:cNvPicPr>
            <a:picLocks noChangeAspect="1"/>
          </p:cNvPicPr>
          <p:nvPr/>
        </p:nvPicPr>
        <p:blipFill>
          <a:blip r:embed="rId5"/>
          <a:stretch>
            <a:fillRect/>
          </a:stretch>
        </p:blipFill>
        <p:spPr>
          <a:xfrm>
            <a:off x="2576512" y="5816600"/>
            <a:ext cx="7038975" cy="904875"/>
          </a:xfrm>
          <a:prstGeom prst="rect">
            <a:avLst/>
          </a:prstGeom>
        </p:spPr>
      </p:pic>
    </p:spTree>
    <p:extLst>
      <p:ext uri="{BB962C8B-B14F-4D97-AF65-F5344CB8AC3E}">
        <p14:creationId xmlns:p14="http://schemas.microsoft.com/office/powerpoint/2010/main" val="2578625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28883</TotalTime>
  <Words>1983</Words>
  <Application>Microsoft Office PowerPoint</Application>
  <PresentationFormat>Widescreen</PresentationFormat>
  <Paragraphs>206</Paragraphs>
  <Slides>16</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Arial</vt:lpstr>
      <vt:lpstr>Calibri</vt:lpstr>
      <vt:lpstr>Cambria Math</vt:lpstr>
      <vt:lpstr>Office Theme</vt:lpstr>
      <vt:lpstr>Implementing 5G Down Link Power Control Using Reinforcement Learning via NetSim-Python Interfacing</vt:lpstr>
      <vt:lpstr>How to run this project?</vt:lpstr>
      <vt:lpstr>How to run this project? (contd.)</vt:lpstr>
      <vt:lpstr>How to run this project? (contd.)</vt:lpstr>
      <vt:lpstr>Power Control: Introduction</vt:lpstr>
      <vt:lpstr>Reinforcement Learning</vt:lpstr>
      <vt:lpstr>Cellular network model</vt:lpstr>
      <vt:lpstr>SINR and Rate</vt:lpstr>
      <vt:lpstr>RL Algorithm: Tabular Q Learning</vt:lpstr>
      <vt:lpstr>NetSim Python Interfacing</vt:lpstr>
      <vt:lpstr>NetSim Python Interfacing (contd.)</vt:lpstr>
      <vt:lpstr>NetSim Python Interfacing (contd.)</vt:lpstr>
      <vt:lpstr>Running custom simulations</vt:lpstr>
      <vt:lpstr>Running custom simulations</vt:lpstr>
      <vt:lpstr>Parameters </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Routing Protocols DBR and VBF</dc:title>
  <dc:creator>Sreerang R</dc:creator>
  <cp:lastModifiedBy>Parth</cp:lastModifiedBy>
  <cp:revision>340</cp:revision>
  <dcterms:created xsi:type="dcterms:W3CDTF">2023-06-02T06:54:29Z</dcterms:created>
  <dcterms:modified xsi:type="dcterms:W3CDTF">2024-06-05T11:09:59Z</dcterms:modified>
</cp:coreProperties>
</file>