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</p:sldMasterIdLst>
  <p:notesMasterIdLst>
    <p:notesMasterId r:id="rId10"/>
  </p:notesMasterIdLst>
  <p:sldIdLst>
    <p:sldId id="261" r:id="rId3"/>
    <p:sldId id="262" r:id="rId4"/>
    <p:sldId id="266" r:id="rId5"/>
    <p:sldId id="267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algn="l" defTabSz="457200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1pPr>
    <a:lvl2pPr marL="342900" indent="114300" algn="l" defTabSz="457200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2pPr>
    <a:lvl3pPr marL="685800" indent="228600" algn="l" defTabSz="457200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3pPr>
    <a:lvl4pPr marL="1028700" indent="342900" algn="l" defTabSz="457200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4pPr>
    <a:lvl5pPr marL="1371600" indent="457200" algn="l" defTabSz="457200" rtl="0" fontAlgn="base" hangingPunct="0">
      <a:spcBef>
        <a:spcPct val="0"/>
      </a:spcBef>
      <a:spcAft>
        <a:spcPct val="0"/>
      </a:spcAft>
      <a:buClr>
        <a:srgbClr val="000000"/>
      </a:buClr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5pPr>
    <a:lvl6pPr marL="22860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6pPr>
    <a:lvl7pPr marL="27432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7pPr>
    <a:lvl8pPr marL="32004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8pPr>
    <a:lvl9pPr marL="3657600" algn="l" defTabSz="457200" rtl="0" eaLnBrk="1" latinLnBrk="0" hangingPunct="1">
      <a:defRPr kern="1200">
        <a:solidFill>
          <a:srgbClr val="000000"/>
        </a:solidFill>
        <a:latin typeface="Calibri" charset="0"/>
        <a:ea typeface="ＭＳ Ｐゴシック" charset="0"/>
        <a:cs typeface="ＭＳ Ｐゴシック" charset="0"/>
        <a:sym typeface="Calibr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8" d="100"/>
          <a:sy n="178" d="100"/>
        </p:scale>
        <p:origin x="22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 smtClean="0">
                <a:sym typeface="Lucida Grande" charset="0"/>
              </a:rPr>
              <a:t>Second level</a:t>
            </a:r>
          </a:p>
          <a:p>
            <a:pPr lvl="2"/>
            <a:r>
              <a:rPr lang="en-US" noProof="0" smtClean="0">
                <a:sym typeface="Lucida Grande" charset="0"/>
              </a:rPr>
              <a:t>Third level</a:t>
            </a:r>
          </a:p>
          <a:p>
            <a:pPr lvl="3"/>
            <a:r>
              <a:rPr lang="en-US" noProof="0" smtClean="0">
                <a:sym typeface="Lucida Grande" charset="0"/>
              </a:rPr>
              <a:t>Fourth level</a:t>
            </a:r>
          </a:p>
          <a:p>
            <a:pPr lvl="4"/>
            <a:r>
              <a:rPr lang="en-US" noProof="0" smtClean="0">
                <a:sym typeface="Lucida Grand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9648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charset="0"/>
      </a:defRPr>
    </a:lvl1pPr>
    <a:lvl2pPr marL="2286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marL="4572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marL="6858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marL="914400" algn="l" defTabSz="584200" rtl="0" eaLnBrk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86C28-95A5-4F4A-AAE7-BBEEBFEE31DF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0A542-20F8-C64F-A13D-8D1B8E96087E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1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130425"/>
            <a:ext cx="1943100" cy="3508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30425"/>
            <a:ext cx="5676900" cy="3508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D02FC-E1C5-A34E-A489-4947D9A7C60F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352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8CEEA-6BBB-9548-B7B1-21D7841D8B6E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7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3DF04-9E83-8A4F-990A-1F145E39B033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83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AE471-10C7-A348-88D9-01023BF81C55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199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98613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0E4F6-A69A-0A47-9F73-4E74C7AE4CAC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01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CCFCC-90A2-744B-B439-512ECC3DEBA9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3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595BD-6583-C64F-A48B-F7FBC5F6C37C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42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4A5B4-C32F-B442-9055-EB0A2A6156AA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26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4C7A1-8695-4645-A392-2660E859263A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5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85782-E7B1-C14A-A637-379926199A26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21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4F999-006F-4C4D-9FE4-E36B06FFDDBD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95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D9D6-BE05-5E42-B4F0-448E9102D2AD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86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DE5D-BADD-2C47-B69C-D9F8A76E3B10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9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2C9E-94E0-AF48-9664-2C519C5966B0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9669D-2F8B-7640-A4FA-8D9DB0A8275A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B7FE5-BF8D-BB49-AE34-B53FEBAFF5C7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7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71847-50AD-D24A-8A47-F7E51464CA81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EFCFC-F6A1-184F-8185-508E4290FB9F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4DA07-ACCB-2E4B-A9F7-63145CAD8084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Helvetic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BE490-7EA3-C447-8F11-C629734E3C4E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442325" y="6467475"/>
            <a:ext cx="2444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defRPr>
                <a:cs typeface="Calibri" charset="0"/>
              </a:defRPr>
            </a:lvl1pPr>
          </a:lstStyle>
          <a:p>
            <a:pPr>
              <a:defRPr/>
            </a:pPr>
            <a:fld id="{232727EF-2288-CE42-B6D9-79B265F85830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  <a:sym typeface="Calibri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5pPr>
      <a:lvl6pPr marL="4572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6pPr>
      <a:lvl7pPr marL="9144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7pPr>
      <a:lvl8pPr marL="13716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8pPr>
      <a:lvl9pPr marL="18288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/>
          </p:cNvSpPr>
          <p:nvPr>
            <p:ph type="body" idx="1"/>
          </p:nvPr>
        </p:nvSpPr>
        <p:spPr bwMode="auto">
          <a:xfrm>
            <a:off x="457200" y="1598613"/>
            <a:ext cx="822960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8442325" y="6467475"/>
            <a:ext cx="244475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defRPr>
                <a:cs typeface="Calibri" charset="0"/>
              </a:defRPr>
            </a:lvl1pPr>
          </a:lstStyle>
          <a:p>
            <a:pPr>
              <a:defRPr/>
            </a:pPr>
            <a:fld id="{994DE230-DF51-7E4C-98C1-21DEADCDDA16}" type="slidenum">
              <a:rPr lang="en-US"/>
              <a:pPr>
                <a:defRPr/>
              </a:pPr>
              <a:t>‹#›</a:t>
            </a:fld>
            <a:endParaRPr lang="en-US" sz="1200">
              <a:solidFill>
                <a:srgbClr val="9A9A9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  <a:sym typeface="Calibri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5pPr>
      <a:lvl6pPr marL="4572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6pPr>
      <a:lvl7pPr marL="9144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7pPr>
      <a:lvl8pPr marL="13716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8pPr>
      <a:lvl9pPr marL="1828800" algn="ctr" defTabSz="457200" rtl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charset="0"/>
          <a:ea typeface="ＭＳ Ｐゴシック" charset="0"/>
          <a:cs typeface="Calibri" charset="0"/>
          <a:sym typeface="Calibri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228600" indent="2286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2pPr>
      <a:lvl3pPr marL="457200" indent="4572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3pPr>
      <a:lvl4pPr marL="685800" indent="6858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4pPr>
      <a:lvl5pPr marL="914400" indent="914400" algn="l" defTabSz="457200" rtl="0" eaLnBrk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5pPr>
      <a:lvl6pPr marL="13716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6pPr>
      <a:lvl7pPr marL="18288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7pPr>
      <a:lvl8pPr marL="22860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8pPr>
      <a:lvl9pPr marL="2743200" algn="l" defTabSz="457200" rtl="0" fontAlgn="base" hangingPunct="0"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ea typeface="Helvetica" charset="0"/>
          <a:cs typeface="+mn-cs"/>
          <a:sym typeface="Helvetic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Line 1"/>
          <p:cNvSpPr>
            <a:spLocks noChangeShapeType="1"/>
          </p:cNvSpPr>
          <p:nvPr/>
        </p:nvSpPr>
        <p:spPr bwMode="auto">
          <a:xfrm flipH="1" flipV="1">
            <a:off x="4024313" y="1855788"/>
            <a:ext cx="0" cy="315912"/>
          </a:xfrm>
          <a:prstGeom prst="line">
            <a:avLst/>
          </a:prstGeom>
          <a:noFill/>
          <a:ln w="38100" cap="flat" cmpd="sng">
            <a:solidFill>
              <a:srgbClr val="0056D6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18" name="AutoShape 2"/>
          <p:cNvSpPr>
            <a:spLocks/>
          </p:cNvSpPr>
          <p:nvPr/>
        </p:nvSpPr>
        <p:spPr bwMode="auto">
          <a:xfrm>
            <a:off x="5548313" y="2808288"/>
            <a:ext cx="2211387" cy="1133475"/>
          </a:xfrm>
          <a:prstGeom prst="triangle">
            <a:avLst>
              <a:gd name="adj" fmla="val 50000"/>
            </a:avLst>
          </a:prstGeom>
          <a:solidFill>
            <a:srgbClr val="FFB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19" name="AutoShape 3"/>
          <p:cNvSpPr>
            <a:spLocks/>
          </p:cNvSpPr>
          <p:nvPr/>
        </p:nvSpPr>
        <p:spPr bwMode="auto">
          <a:xfrm>
            <a:off x="3417888" y="2143125"/>
            <a:ext cx="1462087" cy="444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43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400">
                <a:solidFill>
                  <a:srgbClr val="FFFFFF"/>
                </a:solidFill>
                <a:latin typeface="MankSans-Medium" charset="0"/>
                <a:cs typeface="MankSans-Medium" charset="0"/>
                <a:sym typeface="MankSans-Medium" charset="0"/>
              </a:rPr>
              <a:t>Super Root</a:t>
            </a:r>
            <a:endParaRPr lang="en-US">
              <a:cs typeface="Calibri" charset="0"/>
            </a:endParaRPr>
          </a:p>
        </p:txBody>
      </p:sp>
      <p:sp>
        <p:nvSpPr>
          <p:cNvPr id="9220" name="AutoShape 4"/>
          <p:cNvSpPr>
            <a:spLocks/>
          </p:cNvSpPr>
          <p:nvPr/>
        </p:nvSpPr>
        <p:spPr bwMode="auto">
          <a:xfrm>
            <a:off x="2333625" y="3135313"/>
            <a:ext cx="3508375" cy="1504950"/>
          </a:xfrm>
          <a:prstGeom prst="triangle">
            <a:avLst>
              <a:gd name="adj" fmla="val 50000"/>
            </a:avLst>
          </a:prstGeom>
          <a:solidFill>
            <a:srgbClr val="FFB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2427288" y="4530725"/>
            <a:ext cx="3341687" cy="150813"/>
            <a:chOff x="0" y="0"/>
            <a:chExt cx="3341961" cy="150969"/>
          </a:xfrm>
        </p:grpSpPr>
        <p:sp>
          <p:nvSpPr>
            <p:cNvPr id="9222" name="AutoShape 6"/>
            <p:cNvSpPr>
              <a:spLocks/>
            </p:cNvSpPr>
            <p:nvPr/>
          </p:nvSpPr>
          <p:spPr bwMode="auto">
            <a:xfrm>
              <a:off x="0" y="0"/>
              <a:ext cx="246082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23" name="AutoShape 7"/>
            <p:cNvSpPr>
              <a:spLocks/>
            </p:cNvSpPr>
            <p:nvPr/>
          </p:nvSpPr>
          <p:spPr bwMode="auto">
            <a:xfrm>
              <a:off x="308000" y="0"/>
              <a:ext cx="246082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24" name="AutoShape 8"/>
            <p:cNvSpPr>
              <a:spLocks/>
            </p:cNvSpPr>
            <p:nvPr/>
          </p:nvSpPr>
          <p:spPr bwMode="auto">
            <a:xfrm>
              <a:off x="622351" y="0"/>
              <a:ext cx="244495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25" name="AutoShape 9"/>
            <p:cNvSpPr>
              <a:spLocks/>
            </p:cNvSpPr>
            <p:nvPr/>
          </p:nvSpPr>
          <p:spPr bwMode="auto">
            <a:xfrm>
              <a:off x="930351" y="0"/>
              <a:ext cx="246082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26" name="AutoShape 10"/>
            <p:cNvSpPr>
              <a:spLocks/>
            </p:cNvSpPr>
            <p:nvPr/>
          </p:nvSpPr>
          <p:spPr bwMode="auto">
            <a:xfrm>
              <a:off x="1238352" y="0"/>
              <a:ext cx="246082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27" name="AutoShape 11"/>
            <p:cNvSpPr>
              <a:spLocks/>
            </p:cNvSpPr>
            <p:nvPr/>
          </p:nvSpPr>
          <p:spPr bwMode="auto">
            <a:xfrm>
              <a:off x="1547939" y="0"/>
              <a:ext cx="246083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28" name="AutoShape 12"/>
            <p:cNvSpPr>
              <a:spLocks/>
            </p:cNvSpPr>
            <p:nvPr/>
          </p:nvSpPr>
          <p:spPr bwMode="auto">
            <a:xfrm>
              <a:off x="1862290" y="0"/>
              <a:ext cx="244495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2" name="AutoShape 13"/>
            <p:cNvSpPr>
              <a:spLocks/>
            </p:cNvSpPr>
            <p:nvPr/>
          </p:nvSpPr>
          <p:spPr bwMode="auto">
            <a:xfrm>
              <a:off x="2170290" y="0"/>
              <a:ext cx="246083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30" name="AutoShape 14"/>
            <p:cNvSpPr>
              <a:spLocks/>
            </p:cNvSpPr>
            <p:nvPr/>
          </p:nvSpPr>
          <p:spPr bwMode="auto">
            <a:xfrm>
              <a:off x="2478290" y="0"/>
              <a:ext cx="246083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31" name="AutoShape 15"/>
            <p:cNvSpPr>
              <a:spLocks/>
            </p:cNvSpPr>
            <p:nvPr/>
          </p:nvSpPr>
          <p:spPr bwMode="auto">
            <a:xfrm>
              <a:off x="2787879" y="0"/>
              <a:ext cx="246082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3" name="AutoShape 16"/>
            <p:cNvSpPr>
              <a:spLocks/>
            </p:cNvSpPr>
            <p:nvPr/>
          </p:nvSpPr>
          <p:spPr bwMode="auto">
            <a:xfrm>
              <a:off x="3095879" y="0"/>
              <a:ext cx="246082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</p:grpSp>
      <p:sp>
        <p:nvSpPr>
          <p:cNvPr id="9233" name="AutoShape 17"/>
          <p:cNvSpPr>
            <a:spLocks/>
          </p:cNvSpPr>
          <p:nvPr/>
        </p:nvSpPr>
        <p:spPr bwMode="auto">
          <a:xfrm>
            <a:off x="3194050" y="3827463"/>
            <a:ext cx="246063" cy="150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32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defTabSz="584200">
              <a:buClr>
                <a:srgbClr val="FFFFFF"/>
              </a:buClr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alibri" charset="0"/>
            </a:endParaRPr>
          </a:p>
        </p:txBody>
      </p:sp>
      <p:sp>
        <p:nvSpPr>
          <p:cNvPr id="9234" name="AutoShape 18"/>
          <p:cNvSpPr>
            <a:spLocks/>
          </p:cNvSpPr>
          <p:nvPr/>
        </p:nvSpPr>
        <p:spPr bwMode="auto">
          <a:xfrm>
            <a:off x="3503613" y="3827463"/>
            <a:ext cx="244475" cy="150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32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defTabSz="584200">
              <a:buClr>
                <a:srgbClr val="FFFFFF"/>
              </a:buClr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alibri" charset="0"/>
            </a:endParaRPr>
          </a:p>
        </p:txBody>
      </p:sp>
      <p:sp>
        <p:nvSpPr>
          <p:cNvPr id="9235" name="AutoShape 19"/>
          <p:cNvSpPr>
            <a:spLocks/>
          </p:cNvSpPr>
          <p:nvPr/>
        </p:nvSpPr>
        <p:spPr bwMode="auto">
          <a:xfrm>
            <a:off x="3816350" y="3827463"/>
            <a:ext cx="246063" cy="150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32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defTabSz="584200">
              <a:buClr>
                <a:srgbClr val="FFFFFF"/>
              </a:buClr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alibri" charset="0"/>
            </a:endParaRPr>
          </a:p>
        </p:txBody>
      </p:sp>
      <p:sp>
        <p:nvSpPr>
          <p:cNvPr id="9236" name="AutoShape 20"/>
          <p:cNvSpPr>
            <a:spLocks/>
          </p:cNvSpPr>
          <p:nvPr/>
        </p:nvSpPr>
        <p:spPr bwMode="auto">
          <a:xfrm>
            <a:off x="4124325" y="3827463"/>
            <a:ext cx="246063" cy="150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32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defTabSz="584200">
              <a:buClr>
                <a:srgbClr val="FFFFFF"/>
              </a:buClr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alibri" charset="0"/>
            </a:endParaRPr>
          </a:p>
        </p:txBody>
      </p:sp>
      <p:sp>
        <p:nvSpPr>
          <p:cNvPr id="9237" name="AutoShape 21"/>
          <p:cNvSpPr>
            <a:spLocks/>
          </p:cNvSpPr>
          <p:nvPr/>
        </p:nvSpPr>
        <p:spPr bwMode="auto">
          <a:xfrm>
            <a:off x="4433888" y="3827463"/>
            <a:ext cx="244475" cy="150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32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defTabSz="584200">
              <a:buClr>
                <a:srgbClr val="FFFFFF"/>
              </a:buClr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alibri" charset="0"/>
            </a:endParaRPr>
          </a:p>
        </p:txBody>
      </p:sp>
      <p:sp>
        <p:nvSpPr>
          <p:cNvPr id="9238" name="AutoShape 22"/>
          <p:cNvSpPr>
            <a:spLocks/>
          </p:cNvSpPr>
          <p:nvPr/>
        </p:nvSpPr>
        <p:spPr bwMode="auto">
          <a:xfrm>
            <a:off x="4743450" y="3827463"/>
            <a:ext cx="244475" cy="150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32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defTabSz="584200">
              <a:buClr>
                <a:srgbClr val="FFFFFF"/>
              </a:buClr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alibri" charset="0"/>
            </a:endParaRPr>
          </a:p>
        </p:txBody>
      </p:sp>
      <p:sp>
        <p:nvSpPr>
          <p:cNvPr id="9239" name="AutoShape 23"/>
          <p:cNvSpPr>
            <a:spLocks/>
          </p:cNvSpPr>
          <p:nvPr/>
        </p:nvSpPr>
        <p:spPr bwMode="auto">
          <a:xfrm>
            <a:off x="3975100" y="3070225"/>
            <a:ext cx="244475" cy="1508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32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defTabSz="584200">
              <a:buClr>
                <a:srgbClr val="FFFFFF"/>
              </a:buClr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alibri" charset="0"/>
            </a:endParaRPr>
          </a:p>
        </p:txBody>
      </p:sp>
      <p:grpSp>
        <p:nvGrpSpPr>
          <p:cNvPr id="31757" name="Group 24"/>
          <p:cNvGrpSpPr>
            <a:grpSpLocks/>
          </p:cNvGrpSpPr>
          <p:nvPr/>
        </p:nvGrpSpPr>
        <p:grpSpPr bwMode="auto">
          <a:xfrm>
            <a:off x="5610225" y="3860800"/>
            <a:ext cx="2106613" cy="150813"/>
            <a:chOff x="0" y="0"/>
            <a:chExt cx="2107416" cy="150969"/>
          </a:xfrm>
        </p:grpSpPr>
        <p:sp>
          <p:nvSpPr>
            <p:cNvPr id="9241" name="AutoShape 25"/>
            <p:cNvSpPr>
              <a:spLocks/>
            </p:cNvSpPr>
            <p:nvPr/>
          </p:nvSpPr>
          <p:spPr bwMode="auto">
            <a:xfrm>
              <a:off x="0" y="0"/>
              <a:ext cx="246157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42" name="AutoShape 26"/>
            <p:cNvSpPr>
              <a:spLocks/>
            </p:cNvSpPr>
            <p:nvPr/>
          </p:nvSpPr>
          <p:spPr bwMode="auto">
            <a:xfrm>
              <a:off x="308092" y="0"/>
              <a:ext cx="246157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43" name="AutoShape 27"/>
            <p:cNvSpPr>
              <a:spLocks/>
            </p:cNvSpPr>
            <p:nvPr/>
          </p:nvSpPr>
          <p:spPr bwMode="auto">
            <a:xfrm>
              <a:off x="620950" y="0"/>
              <a:ext cx="246156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44" name="AutoShape 28"/>
            <p:cNvSpPr>
              <a:spLocks/>
            </p:cNvSpPr>
            <p:nvPr/>
          </p:nvSpPr>
          <p:spPr bwMode="auto">
            <a:xfrm>
              <a:off x="930630" y="0"/>
              <a:ext cx="246157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45" name="AutoShape 29"/>
            <p:cNvSpPr>
              <a:spLocks/>
            </p:cNvSpPr>
            <p:nvPr/>
          </p:nvSpPr>
          <p:spPr bwMode="auto">
            <a:xfrm>
              <a:off x="1238722" y="0"/>
              <a:ext cx="246157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46" name="AutoShape 30"/>
            <p:cNvSpPr>
              <a:spLocks/>
            </p:cNvSpPr>
            <p:nvPr/>
          </p:nvSpPr>
          <p:spPr bwMode="auto">
            <a:xfrm>
              <a:off x="1548403" y="0"/>
              <a:ext cx="246156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47" name="AutoShape 31"/>
            <p:cNvSpPr>
              <a:spLocks/>
            </p:cNvSpPr>
            <p:nvPr/>
          </p:nvSpPr>
          <p:spPr bwMode="auto">
            <a:xfrm>
              <a:off x="1861259" y="0"/>
              <a:ext cx="246157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</p:grpSp>
      <p:sp>
        <p:nvSpPr>
          <p:cNvPr id="9248" name="AutoShape 32"/>
          <p:cNvSpPr>
            <a:spLocks/>
          </p:cNvSpPr>
          <p:nvPr/>
        </p:nvSpPr>
        <p:spPr bwMode="auto">
          <a:xfrm>
            <a:off x="6540500" y="2733675"/>
            <a:ext cx="246063" cy="1508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32400"/>
          </a:solidFill>
          <a:ln>
            <a:noFill/>
          </a:ln>
          <a:effectLst/>
          <a:extLst/>
        </p:spPr>
        <p:txBody>
          <a:bodyPr lIns="38100" tIns="38100" rIns="38100" bIns="38100" anchor="ctr"/>
          <a:lstStyle/>
          <a:p>
            <a:pPr algn="ctr" defTabSz="584200">
              <a:buClr>
                <a:srgbClr val="FFFFFF"/>
              </a:buClr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alibri" charset="0"/>
            </a:endParaRPr>
          </a:p>
        </p:txBody>
      </p:sp>
      <p:sp>
        <p:nvSpPr>
          <p:cNvPr id="9249" name="AutoShape 33"/>
          <p:cNvSpPr>
            <a:spLocks/>
          </p:cNvSpPr>
          <p:nvPr/>
        </p:nvSpPr>
        <p:spPr bwMode="auto">
          <a:xfrm>
            <a:off x="323850" y="2809875"/>
            <a:ext cx="2211388" cy="1123950"/>
          </a:xfrm>
          <a:prstGeom prst="triangle">
            <a:avLst>
              <a:gd name="adj" fmla="val 50000"/>
            </a:avLst>
          </a:prstGeom>
          <a:solidFill>
            <a:srgbClr val="FFBB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31760" name="Group 34"/>
          <p:cNvGrpSpPr>
            <a:grpSpLocks/>
          </p:cNvGrpSpPr>
          <p:nvPr/>
        </p:nvGrpSpPr>
        <p:grpSpPr bwMode="auto">
          <a:xfrm>
            <a:off x="385763" y="3862388"/>
            <a:ext cx="2106612" cy="150812"/>
            <a:chOff x="0" y="0"/>
            <a:chExt cx="2107416" cy="150969"/>
          </a:xfrm>
        </p:grpSpPr>
        <p:sp>
          <p:nvSpPr>
            <p:cNvPr id="9251" name="AutoShape 35"/>
            <p:cNvSpPr>
              <a:spLocks/>
            </p:cNvSpPr>
            <p:nvPr/>
          </p:nvSpPr>
          <p:spPr bwMode="auto">
            <a:xfrm>
              <a:off x="0" y="0"/>
              <a:ext cx="246156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52" name="AutoShape 36"/>
            <p:cNvSpPr>
              <a:spLocks/>
            </p:cNvSpPr>
            <p:nvPr/>
          </p:nvSpPr>
          <p:spPr bwMode="auto">
            <a:xfrm>
              <a:off x="308093" y="0"/>
              <a:ext cx="246156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53" name="AutoShape 37"/>
            <p:cNvSpPr>
              <a:spLocks/>
            </p:cNvSpPr>
            <p:nvPr/>
          </p:nvSpPr>
          <p:spPr bwMode="auto">
            <a:xfrm>
              <a:off x="620949" y="0"/>
              <a:ext cx="246157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54" name="AutoShape 38"/>
            <p:cNvSpPr>
              <a:spLocks/>
            </p:cNvSpPr>
            <p:nvPr/>
          </p:nvSpPr>
          <p:spPr bwMode="auto">
            <a:xfrm>
              <a:off x="930630" y="0"/>
              <a:ext cx="246156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55" name="AutoShape 39"/>
            <p:cNvSpPr>
              <a:spLocks/>
            </p:cNvSpPr>
            <p:nvPr/>
          </p:nvSpPr>
          <p:spPr bwMode="auto">
            <a:xfrm>
              <a:off x="1238723" y="0"/>
              <a:ext cx="246156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56" name="AutoShape 40"/>
            <p:cNvSpPr>
              <a:spLocks/>
            </p:cNvSpPr>
            <p:nvPr/>
          </p:nvSpPr>
          <p:spPr bwMode="auto">
            <a:xfrm>
              <a:off x="1548403" y="0"/>
              <a:ext cx="246157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9257" name="AutoShape 41"/>
            <p:cNvSpPr>
              <a:spLocks/>
            </p:cNvSpPr>
            <p:nvPr/>
          </p:nvSpPr>
          <p:spPr bwMode="auto">
            <a:xfrm>
              <a:off x="1861260" y="0"/>
              <a:ext cx="246156" cy="1509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</p:grpSp>
      <p:sp>
        <p:nvSpPr>
          <p:cNvPr id="9258" name="AutoShape 42"/>
          <p:cNvSpPr>
            <a:spLocks/>
          </p:cNvSpPr>
          <p:nvPr/>
        </p:nvSpPr>
        <p:spPr bwMode="auto">
          <a:xfrm>
            <a:off x="1316038" y="2735263"/>
            <a:ext cx="246062" cy="150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E32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defTabSz="584200">
              <a:buClr>
                <a:srgbClr val="FFFFFF"/>
              </a:buClr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Calibri" charset="0"/>
            </a:endParaRPr>
          </a:p>
        </p:txBody>
      </p:sp>
      <p:sp>
        <p:nvSpPr>
          <p:cNvPr id="9259" name="AutoShape 43"/>
          <p:cNvSpPr>
            <a:spLocks/>
          </p:cNvSpPr>
          <p:nvPr/>
        </p:nvSpPr>
        <p:spPr bwMode="auto">
          <a:xfrm>
            <a:off x="2828925" y="1468438"/>
            <a:ext cx="2717800" cy="444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43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400" dirty="0">
                <a:solidFill>
                  <a:srgbClr val="FFFFFF"/>
                </a:solidFill>
                <a:latin typeface="MankSans-Medium" charset="0"/>
                <a:cs typeface="MankSans-Medium" charset="0"/>
                <a:sym typeface="MankSans-Medium" charset="0"/>
              </a:rPr>
              <a:t>Frontend Web Server</a:t>
            </a:r>
            <a:endParaRPr lang="en-US" dirty="0">
              <a:cs typeface="Calibri" charset="0"/>
            </a:endParaRPr>
          </a:p>
        </p:txBody>
      </p:sp>
      <p:sp>
        <p:nvSpPr>
          <p:cNvPr id="9260" name="AutoShape 44"/>
          <p:cNvSpPr>
            <a:spLocks/>
          </p:cNvSpPr>
          <p:nvPr/>
        </p:nvSpPr>
        <p:spPr bwMode="auto">
          <a:xfrm>
            <a:off x="3676650" y="808038"/>
            <a:ext cx="804863" cy="444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400" dirty="0">
                <a:latin typeface="MankSans-Medium" charset="0"/>
                <a:cs typeface="MankSans-Medium" charset="0"/>
                <a:sym typeface="MankSans-Medium" charset="0"/>
              </a:rPr>
              <a:t>query</a:t>
            </a:r>
            <a:endParaRPr lang="en-US" dirty="0">
              <a:cs typeface="Calibri" charset="0"/>
            </a:endParaRPr>
          </a:p>
        </p:txBody>
      </p:sp>
      <p:sp>
        <p:nvSpPr>
          <p:cNvPr id="9261" name="AutoShape 45"/>
          <p:cNvSpPr>
            <a:spLocks/>
          </p:cNvSpPr>
          <p:nvPr/>
        </p:nvSpPr>
        <p:spPr bwMode="auto">
          <a:xfrm>
            <a:off x="962025" y="3279775"/>
            <a:ext cx="771525" cy="444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400" dirty="0">
                <a:latin typeface="MankSans-Medium" charset="0"/>
                <a:cs typeface="MankSans-Medium" charset="0"/>
                <a:sym typeface="MankSans-Medium" charset="0"/>
              </a:rPr>
              <a:t>News</a:t>
            </a:r>
            <a:endParaRPr lang="en-US" dirty="0">
              <a:cs typeface="Calibri" charset="0"/>
            </a:endParaRPr>
          </a:p>
        </p:txBody>
      </p:sp>
      <p:sp>
        <p:nvSpPr>
          <p:cNvPr id="9262" name="AutoShape 46"/>
          <p:cNvSpPr>
            <a:spLocks/>
          </p:cNvSpPr>
          <p:nvPr/>
        </p:nvSpPr>
        <p:spPr bwMode="auto">
          <a:xfrm>
            <a:off x="3624263" y="4057650"/>
            <a:ext cx="654050" cy="444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400" dirty="0">
                <a:latin typeface="MankSans-Medium" charset="0"/>
                <a:cs typeface="MankSans-Medium" charset="0"/>
                <a:sym typeface="MankSans-Medium" charset="0"/>
              </a:rPr>
              <a:t>Web</a:t>
            </a:r>
            <a:endParaRPr lang="en-US" dirty="0">
              <a:cs typeface="Calibri" charset="0"/>
            </a:endParaRPr>
          </a:p>
        </p:txBody>
      </p:sp>
      <p:sp>
        <p:nvSpPr>
          <p:cNvPr id="9263" name="AutoShape 47"/>
          <p:cNvSpPr>
            <a:spLocks/>
          </p:cNvSpPr>
          <p:nvPr/>
        </p:nvSpPr>
        <p:spPr bwMode="auto">
          <a:xfrm>
            <a:off x="6186488" y="3241675"/>
            <a:ext cx="812800" cy="444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400">
                <a:latin typeface="MankSans-Medium" charset="0"/>
                <a:cs typeface="MankSans-Medium" charset="0"/>
                <a:sym typeface="MankSans-Medium" charset="0"/>
              </a:rPr>
              <a:t>Video</a:t>
            </a:r>
            <a:endParaRPr lang="en-US">
              <a:cs typeface="Calibri" charset="0"/>
            </a:endParaRPr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 flipH="1">
            <a:off x="4076700" y="2566988"/>
            <a:ext cx="9525" cy="52705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4864100" y="2359025"/>
            <a:ext cx="1706563" cy="439738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66" name="Line 50"/>
          <p:cNvSpPr>
            <a:spLocks noChangeShapeType="1"/>
          </p:cNvSpPr>
          <p:nvPr/>
        </p:nvSpPr>
        <p:spPr bwMode="auto">
          <a:xfrm flipV="1">
            <a:off x="1531938" y="2352675"/>
            <a:ext cx="1885950" cy="449263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 flipH="1" flipV="1">
            <a:off x="4030663" y="1168400"/>
            <a:ext cx="0" cy="314325"/>
          </a:xfrm>
          <a:prstGeom prst="line">
            <a:avLst/>
          </a:prstGeom>
          <a:noFill/>
          <a:ln w="38100" cap="flat" cmpd="sng">
            <a:solidFill>
              <a:srgbClr val="0056D6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53" name="AutoShape 46"/>
          <p:cNvSpPr>
            <a:spLocks/>
          </p:cNvSpPr>
          <p:nvPr/>
        </p:nvSpPr>
        <p:spPr bwMode="auto">
          <a:xfrm>
            <a:off x="3733800" y="3581400"/>
            <a:ext cx="1143000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1600" dirty="0">
                <a:latin typeface="MankSans-Medium" charset="0"/>
                <a:cs typeface="MankSans-Medium" charset="0"/>
                <a:sym typeface="MankSans-Medium" charset="0"/>
              </a:rPr>
              <a:t>Aggregators</a:t>
            </a:r>
            <a:endParaRPr lang="en-US" sz="1200" dirty="0">
              <a:cs typeface="Calibri" charset="0"/>
            </a:endParaRPr>
          </a:p>
        </p:txBody>
      </p:sp>
      <p:sp>
        <p:nvSpPr>
          <p:cNvPr id="54" name="AutoShape 46"/>
          <p:cNvSpPr>
            <a:spLocks/>
          </p:cNvSpPr>
          <p:nvPr/>
        </p:nvSpPr>
        <p:spPr bwMode="auto">
          <a:xfrm>
            <a:off x="4724400" y="4279900"/>
            <a:ext cx="914400" cy="381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1600" dirty="0">
                <a:latin typeface="MankSans-Medium" charset="0"/>
                <a:cs typeface="MankSans-Medium" charset="0"/>
                <a:sym typeface="MankSans-Medium" charset="0"/>
              </a:rPr>
              <a:t>Processes</a:t>
            </a:r>
            <a:endParaRPr lang="en-US" sz="1200" dirty="0">
              <a:cs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Line 1"/>
          <p:cNvSpPr>
            <a:spLocks noChangeShapeType="1"/>
          </p:cNvSpPr>
          <p:nvPr/>
        </p:nvSpPr>
        <p:spPr bwMode="auto">
          <a:xfrm flipH="1">
            <a:off x="4799013" y="1700213"/>
            <a:ext cx="277812" cy="436562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242" name="AutoShape 2"/>
          <p:cNvSpPr>
            <a:spLocks/>
          </p:cNvSpPr>
          <p:nvPr/>
        </p:nvSpPr>
        <p:spPr bwMode="auto">
          <a:xfrm>
            <a:off x="3163888" y="1157288"/>
            <a:ext cx="1277937" cy="711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Aggregators</a:t>
            </a:r>
            <a:endParaRPr lang="en-US">
              <a:cs typeface="Calibri" charset="0"/>
            </a:endParaRPr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3563938" y="2149475"/>
            <a:ext cx="525462" cy="549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>
              <a:lnSpc>
                <a:spcPct val="50000"/>
              </a:lnSpc>
              <a:buFont typeface="ArialUnicodeMS" charset="0"/>
              <a:buNone/>
              <a:defRPr/>
            </a:pPr>
            <a:r>
              <a:rPr lang="en-US" sz="2400">
                <a:latin typeface="ArialUnicodeMS" charset="0"/>
                <a:cs typeface="ArialUnicodeMS" charset="0"/>
                <a:sym typeface="ArialUnicodeMS" charset="0"/>
              </a:rPr>
              <a:t>...</a:t>
            </a:r>
            <a:endParaRPr lang="en-US">
              <a:cs typeface="Calibri" charset="0"/>
            </a:endParaRPr>
          </a:p>
        </p:txBody>
      </p:sp>
      <p:sp>
        <p:nvSpPr>
          <p:cNvPr id="10244" name="AutoShape 4"/>
          <p:cNvSpPr>
            <a:spLocks/>
          </p:cNvSpPr>
          <p:nvPr/>
        </p:nvSpPr>
        <p:spPr bwMode="auto">
          <a:xfrm>
            <a:off x="3297238" y="2041525"/>
            <a:ext cx="1057275" cy="412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>
              <a:lnSpc>
                <a:spcPct val="50000"/>
              </a:lnSpc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Processes</a:t>
            </a:r>
            <a:endParaRPr lang="en-US">
              <a:cs typeface="Calibri" charset="0"/>
            </a:endParaRP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097088" y="1701800"/>
            <a:ext cx="312737" cy="411163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246" name="AutoShape 6"/>
          <p:cNvSpPr>
            <a:spLocks/>
          </p:cNvSpPr>
          <p:nvPr/>
        </p:nvSpPr>
        <p:spPr bwMode="auto">
          <a:xfrm>
            <a:off x="3517900" y="571500"/>
            <a:ext cx="546100" cy="5461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3A88FE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0247" name="AutoShape 7"/>
          <p:cNvSpPr>
            <a:spLocks/>
          </p:cNvSpPr>
          <p:nvPr/>
        </p:nvSpPr>
        <p:spPr bwMode="auto">
          <a:xfrm>
            <a:off x="4838700" y="1181100"/>
            <a:ext cx="546100" cy="5461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3A88FE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0248" name="AutoShape 8"/>
          <p:cNvSpPr>
            <a:spLocks/>
          </p:cNvSpPr>
          <p:nvPr/>
        </p:nvSpPr>
        <p:spPr bwMode="auto">
          <a:xfrm>
            <a:off x="4368800" y="2070100"/>
            <a:ext cx="546100" cy="5461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3A88FE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>
            <a:off x="5384800" y="2070100"/>
            <a:ext cx="546100" cy="5461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3A88FE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>
            <a:off x="2209800" y="1181100"/>
            <a:ext cx="546100" cy="5461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3A88FE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>
            <a:off x="1701800" y="2070100"/>
            <a:ext cx="546100" cy="5461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3A88FE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0252" name="AutoShape 12"/>
          <p:cNvSpPr>
            <a:spLocks/>
          </p:cNvSpPr>
          <p:nvPr/>
        </p:nvSpPr>
        <p:spPr bwMode="auto">
          <a:xfrm>
            <a:off x="2730500" y="2070100"/>
            <a:ext cx="546100" cy="5461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9" y="6724"/>
                  <a:pt x="20639" y="12953"/>
                  <a:pt x="16796" y="16796"/>
                </a:cubicBezTo>
                <a:cubicBezTo>
                  <a:pt x="12953" y="20639"/>
                  <a:pt x="6724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noFill/>
          <a:ln w="25400" cap="flat" cmpd="sng">
            <a:solidFill>
              <a:srgbClr val="3A88FE"/>
            </a:solidFill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574925" y="1695450"/>
            <a:ext cx="331788" cy="3952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214938" y="1701800"/>
            <a:ext cx="331787" cy="395288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H="1">
            <a:off x="2701925" y="1025525"/>
            <a:ext cx="911225" cy="285750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989388" y="1031875"/>
            <a:ext cx="865187" cy="282575"/>
          </a:xfrm>
          <a:prstGeom prst="lin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257" name="AutoShape 17"/>
          <p:cNvSpPr>
            <a:spLocks/>
          </p:cNvSpPr>
          <p:nvPr/>
        </p:nvSpPr>
        <p:spPr bwMode="auto">
          <a:xfrm>
            <a:off x="4914900" y="2146300"/>
            <a:ext cx="525463" cy="549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>
              <a:lnSpc>
                <a:spcPct val="50000"/>
              </a:lnSpc>
              <a:buFont typeface="ArialUnicodeMS" charset="0"/>
              <a:buNone/>
              <a:defRPr/>
            </a:pPr>
            <a:r>
              <a:rPr lang="en-US" sz="2400">
                <a:latin typeface="ArialUnicodeMS" charset="0"/>
                <a:cs typeface="ArialUnicodeMS" charset="0"/>
                <a:sym typeface="ArialUnicodeMS" charset="0"/>
              </a:rPr>
              <a:t>...</a:t>
            </a:r>
            <a:endParaRPr lang="en-US">
              <a:cs typeface="Calibri" charset="0"/>
            </a:endParaRPr>
          </a:p>
        </p:txBody>
      </p:sp>
      <p:sp>
        <p:nvSpPr>
          <p:cNvPr id="10258" name="AutoShape 18"/>
          <p:cNvSpPr>
            <a:spLocks/>
          </p:cNvSpPr>
          <p:nvPr/>
        </p:nvSpPr>
        <p:spPr bwMode="auto">
          <a:xfrm>
            <a:off x="2209800" y="2146300"/>
            <a:ext cx="525463" cy="549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>
              <a:lnSpc>
                <a:spcPct val="50000"/>
              </a:lnSpc>
              <a:buFont typeface="ArialUnicodeMS" charset="0"/>
              <a:buNone/>
              <a:defRPr/>
            </a:pPr>
            <a:r>
              <a:rPr lang="en-US" sz="2400">
                <a:latin typeface="ArialUnicodeMS" charset="0"/>
                <a:cs typeface="ArialUnicodeMS" charset="0"/>
                <a:sym typeface="ArialUnicodeMS" charset="0"/>
              </a:rPr>
              <a:t>...</a:t>
            </a:r>
            <a:endParaRPr lang="en-US">
              <a:cs typeface="Calibri" charset="0"/>
            </a:endParaRPr>
          </a:p>
        </p:txBody>
      </p:sp>
      <p:sp>
        <p:nvSpPr>
          <p:cNvPr id="10259" name="AutoShape 19"/>
          <p:cNvSpPr>
            <a:spLocks/>
          </p:cNvSpPr>
          <p:nvPr/>
        </p:nvSpPr>
        <p:spPr bwMode="auto">
          <a:xfrm>
            <a:off x="3556000" y="1244600"/>
            <a:ext cx="525463" cy="549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>
              <a:lnSpc>
                <a:spcPct val="50000"/>
              </a:lnSpc>
              <a:buFont typeface="ArialUnicodeMS" charset="0"/>
              <a:buNone/>
              <a:defRPr/>
            </a:pPr>
            <a:r>
              <a:rPr lang="en-US" sz="2400">
                <a:latin typeface="ArialUnicodeMS" charset="0"/>
                <a:cs typeface="ArialUnicodeMS" charset="0"/>
                <a:sym typeface="ArialUnicodeMS" charset="0"/>
              </a:rPr>
              <a:t>...</a:t>
            </a:r>
            <a:endParaRPr lang="en-US">
              <a:cs typeface="Calibri" charset="0"/>
            </a:endParaRPr>
          </a:p>
        </p:txBody>
      </p:sp>
      <p:sp>
        <p:nvSpPr>
          <p:cNvPr id="10260" name="AutoShape 20"/>
          <p:cNvSpPr>
            <a:spLocks/>
          </p:cNvSpPr>
          <p:nvPr/>
        </p:nvSpPr>
        <p:spPr bwMode="auto">
          <a:xfrm>
            <a:off x="3276600" y="660400"/>
            <a:ext cx="1055688" cy="411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>
              <a:lnSpc>
                <a:spcPct val="50000"/>
              </a:lnSpc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Root</a:t>
            </a:r>
            <a:endParaRPr lang="en-US">
              <a:cs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stCxn id="8" idx="6"/>
            <a:endCxn id="10" idx="2"/>
          </p:cNvCxnSpPr>
          <p:nvPr/>
        </p:nvCxnSpPr>
        <p:spPr>
          <a:xfrm>
            <a:off x="3725423" y="1870241"/>
            <a:ext cx="2137416" cy="46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9" idx="6"/>
            <a:endCxn id="11" idx="2"/>
          </p:cNvCxnSpPr>
          <p:nvPr/>
        </p:nvCxnSpPr>
        <p:spPr>
          <a:xfrm>
            <a:off x="3725423" y="3047544"/>
            <a:ext cx="214197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429000" y="1718297"/>
            <a:ext cx="296423" cy="303888"/>
          </a:xfrm>
          <a:prstGeom prst="ellipse">
            <a:avLst/>
          </a:prstGeom>
          <a:solidFill>
            <a:srgbClr val="E32400"/>
          </a:solidFill>
          <a:ln>
            <a:solidFill>
              <a:srgbClr val="E32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9000" y="2895600"/>
            <a:ext cx="296423" cy="303888"/>
          </a:xfrm>
          <a:prstGeom prst="ellipse">
            <a:avLst/>
          </a:prstGeom>
          <a:solidFill>
            <a:srgbClr val="E32400"/>
          </a:solidFill>
          <a:ln>
            <a:solidFill>
              <a:srgbClr val="E32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62839" y="1722972"/>
            <a:ext cx="296423" cy="303888"/>
          </a:xfrm>
          <a:prstGeom prst="ellipse">
            <a:avLst/>
          </a:prstGeom>
          <a:solidFill>
            <a:srgbClr val="E32400"/>
          </a:solidFill>
          <a:ln>
            <a:solidFill>
              <a:srgbClr val="E32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67400" y="2895600"/>
            <a:ext cx="296423" cy="303888"/>
          </a:xfrm>
          <a:prstGeom prst="ellipse">
            <a:avLst/>
          </a:prstGeom>
          <a:solidFill>
            <a:srgbClr val="E32400"/>
          </a:solidFill>
          <a:ln>
            <a:solidFill>
              <a:srgbClr val="E32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5"/>
            <a:endCxn id="11" idx="1"/>
          </p:cNvCxnSpPr>
          <p:nvPr/>
        </p:nvCxnSpPr>
        <p:spPr>
          <a:xfrm>
            <a:off x="3682013" y="1977682"/>
            <a:ext cx="2228797" cy="96242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7"/>
            <a:endCxn id="10" idx="3"/>
          </p:cNvCxnSpPr>
          <p:nvPr/>
        </p:nvCxnSpPr>
        <p:spPr>
          <a:xfrm flipV="1">
            <a:off x="3682013" y="1982357"/>
            <a:ext cx="2224236" cy="9577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utoShape 44"/>
          <p:cNvSpPr>
            <a:spLocks/>
          </p:cNvSpPr>
          <p:nvPr/>
        </p:nvSpPr>
        <p:spPr bwMode="auto">
          <a:xfrm>
            <a:off x="3733800" y="1524000"/>
            <a:ext cx="361950" cy="4445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000" dirty="0" smtClean="0">
                <a:latin typeface="MankSans-Medium" charset="0"/>
                <a:cs typeface="MankSans-Medium" charset="0"/>
                <a:sym typeface="MankSans-Medium" charset="0"/>
              </a:rPr>
              <a:t>f</a:t>
            </a:r>
            <a:r>
              <a:rPr lang="en-US" sz="2000" baseline="-25000" dirty="0" smtClean="0">
                <a:latin typeface="MankSans-Medium" charset="0"/>
                <a:cs typeface="MankSans-Medium" charset="0"/>
                <a:sym typeface="MankSans-Medium" charset="0"/>
              </a:rPr>
              <a:t>1</a:t>
            </a:r>
            <a:endParaRPr lang="en-US" sz="1600" baseline="-25000" dirty="0">
              <a:cs typeface="Calibri" charset="0"/>
            </a:endParaRPr>
          </a:p>
        </p:txBody>
      </p:sp>
      <p:sp>
        <p:nvSpPr>
          <p:cNvPr id="31" name="AutoShape 44"/>
          <p:cNvSpPr>
            <a:spLocks/>
          </p:cNvSpPr>
          <p:nvPr/>
        </p:nvSpPr>
        <p:spPr bwMode="auto">
          <a:xfrm>
            <a:off x="3733800" y="2021730"/>
            <a:ext cx="361950" cy="3673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000" dirty="0" smtClean="0">
                <a:latin typeface="MankSans-Medium" charset="0"/>
                <a:cs typeface="MankSans-Medium" charset="0"/>
                <a:sym typeface="MankSans-Medium" charset="0"/>
              </a:rPr>
              <a:t>f</a:t>
            </a:r>
            <a:r>
              <a:rPr lang="en-US" sz="2000" baseline="-25000" dirty="0" smtClean="0">
                <a:latin typeface="MankSans-Medium" charset="0"/>
                <a:cs typeface="MankSans-Medium" charset="0"/>
                <a:sym typeface="MankSans-Medium" charset="0"/>
              </a:rPr>
              <a:t>2</a:t>
            </a:r>
            <a:endParaRPr lang="en-US" sz="1600" baseline="-25000" dirty="0">
              <a:cs typeface="Calibri" charset="0"/>
            </a:endParaRPr>
          </a:p>
        </p:txBody>
      </p:sp>
      <p:sp>
        <p:nvSpPr>
          <p:cNvPr id="32" name="AutoShape 44"/>
          <p:cNvSpPr>
            <a:spLocks/>
          </p:cNvSpPr>
          <p:nvPr/>
        </p:nvSpPr>
        <p:spPr bwMode="auto">
          <a:xfrm>
            <a:off x="3733800" y="2499709"/>
            <a:ext cx="361950" cy="3673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000" dirty="0" smtClean="0">
                <a:latin typeface="MankSans-Medium" charset="0"/>
                <a:cs typeface="MankSans-Medium" charset="0"/>
                <a:sym typeface="MankSans-Medium" charset="0"/>
              </a:rPr>
              <a:t>f</a:t>
            </a:r>
            <a:r>
              <a:rPr lang="en-US" sz="2000" baseline="-25000" dirty="0" smtClean="0">
                <a:latin typeface="MankSans-Medium" charset="0"/>
                <a:cs typeface="MankSans-Medium" charset="0"/>
                <a:sym typeface="MankSans-Medium" charset="0"/>
              </a:rPr>
              <a:t>3</a:t>
            </a:r>
            <a:endParaRPr lang="en-US" sz="1600" baseline="-25000" dirty="0">
              <a:cs typeface="Calibri" charset="0"/>
            </a:endParaRPr>
          </a:p>
        </p:txBody>
      </p:sp>
      <p:sp>
        <p:nvSpPr>
          <p:cNvPr id="33" name="AutoShape 44"/>
          <p:cNvSpPr>
            <a:spLocks/>
          </p:cNvSpPr>
          <p:nvPr/>
        </p:nvSpPr>
        <p:spPr bwMode="auto">
          <a:xfrm>
            <a:off x="3733800" y="3005196"/>
            <a:ext cx="361950" cy="3673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000" dirty="0" smtClean="0">
                <a:latin typeface="MankSans-Medium" charset="0"/>
                <a:cs typeface="MankSans-Medium" charset="0"/>
                <a:sym typeface="MankSans-Medium" charset="0"/>
              </a:rPr>
              <a:t>f</a:t>
            </a:r>
            <a:r>
              <a:rPr lang="en-US" sz="2000" baseline="-25000" dirty="0" smtClean="0">
                <a:latin typeface="MankSans-Medium" charset="0"/>
                <a:cs typeface="MankSans-Medium" charset="0"/>
                <a:sym typeface="MankSans-Medium" charset="0"/>
              </a:rPr>
              <a:t>4</a:t>
            </a:r>
            <a:endParaRPr lang="en-US" sz="1600" baseline="-25000" dirty="0"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6" idx="6"/>
            <a:endCxn id="8" idx="2"/>
          </p:cNvCxnSpPr>
          <p:nvPr/>
        </p:nvCxnSpPr>
        <p:spPr>
          <a:xfrm>
            <a:off x="3725423" y="1870241"/>
            <a:ext cx="2137416" cy="467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7" idx="6"/>
            <a:endCxn id="9" idx="2"/>
          </p:cNvCxnSpPr>
          <p:nvPr/>
        </p:nvCxnSpPr>
        <p:spPr>
          <a:xfrm>
            <a:off x="3725423" y="3047544"/>
            <a:ext cx="214197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429000" y="1718297"/>
            <a:ext cx="296423" cy="303888"/>
          </a:xfrm>
          <a:prstGeom prst="ellipse">
            <a:avLst/>
          </a:prstGeom>
          <a:solidFill>
            <a:srgbClr val="E32400"/>
          </a:solidFill>
          <a:ln>
            <a:solidFill>
              <a:srgbClr val="E32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9000" y="2895600"/>
            <a:ext cx="296423" cy="303888"/>
          </a:xfrm>
          <a:prstGeom prst="ellipse">
            <a:avLst/>
          </a:prstGeom>
          <a:solidFill>
            <a:srgbClr val="E32400"/>
          </a:solidFill>
          <a:ln>
            <a:solidFill>
              <a:srgbClr val="E32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2839" y="1722972"/>
            <a:ext cx="296423" cy="303888"/>
          </a:xfrm>
          <a:prstGeom prst="ellipse">
            <a:avLst/>
          </a:prstGeom>
          <a:solidFill>
            <a:srgbClr val="E32400"/>
          </a:solidFill>
          <a:ln>
            <a:solidFill>
              <a:srgbClr val="E32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7400" y="2895600"/>
            <a:ext cx="296423" cy="303888"/>
          </a:xfrm>
          <a:prstGeom prst="ellipse">
            <a:avLst/>
          </a:prstGeom>
          <a:solidFill>
            <a:srgbClr val="E32400"/>
          </a:solidFill>
          <a:ln>
            <a:solidFill>
              <a:srgbClr val="E324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7" idx="7"/>
            <a:endCxn id="8" idx="3"/>
          </p:cNvCxnSpPr>
          <p:nvPr/>
        </p:nvCxnSpPr>
        <p:spPr>
          <a:xfrm flipV="1">
            <a:off x="3682013" y="1982357"/>
            <a:ext cx="2224236" cy="957746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44"/>
          <p:cNvSpPr>
            <a:spLocks/>
          </p:cNvSpPr>
          <p:nvPr/>
        </p:nvSpPr>
        <p:spPr bwMode="auto">
          <a:xfrm>
            <a:off x="3733800" y="2499709"/>
            <a:ext cx="361950" cy="3673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000" dirty="0" smtClean="0">
                <a:latin typeface="MankSans-Medium" charset="0"/>
                <a:cs typeface="MankSans-Medium" charset="0"/>
                <a:sym typeface="MankSans-Medium" charset="0"/>
              </a:rPr>
              <a:t>y</a:t>
            </a:r>
            <a:endParaRPr lang="en-US" sz="1600" baseline="-25000" dirty="0">
              <a:cs typeface="Calibri" charset="0"/>
            </a:endParaRPr>
          </a:p>
        </p:txBody>
      </p:sp>
      <p:sp>
        <p:nvSpPr>
          <p:cNvPr id="15" name="AutoShape 44"/>
          <p:cNvSpPr>
            <a:spLocks/>
          </p:cNvSpPr>
          <p:nvPr/>
        </p:nvSpPr>
        <p:spPr bwMode="auto">
          <a:xfrm>
            <a:off x="3733800" y="2909245"/>
            <a:ext cx="361950" cy="3673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000" dirty="0" smtClean="0">
                <a:latin typeface="MankSans-Medium" charset="0"/>
                <a:cs typeface="MankSans-Medium" charset="0"/>
                <a:sym typeface="MankSans-Medium" charset="0"/>
              </a:rPr>
              <a:t>x</a:t>
            </a:r>
            <a:r>
              <a:rPr lang="en-US" sz="2000" baseline="-25000" dirty="0" smtClean="0">
                <a:latin typeface="MankSans-Medium" charset="0"/>
                <a:cs typeface="MankSans-Medium" charset="0"/>
                <a:sym typeface="MankSans-Medium" charset="0"/>
              </a:rPr>
              <a:t>2</a:t>
            </a:r>
            <a:endParaRPr lang="en-US" sz="1600" baseline="-25000" dirty="0">
              <a:cs typeface="Calibri" charset="0"/>
            </a:endParaRPr>
          </a:p>
        </p:txBody>
      </p:sp>
      <p:sp>
        <p:nvSpPr>
          <p:cNvPr id="16" name="AutoShape 44"/>
          <p:cNvSpPr>
            <a:spLocks/>
          </p:cNvSpPr>
          <p:nvPr/>
        </p:nvSpPr>
        <p:spPr bwMode="auto">
          <a:xfrm>
            <a:off x="3733800" y="1447800"/>
            <a:ext cx="361950" cy="3673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buFont typeface="ArialUnicodeMS" charset="0"/>
              <a:buNone/>
              <a:defRPr/>
            </a:pPr>
            <a:r>
              <a:rPr lang="en-US" sz="2000" smtClean="0">
                <a:latin typeface="MankSans-Medium" charset="0"/>
                <a:cs typeface="MankSans-Medium" charset="0"/>
                <a:sym typeface="MankSans-Medium" charset="0"/>
              </a:rPr>
              <a:t>x</a:t>
            </a:r>
            <a:r>
              <a:rPr lang="en-US" sz="2000" baseline="-25000" smtClean="0">
                <a:latin typeface="MankSans-Medium" charset="0"/>
                <a:cs typeface="MankSans-Medium" charset="0"/>
                <a:sym typeface="MankSans-Medium" charset="0"/>
              </a:rPr>
              <a:t>1</a:t>
            </a:r>
            <a:endParaRPr lang="en-US" sz="1600" baseline="-25000" dirty="0"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9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1"/>
          <p:cNvSpPr>
            <a:spLocks/>
          </p:cNvSpPr>
          <p:nvPr/>
        </p:nvSpPr>
        <p:spPr bwMode="auto">
          <a:xfrm>
            <a:off x="1731963" y="1587500"/>
            <a:ext cx="6035675" cy="30432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66" name="AutoShape 2"/>
          <p:cNvSpPr>
            <a:spLocks/>
          </p:cNvSpPr>
          <p:nvPr/>
        </p:nvSpPr>
        <p:spPr bwMode="auto">
          <a:xfrm>
            <a:off x="6167438" y="2182813"/>
            <a:ext cx="1041400" cy="6651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Full Aggregate</a:t>
            </a:r>
            <a:endParaRPr lang="en-US">
              <a:cs typeface="Calibri" charset="0"/>
            </a:endParaRPr>
          </a:p>
        </p:txBody>
      </p:sp>
      <p:sp>
        <p:nvSpPr>
          <p:cNvPr id="11267" name="AutoShape 3"/>
          <p:cNvSpPr>
            <a:spLocks/>
          </p:cNvSpPr>
          <p:nvPr/>
        </p:nvSpPr>
        <p:spPr bwMode="auto">
          <a:xfrm>
            <a:off x="6126163" y="2225675"/>
            <a:ext cx="1122362" cy="628650"/>
          </a:xfrm>
          <a:prstGeom prst="roundRect">
            <a:avLst>
              <a:gd name="adj" fmla="val 13023"/>
            </a:avLst>
          </a:prstGeom>
          <a:noFill/>
          <a:ln w="38100" cap="flat" cmpd="sng">
            <a:solidFill>
              <a:srgbClr val="5B92C8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206750" y="3727450"/>
            <a:ext cx="382588" cy="339725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967538" y="3744913"/>
            <a:ext cx="407987" cy="309562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2265363" y="3735388"/>
            <a:ext cx="387350" cy="334962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6007100" y="3751263"/>
            <a:ext cx="385763" cy="334962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718300" y="2832100"/>
            <a:ext cx="0" cy="339725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946400" y="2803525"/>
            <a:ext cx="0" cy="31115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3478213" y="2781300"/>
            <a:ext cx="2538412" cy="67945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3606800" y="2841625"/>
            <a:ext cx="2562225" cy="585788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5251450" y="2235200"/>
            <a:ext cx="896938" cy="369888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H="1">
            <a:off x="3489325" y="2238375"/>
            <a:ext cx="909638" cy="339725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buClrTx/>
              <a:defRPr/>
            </a:pPr>
            <a:endParaRPr lang="en-US" sz="1200">
              <a:latin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278" name="AutoShape 14"/>
          <p:cNvSpPr>
            <a:spLocks/>
          </p:cNvSpPr>
          <p:nvPr/>
        </p:nvSpPr>
        <p:spPr bwMode="auto">
          <a:xfrm>
            <a:off x="2376488" y="2201863"/>
            <a:ext cx="1122362" cy="627062"/>
          </a:xfrm>
          <a:prstGeom prst="roundRect">
            <a:avLst>
              <a:gd name="adj" fmla="val 13023"/>
            </a:avLst>
          </a:prstGeom>
          <a:noFill/>
          <a:ln w="38100" cap="flat" cmpd="sng">
            <a:solidFill>
              <a:srgbClr val="5B92C8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79" name="AutoShape 15"/>
          <p:cNvSpPr>
            <a:spLocks/>
          </p:cNvSpPr>
          <p:nvPr/>
        </p:nvSpPr>
        <p:spPr bwMode="auto">
          <a:xfrm>
            <a:off x="2397125" y="2162175"/>
            <a:ext cx="1079500" cy="665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Full Aggregate</a:t>
            </a:r>
            <a:endParaRPr lang="en-US">
              <a:cs typeface="Calibri" charset="0"/>
            </a:endParaRPr>
          </a:p>
        </p:txBody>
      </p:sp>
      <p:sp>
        <p:nvSpPr>
          <p:cNvPr id="11280" name="AutoShape 16"/>
          <p:cNvSpPr>
            <a:spLocks/>
          </p:cNvSpPr>
          <p:nvPr/>
        </p:nvSpPr>
        <p:spPr bwMode="auto">
          <a:xfrm>
            <a:off x="2257425" y="3127375"/>
            <a:ext cx="1360488" cy="59531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AAC56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81" name="AutoShape 17"/>
          <p:cNvSpPr>
            <a:spLocks/>
          </p:cNvSpPr>
          <p:nvPr/>
        </p:nvSpPr>
        <p:spPr bwMode="auto">
          <a:xfrm>
            <a:off x="2282825" y="3067050"/>
            <a:ext cx="1308100" cy="665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Partial</a:t>
            </a:r>
            <a:endParaRPr lang="en-US">
              <a:solidFill>
                <a:srgbClr val="FFFFFF"/>
              </a:solidFill>
              <a:latin typeface="MankSans-Medium" charset="0"/>
              <a:cs typeface="MankSans-Medium" charset="0"/>
              <a:sym typeface="MankSans-Medium" charset="0"/>
            </a:endParaRPr>
          </a:p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Aggregate</a:t>
            </a:r>
            <a:endParaRPr lang="en-US">
              <a:cs typeface="Calibri" charset="0"/>
            </a:endParaRPr>
          </a:p>
        </p:txBody>
      </p:sp>
      <p:sp>
        <p:nvSpPr>
          <p:cNvPr id="11282" name="AutoShape 18"/>
          <p:cNvSpPr>
            <a:spLocks/>
          </p:cNvSpPr>
          <p:nvPr/>
        </p:nvSpPr>
        <p:spPr bwMode="auto">
          <a:xfrm>
            <a:off x="6008688" y="3149600"/>
            <a:ext cx="1360487" cy="5937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AAC56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83" name="AutoShape 19"/>
          <p:cNvSpPr>
            <a:spLocks/>
          </p:cNvSpPr>
          <p:nvPr/>
        </p:nvSpPr>
        <p:spPr bwMode="auto">
          <a:xfrm>
            <a:off x="6034088" y="3087688"/>
            <a:ext cx="1308100" cy="6667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Partial</a:t>
            </a:r>
            <a:endParaRPr lang="en-US">
              <a:solidFill>
                <a:srgbClr val="FFFFFF"/>
              </a:solidFill>
              <a:latin typeface="MankSans-Medium" charset="0"/>
              <a:cs typeface="MankSans-Medium" charset="0"/>
              <a:sym typeface="MankSans-Medium" charset="0"/>
            </a:endParaRPr>
          </a:p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Aggregate</a:t>
            </a:r>
            <a:endParaRPr lang="en-US">
              <a:cs typeface="Calibri" charset="0"/>
            </a:endParaRPr>
          </a:p>
        </p:txBody>
      </p:sp>
      <p:sp>
        <p:nvSpPr>
          <p:cNvPr id="11284" name="AutoShape 20"/>
          <p:cNvSpPr>
            <a:spLocks/>
          </p:cNvSpPr>
          <p:nvPr/>
        </p:nvSpPr>
        <p:spPr bwMode="auto">
          <a:xfrm>
            <a:off x="1876425" y="4064000"/>
            <a:ext cx="757238" cy="4413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BB3D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85" name="AutoShape 21"/>
          <p:cNvSpPr>
            <a:spLocks/>
          </p:cNvSpPr>
          <p:nvPr/>
        </p:nvSpPr>
        <p:spPr bwMode="auto">
          <a:xfrm>
            <a:off x="1900238" y="4103688"/>
            <a:ext cx="711200" cy="3603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Map</a:t>
            </a:r>
            <a:endParaRPr lang="en-US">
              <a:cs typeface="Calibri" charset="0"/>
            </a:endParaRPr>
          </a:p>
        </p:txBody>
      </p:sp>
      <p:sp>
        <p:nvSpPr>
          <p:cNvPr id="11286" name="AutoShape 22"/>
          <p:cNvSpPr>
            <a:spLocks/>
          </p:cNvSpPr>
          <p:nvPr/>
        </p:nvSpPr>
        <p:spPr bwMode="auto">
          <a:xfrm>
            <a:off x="3236913" y="4064000"/>
            <a:ext cx="757237" cy="4413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BB3D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87" name="AutoShape 23"/>
          <p:cNvSpPr>
            <a:spLocks/>
          </p:cNvSpPr>
          <p:nvPr/>
        </p:nvSpPr>
        <p:spPr bwMode="auto">
          <a:xfrm>
            <a:off x="3260725" y="4103688"/>
            <a:ext cx="711200" cy="3603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Map</a:t>
            </a:r>
            <a:endParaRPr lang="en-US">
              <a:cs typeface="Calibri" charset="0"/>
            </a:endParaRPr>
          </a:p>
        </p:txBody>
      </p:sp>
      <p:sp>
        <p:nvSpPr>
          <p:cNvPr id="11288" name="AutoShape 24"/>
          <p:cNvSpPr>
            <a:spLocks/>
          </p:cNvSpPr>
          <p:nvPr/>
        </p:nvSpPr>
        <p:spPr bwMode="auto">
          <a:xfrm>
            <a:off x="5627688" y="4084638"/>
            <a:ext cx="757237" cy="44291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BB3D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89" name="AutoShape 25"/>
          <p:cNvSpPr>
            <a:spLocks/>
          </p:cNvSpPr>
          <p:nvPr/>
        </p:nvSpPr>
        <p:spPr bwMode="auto">
          <a:xfrm>
            <a:off x="5649913" y="4125913"/>
            <a:ext cx="711200" cy="3603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Map</a:t>
            </a:r>
            <a:endParaRPr lang="en-US">
              <a:cs typeface="Calibri" charset="0"/>
            </a:endParaRPr>
          </a:p>
        </p:txBody>
      </p:sp>
      <p:sp>
        <p:nvSpPr>
          <p:cNvPr id="11290" name="AutoShape 26"/>
          <p:cNvSpPr>
            <a:spLocks/>
          </p:cNvSpPr>
          <p:nvPr/>
        </p:nvSpPr>
        <p:spPr bwMode="auto">
          <a:xfrm>
            <a:off x="6991350" y="4071938"/>
            <a:ext cx="755650" cy="44291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BB3D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91" name="AutoShape 27"/>
          <p:cNvSpPr>
            <a:spLocks/>
          </p:cNvSpPr>
          <p:nvPr/>
        </p:nvSpPr>
        <p:spPr bwMode="auto">
          <a:xfrm>
            <a:off x="7013575" y="4113213"/>
            <a:ext cx="711200" cy="3603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Map</a:t>
            </a:r>
            <a:endParaRPr lang="en-US">
              <a:cs typeface="Calibri" charset="0"/>
            </a:endParaRPr>
          </a:p>
        </p:txBody>
      </p:sp>
      <p:sp>
        <p:nvSpPr>
          <p:cNvPr id="11292" name="AutoShape 28"/>
          <p:cNvSpPr>
            <a:spLocks/>
          </p:cNvSpPr>
          <p:nvPr/>
        </p:nvSpPr>
        <p:spPr bwMode="auto">
          <a:xfrm>
            <a:off x="4087813" y="1760538"/>
            <a:ext cx="1514475" cy="471487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D665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sp>
        <p:nvSpPr>
          <p:cNvPr id="11293" name="AutoShape 29"/>
          <p:cNvSpPr>
            <a:spLocks/>
          </p:cNvSpPr>
          <p:nvPr/>
        </p:nvSpPr>
        <p:spPr bwMode="auto">
          <a:xfrm>
            <a:off x="4108450" y="1816100"/>
            <a:ext cx="1473200" cy="3603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>
              <a:buFont typeface="ArialUnicodeMS" charset="0"/>
              <a:buNone/>
              <a:defRPr/>
            </a:pPr>
            <a:r>
              <a:rPr lang="en-US">
                <a:latin typeface="MankSans-Medium" charset="0"/>
                <a:cs typeface="MankSans-Medium" charset="0"/>
                <a:sym typeface="MankSans-Medium" charset="0"/>
              </a:rPr>
              <a:t>Output</a:t>
            </a:r>
            <a:endParaRPr lang="en-US">
              <a:cs typeface="Calibri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AutoShape 1"/>
          <p:cNvSpPr>
            <a:spLocks/>
          </p:cNvSpPr>
          <p:nvPr/>
        </p:nvSpPr>
        <p:spPr bwMode="auto">
          <a:xfrm>
            <a:off x="517525" y="1169988"/>
            <a:ext cx="6831013" cy="6778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584200">
              <a:defRPr/>
            </a:pPr>
            <a:endParaRPr lang="en-US" sz="400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alibri" charset="0"/>
            </a:endParaRPr>
          </a:p>
        </p:txBody>
      </p:sp>
      <p:pic>
        <p:nvPicPr>
          <p:cNvPr id="34818" name="Picture 19" descr="NormalSynthetic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68326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AutoShape 3"/>
          <p:cNvSpPr>
            <a:spLocks/>
          </p:cNvSpPr>
          <p:nvPr/>
        </p:nvSpPr>
        <p:spPr bwMode="auto">
          <a:xfrm>
            <a:off x="8520113" y="6465888"/>
            <a:ext cx="165100" cy="254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r">
              <a:buClrTx/>
              <a:defRPr/>
            </a:pPr>
            <a:fld id="{FBF2A2DF-9F99-4645-8392-6B7A838DDAEE}" type="slidenum">
              <a:rPr lang="en-US" sz="1200">
                <a:solidFill>
                  <a:srgbClr val="9A9A9A"/>
                </a:solidFill>
                <a:cs typeface="Calibri" charset="0"/>
              </a:rPr>
              <a:pPr algn="r">
                <a:buClrTx/>
                <a:defRPr/>
              </a:pPr>
              <a:t>6</a:t>
            </a:fld>
            <a:endParaRPr lang="en-US">
              <a:cs typeface="Calibri" charset="0"/>
            </a:endParaRPr>
          </a:p>
        </p:txBody>
      </p:sp>
      <p:sp>
        <p:nvSpPr>
          <p:cNvPr id="12298" name="AutoShape 10"/>
          <p:cNvSpPr>
            <a:spLocks/>
          </p:cNvSpPr>
          <p:nvPr/>
        </p:nvSpPr>
        <p:spPr bwMode="auto">
          <a:xfrm>
            <a:off x="3149600" y="5588000"/>
            <a:ext cx="9166225" cy="482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>
              <a:buClrTx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/>
            </a:pPr>
            <a:r>
              <a:rPr lang="en-US" sz="1200">
                <a:solidFill>
                  <a:srgbClr val="FFFFFF"/>
                </a:solidFill>
                <a:latin typeface="Source Code Pro" charset="0"/>
                <a:cs typeface="Source Code Pro" charset="0"/>
                <a:sym typeface="Source Code Pro" charset="0"/>
              </a:rPr>
              <a:t>12.574203993524023, 12.965879265091862, 13.408393039918117, 13.670505758637967, 13.29082883766553, 13.125000000000009, 12.653446647780935, 11.838440111420</a:t>
            </a:r>
            <a:endParaRPr lang="en-US">
              <a:cs typeface="Calibri" charset="0"/>
            </a:endParaRPr>
          </a:p>
        </p:txBody>
      </p:sp>
      <p:sp>
        <p:nvSpPr>
          <p:cNvPr id="12299" name="AutoShape 11"/>
          <p:cNvSpPr>
            <a:spLocks/>
          </p:cNvSpPr>
          <p:nvPr/>
        </p:nvSpPr>
        <p:spPr bwMode="auto">
          <a:xfrm>
            <a:off x="2868613" y="1905000"/>
            <a:ext cx="493712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defRPr/>
            </a:pPr>
            <a:r>
              <a:rPr lang="en-US" sz="1400">
                <a:latin typeface="MankSans-Medium" charset="0"/>
                <a:cs typeface="MankSans-Medium" charset="0"/>
                <a:sym typeface="MankSans-Medium" charset="0"/>
              </a:rPr>
              <a:t>13.0%</a:t>
            </a:r>
            <a:endParaRPr lang="en-US">
              <a:cs typeface="Calibri" charset="0"/>
            </a:endParaRPr>
          </a:p>
        </p:txBody>
      </p:sp>
      <p:sp>
        <p:nvSpPr>
          <p:cNvPr id="12300" name="AutoShape 12"/>
          <p:cNvSpPr>
            <a:spLocks/>
          </p:cNvSpPr>
          <p:nvPr/>
        </p:nvSpPr>
        <p:spPr bwMode="auto">
          <a:xfrm>
            <a:off x="3521075" y="1790700"/>
            <a:ext cx="488950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defRPr/>
            </a:pPr>
            <a:r>
              <a:rPr lang="en-US" sz="1400" dirty="0">
                <a:latin typeface="MankSans-Medium" charset="0"/>
                <a:cs typeface="MankSans-Medium" charset="0"/>
                <a:sym typeface="MankSans-Medium" charset="0"/>
              </a:rPr>
              <a:t>13.4%</a:t>
            </a:r>
            <a:endParaRPr lang="en-US" dirty="0">
              <a:cs typeface="Calibri" charset="0"/>
            </a:endParaRPr>
          </a:p>
        </p:txBody>
      </p:sp>
      <p:sp>
        <p:nvSpPr>
          <p:cNvPr id="12301" name="AutoShape 13"/>
          <p:cNvSpPr>
            <a:spLocks/>
          </p:cNvSpPr>
          <p:nvPr/>
        </p:nvSpPr>
        <p:spPr bwMode="auto">
          <a:xfrm>
            <a:off x="4179888" y="1731963"/>
            <a:ext cx="471487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defRPr/>
            </a:pPr>
            <a:r>
              <a:rPr lang="en-US" sz="1400">
                <a:latin typeface="MankSans-Medium" charset="0"/>
                <a:cs typeface="MankSans-Medium" charset="0"/>
                <a:sym typeface="MankSans-Medium" charset="0"/>
              </a:rPr>
              <a:t>13.7%</a:t>
            </a:r>
            <a:endParaRPr lang="en-US">
              <a:cs typeface="Calibri" charset="0"/>
            </a:endParaRPr>
          </a:p>
        </p:txBody>
      </p:sp>
      <p:sp>
        <p:nvSpPr>
          <p:cNvPr id="12302" name="AutoShape 14"/>
          <p:cNvSpPr>
            <a:spLocks/>
          </p:cNvSpPr>
          <p:nvPr/>
        </p:nvSpPr>
        <p:spPr bwMode="auto">
          <a:xfrm>
            <a:off x="4826000" y="1676400"/>
            <a:ext cx="469900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defRPr/>
            </a:pPr>
            <a:r>
              <a:rPr lang="en-US" sz="1400">
                <a:latin typeface="MankSans-Medium" charset="0"/>
                <a:cs typeface="MankSans-Medium" charset="0"/>
                <a:sym typeface="MankSans-Medium" charset="0"/>
              </a:rPr>
              <a:t>13.3%</a:t>
            </a:r>
            <a:endParaRPr lang="en-US">
              <a:cs typeface="Calibri" charset="0"/>
            </a:endParaRPr>
          </a:p>
        </p:txBody>
      </p:sp>
      <p:sp>
        <p:nvSpPr>
          <p:cNvPr id="12303" name="AutoShape 15"/>
          <p:cNvSpPr>
            <a:spLocks/>
          </p:cNvSpPr>
          <p:nvPr/>
        </p:nvSpPr>
        <p:spPr bwMode="auto">
          <a:xfrm>
            <a:off x="5473700" y="1600200"/>
            <a:ext cx="455613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defRPr/>
            </a:pPr>
            <a:r>
              <a:rPr lang="en-US" sz="1400">
                <a:latin typeface="MankSans-Medium" charset="0"/>
                <a:cs typeface="MankSans-Medium" charset="0"/>
                <a:sym typeface="MankSans-Medium" charset="0"/>
              </a:rPr>
              <a:t>13.1%</a:t>
            </a:r>
            <a:endParaRPr lang="en-US">
              <a:cs typeface="Calibri" charset="0"/>
            </a:endParaRPr>
          </a:p>
        </p:txBody>
      </p:sp>
      <p:sp>
        <p:nvSpPr>
          <p:cNvPr id="12304" name="AutoShape 16"/>
          <p:cNvSpPr>
            <a:spLocks/>
          </p:cNvSpPr>
          <p:nvPr/>
        </p:nvSpPr>
        <p:spPr bwMode="auto">
          <a:xfrm>
            <a:off x="6121400" y="1562100"/>
            <a:ext cx="476250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defRPr/>
            </a:pPr>
            <a:r>
              <a:rPr lang="en-US" sz="1400">
                <a:latin typeface="MankSans-Medium" charset="0"/>
                <a:cs typeface="MankSans-Medium" charset="0"/>
                <a:sym typeface="MankSans-Medium" charset="0"/>
              </a:rPr>
              <a:t>12.7%</a:t>
            </a:r>
            <a:endParaRPr lang="en-US">
              <a:cs typeface="Calibri" charset="0"/>
            </a:endParaRPr>
          </a:p>
        </p:txBody>
      </p:sp>
      <p:sp>
        <p:nvSpPr>
          <p:cNvPr id="12305" name="AutoShape 17"/>
          <p:cNvSpPr>
            <a:spLocks/>
          </p:cNvSpPr>
          <p:nvPr/>
        </p:nvSpPr>
        <p:spPr bwMode="auto">
          <a:xfrm>
            <a:off x="6794500" y="1524000"/>
            <a:ext cx="461963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defRPr/>
            </a:pPr>
            <a:r>
              <a:rPr lang="en-US" sz="1400">
                <a:latin typeface="MankSans-Medium" charset="0"/>
                <a:cs typeface="MankSans-Medium" charset="0"/>
                <a:sym typeface="MankSans-Medium" charset="0"/>
              </a:rPr>
              <a:t>11.8%</a:t>
            </a:r>
            <a:endParaRPr lang="en-US">
              <a:cs typeface="Calibri" charset="0"/>
            </a:endParaRPr>
          </a:p>
        </p:txBody>
      </p:sp>
      <p:sp>
        <p:nvSpPr>
          <p:cNvPr id="12306" name="AutoShape 18"/>
          <p:cNvSpPr>
            <a:spLocks/>
          </p:cNvSpPr>
          <p:nvPr/>
        </p:nvSpPr>
        <p:spPr bwMode="auto">
          <a:xfrm>
            <a:off x="2249488" y="2019300"/>
            <a:ext cx="485775" cy="2921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>
              <a:defRPr/>
            </a:pPr>
            <a:r>
              <a:rPr lang="en-US" sz="1400">
                <a:latin typeface="MankSans-Medium" charset="0"/>
                <a:cs typeface="MankSans-Medium" charset="0"/>
                <a:sym typeface="MankSans-Medium" charset="0"/>
              </a:rPr>
              <a:t>12.6%</a:t>
            </a:r>
            <a:endParaRPr lang="en-US">
              <a:cs typeface="Calibri" charset="0"/>
            </a:endParaRPr>
          </a:p>
        </p:txBody>
      </p:sp>
      <p:grpSp>
        <p:nvGrpSpPr>
          <p:cNvPr id="34829" name="Group 4"/>
          <p:cNvGrpSpPr>
            <a:grpSpLocks/>
          </p:cNvGrpSpPr>
          <p:nvPr/>
        </p:nvGrpSpPr>
        <p:grpSpPr bwMode="auto">
          <a:xfrm>
            <a:off x="2730500" y="1206500"/>
            <a:ext cx="2217738" cy="360363"/>
            <a:chOff x="0" y="0"/>
            <a:chExt cx="2218055" cy="360654"/>
          </a:xfrm>
        </p:grpSpPr>
        <p:sp>
          <p:nvSpPr>
            <p:cNvPr id="2" name="AutoShape 5"/>
            <p:cNvSpPr>
              <a:spLocks/>
            </p:cNvSpPr>
            <p:nvPr/>
          </p:nvSpPr>
          <p:spPr bwMode="auto">
            <a:xfrm>
              <a:off x="0" y="85794"/>
              <a:ext cx="406458" cy="17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58D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defTabSz="584200">
                <a:buClr>
                  <a:srgbClr val="FFFFFF"/>
                </a:buClr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12294" name="AutoShape 6"/>
            <p:cNvSpPr>
              <a:spLocks/>
            </p:cNvSpPr>
            <p:nvPr/>
          </p:nvSpPr>
          <p:spPr bwMode="auto">
            <a:xfrm>
              <a:off x="482669" y="0"/>
              <a:ext cx="1735386" cy="3606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>
                <a:defRPr/>
              </a:pPr>
              <a:r>
                <a:rPr lang="en-US" dirty="0">
                  <a:latin typeface="MankSans-Medium" charset="0"/>
                  <a:cs typeface="MankSans-Medium" charset="0"/>
                  <a:sym typeface="MankSans-Medium" charset="0"/>
                </a:rPr>
                <a:t>Proportional-Split</a:t>
              </a:r>
              <a:endParaRPr lang="en-US" dirty="0">
                <a:cs typeface="Calibri" charset="0"/>
              </a:endParaRPr>
            </a:p>
          </p:txBody>
        </p:sp>
      </p:grpSp>
      <p:grpSp>
        <p:nvGrpSpPr>
          <p:cNvPr id="34830" name="Group 7"/>
          <p:cNvGrpSpPr>
            <a:grpSpLocks/>
          </p:cNvGrpSpPr>
          <p:nvPr/>
        </p:nvGrpSpPr>
        <p:grpSpPr bwMode="auto">
          <a:xfrm>
            <a:off x="5118100" y="1206500"/>
            <a:ext cx="1116013" cy="360363"/>
            <a:chOff x="0" y="0"/>
            <a:chExt cx="1117499" cy="360654"/>
          </a:xfrm>
        </p:grpSpPr>
        <p:sp>
          <p:nvSpPr>
            <p:cNvPr id="12296" name="AutoShape 8"/>
            <p:cNvSpPr>
              <a:spLocks/>
            </p:cNvSpPr>
            <p:nvPr/>
          </p:nvSpPr>
          <p:spPr bwMode="auto">
            <a:xfrm>
              <a:off x="0" y="88972"/>
              <a:ext cx="406941" cy="17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BB3D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defTabSz="584200"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charset="0"/>
              </a:endParaRPr>
            </a:p>
          </p:txBody>
        </p:sp>
        <p:sp>
          <p:nvSpPr>
            <p:cNvPr id="12297" name="AutoShape 9"/>
            <p:cNvSpPr>
              <a:spLocks/>
            </p:cNvSpPr>
            <p:nvPr/>
          </p:nvSpPr>
          <p:spPr bwMode="auto">
            <a:xfrm>
              <a:off x="470526" y="0"/>
              <a:ext cx="646973" cy="3606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>
                <a:defRPr/>
              </a:pPr>
              <a:r>
                <a:rPr lang="en-US" dirty="0">
                  <a:latin typeface="MankSans-Medium" charset="0"/>
                  <a:cs typeface="MankSans-Medium" charset="0"/>
                  <a:sym typeface="MankSans-Medium" charset="0"/>
                </a:rPr>
                <a:t>Cedar</a:t>
              </a:r>
              <a:endParaRPr lang="en-US" dirty="0">
                <a:cs typeface="Calibri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Box 5"/>
          <p:cNvSpPr txBox="1">
            <a:spLocks noChangeArrowheads="1"/>
          </p:cNvSpPr>
          <p:nvPr/>
        </p:nvSpPr>
        <p:spPr bwMode="auto">
          <a:xfrm>
            <a:off x="2133600" y="2676525"/>
            <a:ext cx="17954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sym typeface="Calibri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9pPr>
          </a:lstStyle>
          <a:p>
            <a:pPr eaLnBrk="1"/>
            <a:r>
              <a:rPr lang="en-US" sz="2000">
                <a:solidFill>
                  <a:schemeClr val="accent1"/>
                </a:solidFill>
                <a:latin typeface="Avenir Light" charset="0"/>
                <a:cs typeface="Avenir Light" charset="0"/>
              </a:rPr>
              <a:t>r</a:t>
            </a:r>
            <a:r>
              <a:rPr lang="en-US" sz="2000" baseline="30000">
                <a:solidFill>
                  <a:schemeClr val="accent1"/>
                </a:solidFill>
                <a:latin typeface="Avenir Light" charset="0"/>
                <a:cs typeface="Avenir Light" charset="0"/>
              </a:rPr>
              <a:t>2</a:t>
            </a:r>
            <a:r>
              <a:rPr lang="en-US" sz="2000">
                <a:solidFill>
                  <a:schemeClr val="accent1"/>
                </a:solidFill>
                <a:latin typeface="Avenir Light" charset="0"/>
                <a:cs typeface="Avenir Light" charset="0"/>
              </a:rPr>
              <a:t> value = 0.78 </a:t>
            </a:r>
          </a:p>
        </p:txBody>
      </p:sp>
      <p:pic>
        <p:nvPicPr>
          <p:cNvPr id="35842" name="Picture 10" descr="R2Valu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2063750"/>
            <a:ext cx="379412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1938338" y="2582863"/>
            <a:ext cx="2724150" cy="434975"/>
          </a:xfrm>
          <a:prstGeom prst="line">
            <a:avLst/>
          </a:prstGeom>
          <a:ln>
            <a:solidFill>
              <a:srgbClr val="A5773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947863" y="2441575"/>
            <a:ext cx="2719387" cy="82232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2057400" y="2438400"/>
            <a:ext cx="13128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  <a:sym typeface="Calibri" charset="0"/>
              </a:defRPr>
            </a:lvl1pPr>
            <a:lvl2pPr marL="742950" indent="-285750"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2pPr>
            <a:lvl3pPr marL="1143000" indent="-228600"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3pPr>
            <a:lvl4pPr marL="1600200" indent="-228600"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4pPr>
            <a:lvl5pPr marL="2057400" indent="-228600" eaLnBrk="0"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defRPr sz="2400">
                <a:solidFill>
                  <a:srgbClr val="000000"/>
                </a:solidFill>
                <a:latin typeface="Calibri" charset="0"/>
                <a:ea typeface="ＭＳ Ｐゴシック" charset="0"/>
                <a:sym typeface="Calibri" charset="0"/>
              </a:defRPr>
            </a:lvl9pPr>
          </a:lstStyle>
          <a:p>
            <a:pPr eaLnBrk="1"/>
            <a:r>
              <a:rPr lang="en-US" sz="1400">
                <a:solidFill>
                  <a:srgbClr val="A57738"/>
                </a:solidFill>
                <a:latin typeface="Avenir Light" charset="0"/>
                <a:cs typeface="Avenir Light" charset="0"/>
              </a:rPr>
              <a:t>r</a:t>
            </a:r>
            <a:r>
              <a:rPr lang="en-US" sz="1400" baseline="30000">
                <a:solidFill>
                  <a:srgbClr val="A57738"/>
                </a:solidFill>
                <a:latin typeface="Avenir Light" charset="0"/>
                <a:cs typeface="Avenir Light" charset="0"/>
              </a:rPr>
              <a:t>2</a:t>
            </a:r>
            <a:r>
              <a:rPr lang="en-US" sz="1400">
                <a:solidFill>
                  <a:srgbClr val="A57738"/>
                </a:solidFill>
                <a:latin typeface="Avenir Light" charset="0"/>
                <a:cs typeface="Avenir Light" charset="0"/>
              </a:rPr>
              <a:t> value = 0.99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7800" y="3040063"/>
            <a:ext cx="1312863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venir Light"/>
                <a:cs typeface="Avenir Light"/>
              </a:rPr>
              <a:t>r</a:t>
            </a:r>
            <a:r>
              <a:rPr lang="en-US" sz="1400" baseline="30000" dirty="0">
                <a:solidFill>
                  <a:schemeClr val="accent1">
                    <a:lumMod val="75000"/>
                  </a:schemeClr>
                </a:solidFill>
                <a:latin typeface="Avenir Light"/>
                <a:cs typeface="Avenir Light"/>
              </a:rPr>
              <a:t>2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venir Light"/>
                <a:cs typeface="Avenir Light"/>
              </a:rPr>
              <a:t> value = 0.78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ＭＳ Ｐゴシック"/>
        <a:cs typeface="Calibri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381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381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ＭＳ Ｐゴシック"/>
        <a:cs typeface="Calibri"/>
      </a:majorFont>
      <a:minorFont>
        <a:latin typeface="Helvetica"/>
        <a:ea typeface="ＭＳ Ｐゴシック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381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381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ＭＳ Ｐゴシック" charset="0"/>
            <a:cs typeface="Calibri" charset="0"/>
            <a:sym typeface="Calibri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94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Gautam Kumar</cp:lastModifiedBy>
  <cp:revision>15</cp:revision>
  <dcterms:modified xsi:type="dcterms:W3CDTF">2014-02-19T10:14:29Z</dcterms:modified>
</cp:coreProperties>
</file>