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6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9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5A90-7C4F-2B4C-9279-55024F17E2A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69F4-EBC6-6D4C-85DC-605CA861E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77274" y="1519096"/>
            <a:ext cx="4006272" cy="2419690"/>
            <a:chOff x="577273" y="1372618"/>
            <a:chExt cx="2028535" cy="11950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58091" y="1543628"/>
              <a:ext cx="18703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58091" y="2492665"/>
              <a:ext cx="18703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77273" y="1468582"/>
              <a:ext cx="150091" cy="150091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77273" y="2417619"/>
              <a:ext cx="150091" cy="150091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53408" y="1470891"/>
              <a:ext cx="150091" cy="150091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55717" y="2417619"/>
              <a:ext cx="150091" cy="150091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0" idx="5"/>
              <a:endCxn id="13" idx="1"/>
            </p:cNvCxnSpPr>
            <p:nvPr/>
          </p:nvCxnSpPr>
          <p:spPr>
            <a:xfrm>
              <a:off x="705384" y="1596693"/>
              <a:ext cx="1772313" cy="842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7"/>
              <a:endCxn id="12" idx="3"/>
            </p:cNvCxnSpPr>
            <p:nvPr/>
          </p:nvCxnSpPr>
          <p:spPr>
            <a:xfrm flipV="1">
              <a:off x="705384" y="1599002"/>
              <a:ext cx="1770004" cy="8405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62439" y="1372618"/>
              <a:ext cx="200664" cy="18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f1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42969" y="2079681"/>
            <a:ext cx="3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2969" y="3144172"/>
            <a:ext cx="3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2969" y="3786843"/>
            <a:ext cx="3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2135" y="4280769"/>
            <a:ext cx="7865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0: f1, f2, f4 come. size(f1) = size(f4) = 10, size(f2) = 1</a:t>
            </a:r>
          </a:p>
          <a:p>
            <a:endParaRPr lang="en-US" dirty="0"/>
          </a:p>
          <a:p>
            <a:r>
              <a:rPr lang="en-US" dirty="0" smtClean="0"/>
              <a:t>If SRPT </a:t>
            </a:r>
            <a:r>
              <a:rPr lang="en-US" dirty="0" err="1" smtClean="0"/>
              <a:t>extenstion</a:t>
            </a:r>
            <a:r>
              <a:rPr lang="en-US" dirty="0" smtClean="0"/>
              <a:t> is used, f2 gets scheduled first and then f1 and f4:</a:t>
            </a:r>
          </a:p>
          <a:p>
            <a:r>
              <a:rPr lang="en-US" dirty="0" smtClean="0"/>
              <a:t>FCTS: f1 = 11, f2 = 1, f4 = 11; </a:t>
            </a:r>
            <a:r>
              <a:rPr lang="en-US" dirty="0" smtClean="0">
                <a:solidFill>
                  <a:srgbClr val="FF0000"/>
                </a:solidFill>
              </a:rPr>
              <a:t>Average = 23/3</a:t>
            </a:r>
          </a:p>
          <a:p>
            <a:endParaRPr lang="en-US" dirty="0"/>
          </a:p>
          <a:p>
            <a:r>
              <a:rPr lang="en-US" dirty="0" smtClean="0"/>
              <a:t>If matching was used: f1 and f4 get scheduled first and then f2:</a:t>
            </a:r>
          </a:p>
          <a:p>
            <a:r>
              <a:rPr lang="en-US" dirty="0" smtClean="0"/>
              <a:t>FCTS: f1 = 10, f4 = 10, f2 = 11; </a:t>
            </a:r>
            <a:r>
              <a:rPr lang="en-US" dirty="0" smtClean="0">
                <a:solidFill>
                  <a:srgbClr val="FF0000"/>
                </a:solidFill>
              </a:rPr>
              <a:t>Average = 31/3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7274" y="496169"/>
            <a:ext cx="439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at full line rate; a unit flow takes 1 unit of time to finish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72545" y="1756515"/>
            <a:ext cx="32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SRPT extension is better</a:t>
            </a:r>
          </a:p>
        </p:txBody>
      </p:sp>
    </p:spTree>
    <p:extLst>
      <p:ext uri="{BB962C8B-B14F-4D97-AF65-F5344CB8AC3E}">
        <p14:creationId xmlns:p14="http://schemas.microsoft.com/office/powerpoint/2010/main" val="1837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77274" y="1519096"/>
            <a:ext cx="4006272" cy="2419690"/>
            <a:chOff x="577273" y="1372618"/>
            <a:chExt cx="2028535" cy="11950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58091" y="1543628"/>
              <a:ext cx="18703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58091" y="2492665"/>
              <a:ext cx="18703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77273" y="1468582"/>
              <a:ext cx="150091" cy="150091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77273" y="2417619"/>
              <a:ext cx="150091" cy="150091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53408" y="1470891"/>
              <a:ext cx="150091" cy="150091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55717" y="2417619"/>
              <a:ext cx="150091" cy="150091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0" idx="5"/>
              <a:endCxn id="13" idx="1"/>
            </p:cNvCxnSpPr>
            <p:nvPr/>
          </p:nvCxnSpPr>
          <p:spPr>
            <a:xfrm>
              <a:off x="705384" y="1596693"/>
              <a:ext cx="1772313" cy="842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7"/>
              <a:endCxn id="12" idx="3"/>
            </p:cNvCxnSpPr>
            <p:nvPr/>
          </p:nvCxnSpPr>
          <p:spPr>
            <a:xfrm flipV="1">
              <a:off x="705384" y="1599002"/>
              <a:ext cx="1770004" cy="8405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62439" y="1372618"/>
              <a:ext cx="200664" cy="18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f1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42969" y="2079681"/>
            <a:ext cx="3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2969" y="3144172"/>
            <a:ext cx="3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2969" y="3786843"/>
            <a:ext cx="3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2135" y="4027719"/>
            <a:ext cx="786531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0: f1, f4 come. size(f1) = size(f4) = 2 + e   (e is very small)</a:t>
            </a:r>
          </a:p>
          <a:p>
            <a:r>
              <a:rPr lang="en-US" dirty="0" smtClean="0"/>
              <a:t>T = 1: f2 comes in with size (f2) = 1</a:t>
            </a:r>
          </a:p>
          <a:p>
            <a:r>
              <a:rPr lang="en-US" dirty="0" smtClean="0"/>
              <a:t>T = 2: f3 comes in with size (f3) = 1</a:t>
            </a:r>
          </a:p>
          <a:p>
            <a:endParaRPr lang="en-US" dirty="0"/>
          </a:p>
          <a:p>
            <a:r>
              <a:rPr lang="en-US" dirty="0" smtClean="0"/>
              <a:t>If SRPT </a:t>
            </a:r>
            <a:r>
              <a:rPr lang="en-US" dirty="0" err="1" smtClean="0"/>
              <a:t>extenstion</a:t>
            </a:r>
            <a:r>
              <a:rPr lang="en-US" dirty="0" smtClean="0"/>
              <a:t> is used, f2 preempts f1 and f4, then f3 finishes and then f1 and f4</a:t>
            </a:r>
          </a:p>
          <a:p>
            <a:r>
              <a:rPr lang="en-US" dirty="0" smtClean="0"/>
              <a:t>FCTS: f1 = f4 = 4+e, f2 = 1, f3 = 1; </a:t>
            </a:r>
            <a:r>
              <a:rPr lang="en-US" dirty="0" smtClean="0">
                <a:solidFill>
                  <a:srgbClr val="FF0000"/>
                </a:solidFill>
              </a:rPr>
              <a:t>Average = (10+e)/3</a:t>
            </a:r>
          </a:p>
          <a:p>
            <a:endParaRPr lang="en-US" dirty="0"/>
          </a:p>
          <a:p>
            <a:r>
              <a:rPr lang="en-US" dirty="0" smtClean="0"/>
              <a:t>If matching was used: f2 and f3 don’t preempt f1 and f4</a:t>
            </a:r>
          </a:p>
          <a:p>
            <a:r>
              <a:rPr lang="en-US" dirty="0" smtClean="0"/>
              <a:t>FCTS: f1 = f4 = 2+e, f2 = 2+e, f3 = 1+e; </a:t>
            </a:r>
            <a:r>
              <a:rPr lang="en-US" dirty="0" smtClean="0">
                <a:solidFill>
                  <a:srgbClr val="FF0000"/>
                </a:solidFill>
              </a:rPr>
              <a:t>Average = (7+e)/3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7274" y="496169"/>
            <a:ext cx="439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at full line rate; a unit flow takes 1 unit of time to finish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72545" y="1756515"/>
            <a:ext cx="325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Maximal matching </a:t>
            </a:r>
            <a:r>
              <a:rPr lang="en-US" smtClean="0"/>
              <a:t>is better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715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293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Kumar</dc:creator>
  <cp:lastModifiedBy>Gautam Kumar</cp:lastModifiedBy>
  <cp:revision>2</cp:revision>
  <dcterms:created xsi:type="dcterms:W3CDTF">2014-02-16T10:21:35Z</dcterms:created>
  <dcterms:modified xsi:type="dcterms:W3CDTF">2014-02-19T08:03:50Z</dcterms:modified>
</cp:coreProperties>
</file>