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>
        <p:scale>
          <a:sx n="66" d="100"/>
          <a:sy n="66" d="100"/>
        </p:scale>
        <p:origin x="-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0E9B-B8B1-4041-B901-833A32B371BD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8667" y="2064066"/>
            <a:ext cx="6754233" cy="3430100"/>
            <a:chOff x="1208667" y="1201923"/>
            <a:chExt cx="9595092" cy="4872814"/>
          </a:xfrm>
        </p:grpSpPr>
        <p:sp>
          <p:nvSpPr>
            <p:cNvPr id="74" name="Freeform 73"/>
            <p:cNvSpPr/>
            <p:nvPr/>
          </p:nvSpPr>
          <p:spPr>
            <a:xfrm rot="11826307">
              <a:off x="2947334" y="2823325"/>
              <a:ext cx="3756186" cy="673057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reeform 72"/>
            <p:cNvSpPr/>
            <p:nvPr/>
          </p:nvSpPr>
          <p:spPr>
            <a:xfrm rot="21282237">
              <a:off x="4002945" y="3571371"/>
              <a:ext cx="2196908" cy="356475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Freeform 67"/>
            <p:cNvSpPr/>
            <p:nvPr/>
          </p:nvSpPr>
          <p:spPr>
            <a:xfrm rot="240464">
              <a:off x="1791413" y="4095376"/>
              <a:ext cx="4196432" cy="329163"/>
            </a:xfrm>
            <a:custGeom>
              <a:avLst/>
              <a:gdLst>
                <a:gd name="connsiteX0" fmla="*/ 0 w 3805084"/>
                <a:gd name="connsiteY0" fmla="*/ 0 h 354412"/>
                <a:gd name="connsiteX1" fmla="*/ 1681316 w 3805084"/>
                <a:gd name="connsiteY1" fmla="*/ 353961 h 354412"/>
                <a:gd name="connsiteX2" fmla="*/ 3805084 w 3805084"/>
                <a:gd name="connsiteY2" fmla="*/ 58993 h 35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5084" h="354412">
                  <a:moveTo>
                    <a:pt x="0" y="0"/>
                  </a:moveTo>
                  <a:cubicBezTo>
                    <a:pt x="523567" y="172064"/>
                    <a:pt x="1047135" y="344129"/>
                    <a:pt x="1681316" y="353961"/>
                  </a:cubicBezTo>
                  <a:cubicBezTo>
                    <a:pt x="2315497" y="363793"/>
                    <a:pt x="3060290" y="211393"/>
                    <a:pt x="3805084" y="589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789684" y="4786737"/>
              <a:ext cx="4357976" cy="1288000"/>
            </a:xfrm>
            <a:custGeom>
              <a:avLst/>
              <a:gdLst>
                <a:gd name="connsiteX0" fmla="*/ 0 w 5102942"/>
                <a:gd name="connsiteY0" fmla="*/ 235974 h 1465482"/>
                <a:gd name="connsiteX1" fmla="*/ 1681316 w 5102942"/>
                <a:gd name="connsiteY1" fmla="*/ 1356851 h 1465482"/>
                <a:gd name="connsiteX2" fmla="*/ 3864077 w 5102942"/>
                <a:gd name="connsiteY2" fmla="*/ 1268361 h 1465482"/>
                <a:gd name="connsiteX3" fmla="*/ 5102942 w 5102942"/>
                <a:gd name="connsiteY3" fmla="*/ 0 h 14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2942" h="1465482">
                  <a:moveTo>
                    <a:pt x="0" y="235974"/>
                  </a:moveTo>
                  <a:cubicBezTo>
                    <a:pt x="518651" y="710380"/>
                    <a:pt x="1037303" y="1184787"/>
                    <a:pt x="1681316" y="1356851"/>
                  </a:cubicBezTo>
                  <a:cubicBezTo>
                    <a:pt x="2325329" y="1528915"/>
                    <a:pt x="3293806" y="1494503"/>
                    <a:pt x="3864077" y="1268361"/>
                  </a:cubicBezTo>
                  <a:cubicBezTo>
                    <a:pt x="4434348" y="1042219"/>
                    <a:pt x="4768645" y="521109"/>
                    <a:pt x="510294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reeform 71"/>
            <p:cNvSpPr/>
            <p:nvPr/>
          </p:nvSpPr>
          <p:spPr>
            <a:xfrm rot="21282237">
              <a:off x="3908341" y="4717973"/>
              <a:ext cx="2196908" cy="356475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7" name="Straight Connector 36"/>
            <p:cNvCxnSpPr>
              <a:stCxn id="41" idx="0"/>
            </p:cNvCxnSpPr>
            <p:nvPr/>
          </p:nvCxnSpPr>
          <p:spPr>
            <a:xfrm flipV="1">
              <a:off x="1791414" y="3992239"/>
              <a:ext cx="0" cy="6889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885932" y="3052916"/>
              <a:ext cx="951188" cy="87998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826259" y="3038851"/>
              <a:ext cx="927448" cy="87438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0309" y="1572512"/>
              <a:ext cx="7123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551470" y="2772697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1503984" y="3633019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2410" y="2313743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Sw1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2015" y="3083404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Sw2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3816" y="3084463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Sw3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69418" y="2096536"/>
              <a:ext cx="445999" cy="6007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02922" y="2096536"/>
              <a:ext cx="378" cy="1118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208667" y="1201923"/>
              <a:ext cx="1151075" cy="741178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Ctrlr</a:t>
              </a:r>
              <a:r>
                <a:rPr lang="en-US" b="1" dirty="0" smtClean="0"/>
                <a:t> 1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7854" y="1201923"/>
              <a:ext cx="1151075" cy="741178"/>
            </a:xfrm>
            <a:prstGeom prst="rect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Ctrlr</a:t>
              </a:r>
              <a:r>
                <a:rPr lang="en-US" b="1" dirty="0" smtClean="0"/>
                <a:t> 2</a:t>
              </a:r>
              <a:endParaRPr lang="en-US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31266" y="2076712"/>
              <a:ext cx="0" cy="11297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605513" y="4681167"/>
              <a:ext cx="371801" cy="655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cxnSp>
          <p:nvCxnSpPr>
            <p:cNvPr id="49" name="Straight Connector 48"/>
            <p:cNvCxnSpPr>
              <a:stCxn id="50" idx="0"/>
            </p:cNvCxnSpPr>
            <p:nvPr/>
          </p:nvCxnSpPr>
          <p:spPr>
            <a:xfrm flipV="1">
              <a:off x="3900005" y="3996169"/>
              <a:ext cx="0" cy="6889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714104" y="4685097"/>
              <a:ext cx="371801" cy="655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03171" y="3633019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20496" y="5446536"/>
              <a:ext cx="1126320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Host 1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65664" y="5409960"/>
              <a:ext cx="1126320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Host 2</a:t>
              </a: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70029" y="2808887"/>
              <a:ext cx="5033730" cy="2605231"/>
              <a:chOff x="5770029" y="2369975"/>
              <a:chExt cx="5033730" cy="260523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770029" y="2377054"/>
                <a:ext cx="5033730" cy="25969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790037" y="2371210"/>
                <a:ext cx="2013720" cy="26039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770029" y="2369975"/>
                <a:ext cx="3020009" cy="96316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Fuzzer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70030" y="3314815"/>
                <a:ext cx="3020010" cy="8311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Bug Checker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70030" y="4142787"/>
                <a:ext cx="3020010" cy="8311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Manager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3606069">
                <a:off x="8577258" y="3344049"/>
                <a:ext cx="2439281" cy="65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Coordinator</a:t>
                </a:r>
                <a:endParaRPr lang="en-US" sz="2400" b="1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184235" y="1955286"/>
              <a:ext cx="4420474" cy="83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Test Orchestrator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6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201410" y="2460260"/>
            <a:ext cx="6627233" cy="3983975"/>
            <a:chOff x="1208667" y="679118"/>
            <a:chExt cx="8938223" cy="5373231"/>
          </a:xfrm>
        </p:grpSpPr>
        <p:sp>
          <p:nvSpPr>
            <p:cNvPr id="7" name="Rectangle 6"/>
            <p:cNvSpPr/>
            <p:nvPr/>
          </p:nvSpPr>
          <p:spPr>
            <a:xfrm>
              <a:off x="1208667" y="2374490"/>
              <a:ext cx="8938223" cy="3677859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11146" y="1756182"/>
              <a:ext cx="269746" cy="2727551"/>
            </a:xfrm>
            <a:custGeom>
              <a:avLst/>
              <a:gdLst>
                <a:gd name="connsiteX0" fmla="*/ 179538 w 179538"/>
                <a:gd name="connsiteY0" fmla="*/ 0 h 2418736"/>
                <a:gd name="connsiteX1" fmla="*/ 2557 w 179538"/>
                <a:gd name="connsiteY1" fmla="*/ 1238865 h 2418736"/>
                <a:gd name="connsiteX2" fmla="*/ 91048 w 179538"/>
                <a:gd name="connsiteY2" fmla="*/ 2418736 h 241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38" h="2418736">
                  <a:moveTo>
                    <a:pt x="179538" y="0"/>
                  </a:moveTo>
                  <a:cubicBezTo>
                    <a:pt x="98421" y="417871"/>
                    <a:pt x="17305" y="835742"/>
                    <a:pt x="2557" y="1238865"/>
                  </a:cubicBezTo>
                  <a:cubicBezTo>
                    <a:pt x="-12191" y="1641988"/>
                    <a:pt x="39428" y="2030362"/>
                    <a:pt x="91048" y="24187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834580" y="1756182"/>
              <a:ext cx="1399795" cy="3176896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309420" y="1455800"/>
              <a:ext cx="370062" cy="1770740"/>
            </a:xfrm>
            <a:custGeom>
              <a:avLst/>
              <a:gdLst>
                <a:gd name="connsiteX0" fmla="*/ 0 w 443991"/>
                <a:gd name="connsiteY0" fmla="*/ 4290 h 1449632"/>
                <a:gd name="connsiteX1" fmla="*/ 265471 w 443991"/>
                <a:gd name="connsiteY1" fmla="*/ 181271 h 1449632"/>
                <a:gd name="connsiteX2" fmla="*/ 383458 w 443991"/>
                <a:gd name="connsiteY2" fmla="*/ 1184161 h 1449632"/>
                <a:gd name="connsiteX3" fmla="*/ 442452 w 443991"/>
                <a:gd name="connsiteY3" fmla="*/ 1449632 h 144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991" h="1449632">
                  <a:moveTo>
                    <a:pt x="0" y="4290"/>
                  </a:moveTo>
                  <a:cubicBezTo>
                    <a:pt x="100780" y="-5542"/>
                    <a:pt x="201561" y="-15374"/>
                    <a:pt x="265471" y="181271"/>
                  </a:cubicBezTo>
                  <a:cubicBezTo>
                    <a:pt x="329381" y="377916"/>
                    <a:pt x="353961" y="972768"/>
                    <a:pt x="383458" y="1184161"/>
                  </a:cubicBezTo>
                  <a:cubicBezTo>
                    <a:pt x="412955" y="1395554"/>
                    <a:pt x="452284" y="1385722"/>
                    <a:pt x="442452" y="14496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616837" y="1756183"/>
              <a:ext cx="146300" cy="2393565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2995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1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283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Controller N</a:t>
              </a:r>
              <a:endParaRPr lang="en-US" sz="24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97848" y="1020214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362696" y="5132167"/>
              <a:ext cx="3656612" cy="7886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 smtClean="0"/>
                <a:t>Mock Network</a:t>
              </a:r>
              <a:endParaRPr lang="en-US" sz="3200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3015724" y="4273975"/>
              <a:ext cx="1985971" cy="495592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 flipH="1">
              <a:off x="5858761" y="1455800"/>
              <a:ext cx="319097" cy="1770740"/>
            </a:xfrm>
            <a:custGeom>
              <a:avLst/>
              <a:gdLst>
                <a:gd name="connsiteX0" fmla="*/ 0 w 443991"/>
                <a:gd name="connsiteY0" fmla="*/ 4290 h 1449632"/>
                <a:gd name="connsiteX1" fmla="*/ 265471 w 443991"/>
                <a:gd name="connsiteY1" fmla="*/ 181271 h 1449632"/>
                <a:gd name="connsiteX2" fmla="*/ 383458 w 443991"/>
                <a:gd name="connsiteY2" fmla="*/ 1184161 h 1449632"/>
                <a:gd name="connsiteX3" fmla="*/ 442452 w 443991"/>
                <a:gd name="connsiteY3" fmla="*/ 1449632 h 144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991" h="1449632">
                  <a:moveTo>
                    <a:pt x="0" y="4290"/>
                  </a:moveTo>
                  <a:cubicBezTo>
                    <a:pt x="100780" y="-5542"/>
                    <a:pt x="201561" y="-15374"/>
                    <a:pt x="265471" y="181271"/>
                  </a:cubicBezTo>
                  <a:cubicBezTo>
                    <a:pt x="329381" y="377916"/>
                    <a:pt x="353961" y="972768"/>
                    <a:pt x="383458" y="1184161"/>
                  </a:cubicBezTo>
                  <a:cubicBezTo>
                    <a:pt x="412955" y="1395554"/>
                    <a:pt x="452284" y="1385722"/>
                    <a:pt x="442452" y="14496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730356" y="4141911"/>
              <a:ext cx="455949" cy="455949"/>
              <a:chOff x="4456450" y="-1448314"/>
              <a:chExt cx="678426" cy="67842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56450" y="-1448314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21050746">
                <a:off x="4483242" y="-1215622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532857" y="3122293"/>
              <a:ext cx="455949" cy="455949"/>
              <a:chOff x="4456450" y="-556016"/>
              <a:chExt cx="678426" cy="67842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56450" y="-55601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21050746">
                <a:off x="4483242" y="-32332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506387" y="2685542"/>
              <a:ext cx="455949" cy="455949"/>
              <a:chOff x="4456450" y="-807966"/>
              <a:chExt cx="678426" cy="67842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1026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418" y="3719390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3793995" y="3103863"/>
              <a:ext cx="455949" cy="455949"/>
              <a:chOff x="4456450" y="-807966"/>
              <a:chExt cx="678426" cy="67842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65459" y="2859127"/>
              <a:ext cx="455949" cy="455949"/>
              <a:chOff x="4456450" y="-807966"/>
              <a:chExt cx="678426" cy="67842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56450" y="-807966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21050746">
                <a:off x="4483242" y="-575274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93995" y="4258239"/>
              <a:ext cx="455949" cy="455949"/>
              <a:chOff x="4456450" y="-1448314"/>
              <a:chExt cx="678426" cy="678426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56450" y="-1448314"/>
                <a:ext cx="678426" cy="67842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21050746">
                <a:off x="4483242" y="-1215622"/>
                <a:ext cx="651633" cy="263842"/>
              </a:xfrm>
              <a:custGeom>
                <a:avLst/>
                <a:gdLst>
                  <a:gd name="connsiteX0" fmla="*/ 0 w 929640"/>
                  <a:gd name="connsiteY0" fmla="*/ 95277 h 211726"/>
                  <a:gd name="connsiteX1" fmla="*/ 289560 w 929640"/>
                  <a:gd name="connsiteY1" fmla="*/ 3837 h 211726"/>
                  <a:gd name="connsiteX2" fmla="*/ 647700 w 929640"/>
                  <a:gd name="connsiteY2" fmla="*/ 209577 h 211726"/>
                  <a:gd name="connsiteX3" fmla="*/ 929640 w 929640"/>
                  <a:gd name="connsiteY3" fmla="*/ 110517 h 21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640" h="211726">
                    <a:moveTo>
                      <a:pt x="0" y="95277"/>
                    </a:moveTo>
                    <a:cubicBezTo>
                      <a:pt x="90805" y="40032"/>
                      <a:pt x="181610" y="-15213"/>
                      <a:pt x="289560" y="3837"/>
                    </a:cubicBezTo>
                    <a:cubicBezTo>
                      <a:pt x="397510" y="22887"/>
                      <a:pt x="541020" y="191797"/>
                      <a:pt x="647700" y="209577"/>
                    </a:cubicBezTo>
                    <a:cubicBezTo>
                      <a:pt x="754380" y="227357"/>
                      <a:pt x="891540" y="129567"/>
                      <a:pt x="929640" y="1105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748466" y="5353340"/>
              <a:ext cx="2311166" cy="539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= Interposition</a:t>
              </a:r>
              <a:endParaRPr lang="en-US" sz="2000" dirty="0"/>
            </a:p>
          </p:txBody>
        </p:sp>
      </p:grpSp>
      <p:sp>
        <p:nvSpPr>
          <p:cNvPr id="47" name="Oval 46"/>
          <p:cNvSpPr/>
          <p:nvPr/>
        </p:nvSpPr>
        <p:spPr>
          <a:xfrm>
            <a:off x="5749536" y="5950504"/>
            <a:ext cx="338063" cy="3380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Freeform 61"/>
          <p:cNvSpPr/>
          <p:nvPr/>
        </p:nvSpPr>
        <p:spPr>
          <a:xfrm rot="21050746">
            <a:off x="5762887" y="6066456"/>
            <a:ext cx="324712" cy="131474"/>
          </a:xfrm>
          <a:custGeom>
            <a:avLst/>
            <a:gdLst>
              <a:gd name="connsiteX0" fmla="*/ 0 w 929640"/>
              <a:gd name="connsiteY0" fmla="*/ 95277 h 211726"/>
              <a:gd name="connsiteX1" fmla="*/ 289560 w 929640"/>
              <a:gd name="connsiteY1" fmla="*/ 3837 h 211726"/>
              <a:gd name="connsiteX2" fmla="*/ 647700 w 929640"/>
              <a:gd name="connsiteY2" fmla="*/ 209577 h 211726"/>
              <a:gd name="connsiteX3" fmla="*/ 929640 w 929640"/>
              <a:gd name="connsiteY3" fmla="*/ 110517 h 21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40" h="211726">
                <a:moveTo>
                  <a:pt x="0" y="95277"/>
                </a:moveTo>
                <a:cubicBezTo>
                  <a:pt x="90805" y="40032"/>
                  <a:pt x="181610" y="-15213"/>
                  <a:pt x="289560" y="3837"/>
                </a:cubicBezTo>
                <a:cubicBezTo>
                  <a:pt x="397510" y="22887"/>
                  <a:pt x="541020" y="191797"/>
                  <a:pt x="647700" y="209577"/>
                </a:cubicBezTo>
                <a:cubicBezTo>
                  <a:pt x="754380" y="227357"/>
                  <a:pt x="891540" y="129567"/>
                  <a:pt x="929640" y="1105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34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Anzeru</dc:creator>
  <cp:lastModifiedBy>Anzeru</cp:lastModifiedBy>
  <cp:revision>88</cp:revision>
  <dcterms:created xsi:type="dcterms:W3CDTF">2014-01-21T22:54:49Z</dcterms:created>
  <dcterms:modified xsi:type="dcterms:W3CDTF">2014-01-22T03:50:03Z</dcterms:modified>
</cp:coreProperties>
</file>