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4" r:id="rId4"/>
    <p:sldId id="257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C0000"/>
    <a:srgbClr val="DF4427"/>
    <a:srgbClr val="FF0066"/>
    <a:srgbClr val="F88A85"/>
    <a:srgbClr val="308529"/>
    <a:srgbClr val="0067B4"/>
    <a:srgbClr val="7030A0"/>
    <a:srgbClr val="EFEFEF"/>
    <a:srgbClr val="559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6015" autoAdjust="0"/>
  </p:normalViewPr>
  <p:slideViewPr>
    <p:cSldViewPr snapToGrid="0">
      <p:cViewPr varScale="1">
        <p:scale>
          <a:sx n="80" d="100"/>
          <a:sy n="80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44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8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1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2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3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42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87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73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5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1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2F42-BB20-49B7-BF12-273DB75CA549}" type="datetimeFigureOut">
              <a:rPr lang="pt-BR" smtClean="0"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38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</p:spPr>
      </p:pic>
      <p:sp>
        <p:nvSpPr>
          <p:cNvPr id="5" name="CaixaDeTexto 4"/>
          <p:cNvSpPr txBox="1"/>
          <p:nvPr/>
        </p:nvSpPr>
        <p:spPr>
          <a:xfrm>
            <a:off x="2740754" y="1259175"/>
            <a:ext cx="671049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800" dirty="0">
                <a:ln w="63500">
                  <a:solidFill>
                    <a:schemeClr val="tx1"/>
                  </a:solidFill>
                </a:ln>
                <a:solidFill>
                  <a:srgbClr val="FFC000"/>
                </a:solidFill>
                <a:latin typeface="BadaBoom BB" panose="020B0603050302020204" pitchFamily="34" charset="0"/>
              </a:rPr>
              <a:t>Sample</a:t>
            </a:r>
          </a:p>
          <a:p>
            <a:pPr algn="ctr"/>
            <a:r>
              <a:rPr lang="pt-BR" sz="13800" b="1" dirty="0">
                <a:ln w="63500">
                  <a:solidFill>
                    <a:schemeClr val="tx1"/>
                  </a:solidFill>
                </a:ln>
                <a:solidFill>
                  <a:srgbClr val="00B0F0"/>
                </a:solidFill>
                <a:latin typeface="BadaBoom BB" panose="020B0603050302020204" pitchFamily="34" charset="0"/>
              </a:rPr>
              <a:t>Thumbnail</a:t>
            </a:r>
          </a:p>
        </p:txBody>
      </p:sp>
    </p:spTree>
    <p:extLst>
      <p:ext uri="{BB962C8B-B14F-4D97-AF65-F5344CB8AC3E}">
        <p14:creationId xmlns:p14="http://schemas.microsoft.com/office/powerpoint/2010/main" val="15911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ão 1 4"/>
          <p:cNvSpPr/>
          <p:nvPr/>
        </p:nvSpPr>
        <p:spPr>
          <a:xfrm>
            <a:off x="2278865" y="1074512"/>
            <a:ext cx="5204777" cy="1680719"/>
          </a:xfrm>
          <a:prstGeom prst="irregularSeal1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99356" y="1314706"/>
            <a:ext cx="35637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7200" b="1" dirty="0">
                <a:ln w="38100">
                  <a:solidFill>
                    <a:prstClr val="black"/>
                  </a:solidFill>
                </a:ln>
                <a:solidFill>
                  <a:srgbClr val="FF0066"/>
                </a:solidFill>
                <a:latin typeface="BadaBoom BB" panose="020B0603050302020204" pitchFamily="34" charset="0"/>
              </a:rPr>
              <a:t>What does</a:t>
            </a:r>
          </a:p>
        </p:txBody>
      </p:sp>
      <p:sp>
        <p:nvSpPr>
          <p:cNvPr id="13" name="Explosão 1 12"/>
          <p:cNvSpPr/>
          <p:nvPr/>
        </p:nvSpPr>
        <p:spPr>
          <a:xfrm>
            <a:off x="2443297" y="3248217"/>
            <a:ext cx="5204777" cy="1680719"/>
          </a:xfrm>
          <a:prstGeom prst="irregularSeal1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100283" y="3488411"/>
            <a:ext cx="38908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7200" b="1" dirty="0">
                <a:ln w="38100">
                  <a:solidFill>
                    <a:prstClr val="black"/>
                  </a:solidFill>
                </a:ln>
                <a:solidFill>
                  <a:srgbClr val="FF0066"/>
                </a:solidFill>
                <a:latin typeface="BadaBoom BB" panose="020B0603050302020204" pitchFamily="34" charset="0"/>
              </a:rPr>
              <a:t>How works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78900" y="1107161"/>
            <a:ext cx="2381250" cy="2381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xplosão 1 4"/>
          <p:cNvSpPr/>
          <p:nvPr/>
        </p:nvSpPr>
        <p:spPr>
          <a:xfrm>
            <a:off x="9205714" y="1457426"/>
            <a:ext cx="1872000" cy="1584000"/>
          </a:xfrm>
          <a:prstGeom prst="irregularSeal1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472299" y="1649261"/>
            <a:ext cx="1338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7200" b="1" dirty="0">
                <a:ln w="38100">
                  <a:solidFill>
                    <a:prstClr val="black"/>
                  </a:solidFill>
                </a:ln>
                <a:solidFill>
                  <a:srgbClr val="FF0066"/>
                </a:solidFill>
                <a:latin typeface="BadaBoom BB" panose="020B0603050302020204" pitchFamily="34" charset="0"/>
              </a:rPr>
              <a:t>USV</a:t>
            </a:r>
          </a:p>
        </p:txBody>
      </p:sp>
    </p:spTree>
    <p:extLst>
      <p:ext uri="{BB962C8B-B14F-4D97-AF65-F5344CB8AC3E}">
        <p14:creationId xmlns:p14="http://schemas.microsoft.com/office/powerpoint/2010/main" val="22735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Imagem 16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09" y="3936874"/>
            <a:ext cx="312825" cy="312825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2641134" y="719646"/>
            <a:ext cx="1675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C0000"/>
                </a:solidFill>
                <a:latin typeface="Heroes Legend" panose="02000500000000000000" pitchFamily="2" charset="0"/>
              </a:rPr>
              <a:t>Whats Hot</a:t>
            </a:r>
            <a:endParaRPr lang="pt-BR" sz="1000" dirty="0">
              <a:solidFill>
                <a:srgbClr val="CC0000"/>
              </a:solidFill>
              <a:latin typeface="Heroes Legend" panose="02000500000000000000" pitchFamily="2" charset="0"/>
            </a:endParaRPr>
          </a:p>
        </p:txBody>
      </p:sp>
      <p:sp>
        <p:nvSpPr>
          <p:cNvPr id="31" name="Retângulo Arredondado 30"/>
          <p:cNvSpPr/>
          <p:nvPr/>
        </p:nvSpPr>
        <p:spPr>
          <a:xfrm>
            <a:off x="2328309" y="1063258"/>
            <a:ext cx="2343150" cy="2859004"/>
          </a:xfrm>
          <a:prstGeom prst="roundRect">
            <a:avLst/>
          </a:prstGeom>
          <a:solidFill>
            <a:srgbClr val="E86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09" y="1063259"/>
            <a:ext cx="2343150" cy="131445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232830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Óleo de Citronela - Baile de Favela [PARÓDIA]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328309" y="2881942"/>
            <a:ext cx="92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Plasmmer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3190327" y="2973833"/>
            <a:ext cx="208265" cy="15641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2830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8 mil visualizações ●</a:t>
            </a:r>
          </a:p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1 dia atrás</a:t>
            </a:r>
          </a:p>
        </p:txBody>
      </p:sp>
      <p:sp>
        <p:nvSpPr>
          <p:cNvPr id="42" name="Retângulo Arredondado 41"/>
          <p:cNvSpPr/>
          <p:nvPr/>
        </p:nvSpPr>
        <p:spPr>
          <a:xfrm>
            <a:off x="4791779" y="1063258"/>
            <a:ext cx="2343150" cy="2859004"/>
          </a:xfrm>
          <a:prstGeom prst="roundRect">
            <a:avLst/>
          </a:prstGeom>
          <a:solidFill>
            <a:srgbClr val="55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86" name="Picture 2" descr="https://i.ytimg.com/vi/c0faziNGi4A/hqdefault.jpg?custom=true&amp;w=246&amp;h=138&amp;stc=true&amp;jpg444=true&amp;jpgq=90&amp;sp=68&amp;sigh=zgHW0yjw0_uu-85i23D-z8oyLP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79" y="1063257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479177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Entrevista com Júlio Cocielo | The Noite (10/03/17)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91779" y="2881942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The Noite com Danilo....</a:t>
            </a: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6654485" y="2961817"/>
            <a:ext cx="208265" cy="156411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79177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648 mil visualizações ●</a:t>
            </a:r>
          </a:p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11 horas atrás</a:t>
            </a:r>
          </a:p>
        </p:txBody>
      </p:sp>
      <p:sp>
        <p:nvSpPr>
          <p:cNvPr id="49" name="Retângulo Arredondado 48"/>
          <p:cNvSpPr/>
          <p:nvPr/>
        </p:nvSpPr>
        <p:spPr>
          <a:xfrm>
            <a:off x="7255249" y="1063258"/>
            <a:ext cx="2343150" cy="2859004"/>
          </a:xfrm>
          <a:prstGeom prst="roundRect">
            <a:avLst/>
          </a:prstGeom>
          <a:solidFill>
            <a:srgbClr val="DF4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88" name="Picture 4" descr="https://i.ytimg.com/vi/zUoUQpbfOqY/hqdefault.jpg?custom=true&amp;w=246&amp;h=138&amp;stc=true&amp;jpg444=true&amp;jpgq=90&amp;sp=68&amp;sigh=hxQyugEqaChpXGdCUJoQmmHGMZ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49" y="1062345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/>
          <p:cNvSpPr txBox="1"/>
          <p:nvPr/>
        </p:nvSpPr>
        <p:spPr>
          <a:xfrm>
            <a:off x="725524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SAÍ COM UMA MINA DO TINDER! ( ͡° ͜ʖ ͡°)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255249" y="2881942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Caracol Raivoso</a:t>
            </a: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8516373" y="2961817"/>
            <a:ext cx="208265" cy="156411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725524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1,4 mi visualizações ●</a:t>
            </a:r>
          </a:p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1 dia atrás</a:t>
            </a:r>
          </a:p>
        </p:txBody>
      </p:sp>
      <p:sp>
        <p:nvSpPr>
          <p:cNvPr id="56" name="Retângulo Arredondado 55"/>
          <p:cNvSpPr/>
          <p:nvPr/>
        </p:nvSpPr>
        <p:spPr>
          <a:xfrm>
            <a:off x="9718719" y="1063258"/>
            <a:ext cx="2343150" cy="2859004"/>
          </a:xfrm>
          <a:prstGeom prst="roundRect">
            <a:avLst/>
          </a:prstGeom>
          <a:solidFill>
            <a:srgbClr val="F8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90" name="Picture 6" descr="https://i.ytimg.com/vi/-jkAT-du01w/hqdefault.jpg?custom=true&amp;w=246&amp;h=138&amp;stc=true&amp;jpg444=true&amp;jpgq=90&amp;sp=68&amp;sigh=JxzXZ_fu-No1KUdgMTFg8fWVNk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19" y="1061173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/>
          <p:cNvSpPr txBox="1"/>
          <p:nvPr/>
        </p:nvSpPr>
        <p:spPr>
          <a:xfrm>
            <a:off x="971871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QUANTA BURRICE! - MELHORES POSTS DA WEB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9718719" y="2881942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Felipe Neto</a:t>
            </a:r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10667023" y="2961817"/>
            <a:ext cx="208265" cy="156411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971871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1 mi visualizações ●</a:t>
            </a:r>
          </a:p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15 horas atrás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Arredondado 83"/>
          <p:cNvSpPr/>
          <p:nvPr/>
        </p:nvSpPr>
        <p:spPr>
          <a:xfrm>
            <a:off x="2328309" y="4341379"/>
            <a:ext cx="2343150" cy="266311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328309" y="5655830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BEST FAILS - FUNNY FAIL COMPILATION Live Stream 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2328308" y="6160063"/>
            <a:ext cx="198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Forget Your Sadness</a:t>
            </a:r>
          </a:p>
        </p:txBody>
      </p:sp>
      <p:pic>
        <p:nvPicPr>
          <p:cNvPr id="88" name="Imagem 87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3912229" y="6251954"/>
            <a:ext cx="208265" cy="156411"/>
          </a:xfrm>
          <a:prstGeom prst="rect">
            <a:avLst/>
          </a:prstGeom>
        </p:spPr>
      </p:pic>
      <p:sp>
        <p:nvSpPr>
          <p:cNvPr id="89" name="CaixaDeTexto 88"/>
          <p:cNvSpPr txBox="1"/>
          <p:nvPr/>
        </p:nvSpPr>
        <p:spPr>
          <a:xfrm>
            <a:off x="2328309" y="6481269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438 assistindo</a:t>
            </a:r>
          </a:p>
        </p:txBody>
      </p:sp>
      <p:sp>
        <p:nvSpPr>
          <p:cNvPr id="90" name="Retângulo Arredondado 89"/>
          <p:cNvSpPr/>
          <p:nvPr/>
        </p:nvSpPr>
        <p:spPr>
          <a:xfrm>
            <a:off x="4791779" y="4341379"/>
            <a:ext cx="2343150" cy="266311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791779" y="5655830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Minecraft: ESCONDE-ESCONDE AO VIVO! 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791779" y="6160063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TazerCraft</a:t>
            </a:r>
          </a:p>
        </p:txBody>
      </p:sp>
      <p:pic>
        <p:nvPicPr>
          <p:cNvPr id="94" name="Imagem 93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5655865" y="6239938"/>
            <a:ext cx="208265" cy="156411"/>
          </a:xfrm>
          <a:prstGeom prst="rect">
            <a:avLst/>
          </a:prstGeom>
        </p:spPr>
      </p:pic>
      <p:sp>
        <p:nvSpPr>
          <p:cNvPr id="95" name="CaixaDeTexto 94"/>
          <p:cNvSpPr txBox="1"/>
          <p:nvPr/>
        </p:nvSpPr>
        <p:spPr>
          <a:xfrm>
            <a:off x="4791779" y="6481269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606 mil visualizações</a:t>
            </a:r>
          </a:p>
        </p:txBody>
      </p:sp>
      <p:pic>
        <p:nvPicPr>
          <p:cNvPr id="16394" name="Picture 10" descr="https://i.ytimg.com/vi/qTZndj3N_no/mqdefault_liv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07" y="4339630"/>
            <a:ext cx="2343151" cy="13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ixaDeTexto 73"/>
          <p:cNvSpPr txBox="1"/>
          <p:nvPr/>
        </p:nvSpPr>
        <p:spPr>
          <a:xfrm>
            <a:off x="2641739" y="401313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C0000"/>
                </a:solidFill>
                <a:latin typeface="Heroes Legend" panose="02000500000000000000" pitchFamily="2" charset="0"/>
              </a:rPr>
              <a:t>Live</a:t>
            </a:r>
            <a:endParaRPr lang="pt-BR" sz="1000" dirty="0">
              <a:solidFill>
                <a:srgbClr val="CC0000"/>
              </a:solidFill>
              <a:latin typeface="Heroes Legend" panose="02000500000000000000" pitchFamily="2" charset="0"/>
            </a:endParaRPr>
          </a:p>
        </p:txBody>
      </p:sp>
      <p:pic>
        <p:nvPicPr>
          <p:cNvPr id="16389" name="Imagem 163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8308" y="660050"/>
            <a:ext cx="313200" cy="314248"/>
          </a:xfrm>
          <a:prstGeom prst="rect">
            <a:avLst/>
          </a:prstGeom>
        </p:spPr>
      </p:pic>
      <p:pic>
        <p:nvPicPr>
          <p:cNvPr id="16396" name="Picture 12" descr="https://i.ytimg.com/vi/9XvQnV0rl0E/hqdefault.jpg?custom=true&amp;w=246&amp;h=138&amp;stc=true&amp;jpg444=true&amp;jpgq=90&amp;sp=68&amp;sigh=tBDtKynkqBrBPoX1DbaWKm17aB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08" y="4346451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aixaDeTexto 114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20" name="Retângulo 119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95" name="Imagem 163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5046" y="671"/>
            <a:ext cx="2102602" cy="568686"/>
          </a:xfrm>
          <a:prstGeom prst="rect">
            <a:avLst/>
          </a:prstGeom>
        </p:spPr>
      </p:pic>
      <p:pic>
        <p:nvPicPr>
          <p:cNvPr id="16398" name="Imagem 163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050" y="-141338"/>
            <a:ext cx="1220400" cy="901211"/>
          </a:xfrm>
          <a:prstGeom prst="rect">
            <a:avLst/>
          </a:prstGeom>
        </p:spPr>
      </p:pic>
      <p:sp>
        <p:nvSpPr>
          <p:cNvPr id="124" name="Retângulo 123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25" name="Retângulo 124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CC0000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960383" y="1338511"/>
            <a:ext cx="433136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458914" y="2061576"/>
            <a:ext cx="1519401" cy="53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426824" y="1346444"/>
            <a:ext cx="433136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11064093" y="1300127"/>
            <a:ext cx="738885" cy="88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9807818" y="2905934"/>
            <a:ext cx="859205" cy="22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2723903" y="4411866"/>
            <a:ext cx="530620" cy="46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44806" y="178043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8712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08529"/>
            </a:gs>
            <a:gs pos="68000">
              <a:srgbClr val="0067B4"/>
            </a:gs>
            <a:gs pos="0">
              <a:srgbClr val="CC0000"/>
            </a:gs>
            <a:gs pos="38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gradFill>
              <a:gsLst>
                <a:gs pos="100000">
                  <a:srgbClr val="308529"/>
                </a:gs>
                <a:gs pos="68000">
                  <a:srgbClr val="0067B4"/>
                </a:gs>
                <a:gs pos="0">
                  <a:srgbClr val="CC0000"/>
                </a:gs>
                <a:gs pos="38000">
                  <a:srgbClr val="703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gradFill>
              <a:gsLst>
                <a:gs pos="100000">
                  <a:srgbClr val="308529"/>
                </a:gs>
                <a:gs pos="68000">
                  <a:srgbClr val="0067B4"/>
                </a:gs>
                <a:gs pos="0">
                  <a:srgbClr val="CC0000"/>
                </a:gs>
                <a:gs pos="38000">
                  <a:srgbClr val="703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gradFill>
              <a:gsLst>
                <a:gs pos="100000">
                  <a:srgbClr val="308529"/>
                </a:gs>
                <a:gs pos="68000">
                  <a:srgbClr val="0067B4"/>
                </a:gs>
                <a:gs pos="0">
                  <a:srgbClr val="CC0000"/>
                </a:gs>
                <a:gs pos="38000">
                  <a:srgbClr val="703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1" y="35836"/>
            <a:ext cx="1101600" cy="499828"/>
          </a:xfrm>
          <a:prstGeom prst="rect">
            <a:avLst/>
          </a:prstGeom>
        </p:spPr>
      </p:pic>
      <p:sp>
        <p:nvSpPr>
          <p:cNvPr id="12" name="Retângulo Arredondado 11"/>
          <p:cNvSpPr/>
          <p:nvPr/>
        </p:nvSpPr>
        <p:spPr>
          <a:xfrm>
            <a:off x="63767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345799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27831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909863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9" y="724146"/>
            <a:ext cx="1741307" cy="167013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572" y="744898"/>
            <a:ext cx="1376860" cy="166979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502" y="754459"/>
            <a:ext cx="1612639" cy="16417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915" y="1063211"/>
            <a:ext cx="1226288" cy="9220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36690" y="2052926"/>
            <a:ext cx="270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CC0000"/>
                </a:solidFill>
                <a:latin typeface="Komika axis" panose="02000506000000020004" pitchFamily="2" charset="0"/>
              </a:rPr>
              <a:t>Videos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57992" y="2044035"/>
            <a:ext cx="269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7030A0"/>
                </a:solidFill>
                <a:latin typeface="Komika axis" panose="02000506000000020004" pitchFamily="2" charset="0"/>
              </a:rPr>
              <a:t>music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278314" y="2114481"/>
            <a:ext cx="269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67B4"/>
                </a:solidFill>
                <a:latin typeface="Komika axis" panose="02000506000000020004" pitchFamily="2" charset="0"/>
              </a:rPr>
              <a:t>pictures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097650" y="2035575"/>
            <a:ext cx="270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308529"/>
                </a:solidFill>
                <a:latin typeface="Komika axis" panose="02000506000000020004" pitchFamily="2" charset="0"/>
              </a:rPr>
              <a:t>games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549551" y="2867429"/>
            <a:ext cx="889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dventure" panose="02000500000000000000" pitchFamily="2" charset="0"/>
              </a:rPr>
              <a:t>Youmedia </a:t>
            </a:r>
            <a:r>
              <a:rPr lang="pt-BR" sz="3600" dirty="0">
                <a:solidFill>
                  <a:schemeClr val="bg1">
                    <a:alpha val="50000"/>
                  </a:schemeClr>
                </a:solidFill>
                <a:latin typeface="Adventure" panose="02000500000000000000" pitchFamily="2" charset="0"/>
              </a:rPr>
              <a:t>is a</a:t>
            </a:r>
            <a:r>
              <a:rPr lang="pt-BR" sz="3600" dirty="0">
                <a:solidFill>
                  <a:schemeClr val="bg1"/>
                </a:solidFill>
                <a:latin typeface="Adventure" panose="02000500000000000000" pitchFamily="2" charset="0"/>
              </a:rPr>
              <a:t> </a:t>
            </a:r>
            <a:r>
              <a:rPr lang="pt-BR" sz="3600" dirty="0">
                <a:solidFill>
                  <a:schemeClr val="bg1">
                    <a:alpha val="50000"/>
                  </a:schemeClr>
                </a:solidFill>
                <a:latin typeface="Adventure" panose="02000500000000000000" pitchFamily="2" charset="0"/>
              </a:rPr>
              <a:t>open-source</a:t>
            </a:r>
            <a:r>
              <a:rPr lang="pt-BR" sz="3600" dirty="0">
                <a:solidFill>
                  <a:schemeClr val="bg1"/>
                </a:solidFill>
                <a:latin typeface="Adventure" panose="02000500000000000000" pitchFamily="2" charset="0"/>
              </a:rPr>
              <a:t> media sharing site</a:t>
            </a:r>
            <a:r>
              <a:rPr lang="pt-BR" sz="3600" dirty="0">
                <a:solidFill>
                  <a:schemeClr val="bg1">
                    <a:alpha val="50000"/>
                  </a:schemeClr>
                </a:solidFill>
                <a:latin typeface="Adventure" panose="02000500000000000000" pitchFamily="2" charset="0"/>
              </a:rPr>
              <a:t>.</a:t>
            </a:r>
          </a:p>
          <a:p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21492" y="3329094"/>
            <a:ext cx="11524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Because we are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open-source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,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we can’t handpick 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who</a:t>
            </a:r>
          </a:p>
          <a:p>
            <a:pPr algn="ctr"/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Can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have success here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, all it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depends 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on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16854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6" y="-129999"/>
            <a:ext cx="1083600" cy="89943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47" y="-4816"/>
            <a:ext cx="2102400" cy="57631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7030A0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72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0067B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0067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0067B4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46" y="5234"/>
            <a:ext cx="2102400" cy="5763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6" y="-133653"/>
            <a:ext cx="1152000" cy="897656"/>
          </a:xfrm>
          <a:prstGeom prst="rect">
            <a:avLst/>
          </a:prstGeom>
        </p:spPr>
      </p:pic>
      <p:sp>
        <p:nvSpPr>
          <p:cNvPr id="19" name="Retângulo: Cantos Diagonais Recortados 18"/>
          <p:cNvSpPr/>
          <p:nvPr/>
        </p:nvSpPr>
        <p:spPr>
          <a:xfrm>
            <a:off x="5123121" y="4129070"/>
            <a:ext cx="1945758" cy="435935"/>
          </a:xfrm>
          <a:prstGeom prst="snip2Diag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53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30852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3085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08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308529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0852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46" y="5234"/>
            <a:ext cx="2102400" cy="5733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8" y="38130"/>
            <a:ext cx="1058400" cy="5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9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174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Adventure</vt:lpstr>
      <vt:lpstr>Arial</vt:lpstr>
      <vt:lpstr>BadaBoom BB</vt:lpstr>
      <vt:lpstr>Calibri</vt:lpstr>
      <vt:lpstr>Calibri Light</vt:lpstr>
      <vt:lpstr>Heroes Legend</vt:lpstr>
      <vt:lpstr>Komika axis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Universe.uv</dc:creator>
  <cp:lastModifiedBy>Plasmmer</cp:lastModifiedBy>
  <cp:revision>59</cp:revision>
  <dcterms:created xsi:type="dcterms:W3CDTF">2017-03-12T01:19:17Z</dcterms:created>
  <dcterms:modified xsi:type="dcterms:W3CDTF">2017-06-12T21:05:01Z</dcterms:modified>
</cp:coreProperties>
</file>