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7" r:id="rId8"/>
    <p:sldId id="272" r:id="rId9"/>
    <p:sldId id="273" r:id="rId10"/>
    <p:sldId id="263" r:id="rId11"/>
    <p:sldId id="264" r:id="rId12"/>
    <p:sldId id="270" r:id="rId13"/>
    <p:sldId id="271" r:id="rId14"/>
    <p:sldId id="265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ons" id="{61E649F4-8E18-42F3-9FEB-8CFFDB908473}">
          <p14:sldIdLst>
            <p14:sldId id="257"/>
            <p14:sldId id="258"/>
            <p14:sldId id="260"/>
            <p14:sldId id="261"/>
            <p14:sldId id="262"/>
          </p14:sldIdLst>
        </p14:section>
        <p14:section name="White icons" id="{E5866282-BD3C-475B-B520-01155B11FA06}">
          <p14:sldIdLst>
            <p14:sldId id="259"/>
            <p14:sldId id="267"/>
            <p14:sldId id="272"/>
            <p14:sldId id="273"/>
          </p14:sldIdLst>
        </p14:section>
        <p14:section name="App icons" id="{6BA14D12-84EA-43CF-A4B9-7B23BBC1E17A}">
          <p14:sldIdLst>
            <p14:sldId id="263"/>
          </p14:sldIdLst>
        </p14:section>
        <p14:section name="Service icons" id="{AC7B72B0-F759-4BDF-B2CE-73928A8148A0}">
          <p14:sldIdLst>
            <p14:sldId id="264"/>
            <p14:sldId id="270"/>
            <p14:sldId id="271"/>
          </p14:sldIdLst>
        </p14:section>
        <p14:section name="Ad icons" id="{4348DF4E-3ABB-42C6-8525-BF241AADC8DD}">
          <p14:sldIdLst>
            <p14:sldId id="265"/>
          </p14:sldIdLst>
        </p14:section>
        <p14:section name="Typo" id="{40675CED-320A-4A64-B2FA-717A59708E70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529"/>
    <a:srgbClr val="0067B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80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06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6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63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83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9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39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2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09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5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6866-55DD-4E24-A0D3-F0AD17A2A2CD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4FC3-AC8F-4D23-9BDB-1953407A5C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7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330200" y="330200"/>
            <a:ext cx="3009900" cy="6096000"/>
          </a:xfrm>
          <a:prstGeom prst="roundRect">
            <a:avLst/>
          </a:prstGeom>
          <a:solidFill>
            <a:srgbClr val="308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" y="780918"/>
            <a:ext cx="2560920" cy="519456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1691150" y="6056841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10346" y="2447176"/>
            <a:ext cx="32496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 smtClean="0">
                <a:solidFill>
                  <a:srgbClr val="308529"/>
                </a:solidFill>
                <a:latin typeface="outrun future" panose="02000500000000000000" pitchFamily="2" charset="0"/>
              </a:rPr>
              <a:t>You</a:t>
            </a:r>
            <a:endParaRPr lang="pt-BR" sz="11500" dirty="0">
              <a:solidFill>
                <a:srgbClr val="308529"/>
              </a:solidFill>
              <a:latin typeface="outrun future" panose="0200050000000000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2100" y="6241041"/>
            <a:ext cx="8028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806100" y="5705011"/>
            <a:ext cx="720000" cy="540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40200" y="330199"/>
            <a:ext cx="8051800" cy="5374563"/>
          </a:xfrm>
          <a:prstGeom prst="rect">
            <a:avLst/>
          </a:prstGeom>
          <a:gradFill>
            <a:gsLst>
              <a:gs pos="100000">
                <a:srgbClr val="308529"/>
              </a:gs>
              <a:gs pos="68000">
                <a:srgbClr val="0067B4"/>
              </a:gs>
              <a:gs pos="0">
                <a:srgbClr val="CC0000"/>
              </a:gs>
              <a:gs pos="38000">
                <a:srgbClr val="7030A0"/>
              </a:gs>
            </a:gsLst>
            <a:lin ang="5400000" scaled="1"/>
          </a:gra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743492" y="1734570"/>
            <a:ext cx="713208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dirty="0" smtClean="0">
                <a:solidFill>
                  <a:schemeClr val="bg1"/>
                </a:solidFill>
                <a:latin typeface="Komika axis" panose="02000506000000020004" pitchFamily="2" charset="0"/>
              </a:rPr>
              <a:t>Media</a:t>
            </a:r>
            <a:endParaRPr lang="pt-BR" sz="16600" dirty="0">
              <a:solidFill>
                <a:schemeClr val="bg1"/>
              </a:solidFill>
              <a:latin typeface="Komika axis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7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Arredondado 5"/>
          <p:cNvSpPr/>
          <p:nvPr/>
        </p:nvSpPr>
        <p:spPr>
          <a:xfrm>
            <a:off x="1808089" y="1194456"/>
            <a:ext cx="1800000" cy="1800000"/>
          </a:xfrm>
          <a:prstGeom prst="roundRect">
            <a:avLst/>
          </a:prstGeom>
          <a:gradFill>
            <a:gsLst>
              <a:gs pos="100000">
                <a:srgbClr val="308529"/>
              </a:gs>
              <a:gs pos="68000">
                <a:srgbClr val="0067B4"/>
              </a:gs>
              <a:gs pos="0">
                <a:srgbClr val="CC0000"/>
              </a:gs>
              <a:gs pos="38000">
                <a:srgbClr val="7030A0"/>
              </a:gs>
            </a:gsLst>
            <a:lin ang="5400000" scaled="1"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66" y="1681806"/>
            <a:ext cx="1500245" cy="8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1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938552" y="402388"/>
            <a:ext cx="8051800" cy="5374563"/>
          </a:xfrm>
          <a:prstGeom prst="rect">
            <a:avLst/>
          </a:prstGeom>
          <a:solidFill>
            <a:schemeClr val="bg1"/>
          </a:solidFill>
          <a:ln w="1270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62352" y="6313230"/>
            <a:ext cx="8028000" cy="180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08283" y="-134689"/>
            <a:ext cx="415209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1300" dirty="0" smtClean="0">
                <a:solidFill>
                  <a:srgbClr val="009900"/>
                </a:solidFill>
              </a:rPr>
              <a:t>✓</a:t>
            </a:r>
            <a:endParaRPr lang="pt-BR" sz="41300" dirty="0">
              <a:solidFill>
                <a:srgbClr val="0099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16352" y="5777200"/>
            <a:ext cx="720000" cy="540941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Arredondado 22"/>
          <p:cNvSpPr/>
          <p:nvPr/>
        </p:nvSpPr>
        <p:spPr>
          <a:xfrm>
            <a:off x="9592520" y="3275919"/>
            <a:ext cx="1800000" cy="1800000"/>
          </a:xfrm>
          <a:prstGeom prst="roundRect">
            <a:avLst/>
          </a:prstGeom>
          <a:solidFill>
            <a:srgbClr val="CC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10042520" y="372591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9592520" y="5227467"/>
            <a:ext cx="1800000" cy="1800000"/>
          </a:xfrm>
          <a:prstGeom prst="roundRect">
            <a:avLst/>
          </a:prstGeom>
          <a:solidFill>
            <a:srgbClr val="CC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9" t="12329" r="24788" b="25145"/>
          <a:stretch/>
        </p:blipFill>
        <p:spPr>
          <a:xfrm>
            <a:off x="10034337" y="5498431"/>
            <a:ext cx="938464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14" y="2282266"/>
            <a:ext cx="1376860" cy="1669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544" y="2291827"/>
            <a:ext cx="1612639" cy="16417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957" y="2600579"/>
            <a:ext cx="1226288" cy="922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601034" y="3581403"/>
            <a:ext cx="269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Komika axis" panose="02000506000000020004" pitchFamily="2" charset="0"/>
                <a:ea typeface="+mn-ea"/>
                <a:cs typeface="+mn-cs"/>
              </a:rPr>
              <a:t>music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Komika axis" panose="02000506000000020004" pitchFamily="2" charset="0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421356" y="3651849"/>
            <a:ext cx="269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Komika axis" panose="02000506000000020004" pitchFamily="2" charset="0"/>
                <a:ea typeface="+mn-ea"/>
                <a:cs typeface="+mn-cs"/>
              </a:rPr>
              <a:t>pictures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Komika axis" panose="02000506000000020004" pitchFamily="2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40692" y="3572943"/>
            <a:ext cx="2700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8529"/>
                </a:solidFill>
                <a:effectLst/>
                <a:uLnTx/>
                <a:uFillTx/>
                <a:latin typeface="Komika axis" panose="02000506000000020004" pitchFamily="2" charset="0"/>
                <a:ea typeface="+mn-ea"/>
                <a:cs typeface="+mn-cs"/>
              </a:rPr>
              <a:t>games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308529"/>
              </a:solidFill>
              <a:effectLst/>
              <a:uLnTx/>
              <a:uFillTx/>
              <a:latin typeface="Komika axis" panose="02000506000000020004" pitchFamily="2" charset="0"/>
              <a:ea typeface="+mn-ea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80408" y="2492429"/>
            <a:ext cx="2699322" cy="178839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79732" y="3590294"/>
            <a:ext cx="270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mika axis" panose="02000506000000020004" pitchFamily="2" charset="0"/>
                <a:ea typeface="+mn-ea"/>
                <a:cs typeface="+mn-cs"/>
              </a:rPr>
              <a:t>Videos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mika axis" panose="02000506000000020004" pitchFamily="2" charset="0"/>
              <a:ea typeface="+mn-ea"/>
              <a:cs typeface="+mn-cs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78" y="2282641"/>
            <a:ext cx="1742400" cy="16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2" y="2244163"/>
            <a:ext cx="1741307" cy="167013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600053" y="3572943"/>
            <a:ext cx="270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CC0000"/>
                </a:solidFill>
                <a:latin typeface="Komika axis" panose="02000506000000020004" pitchFamily="2" charset="0"/>
              </a:rPr>
              <a:t>Videos</a:t>
            </a:r>
            <a:endParaRPr lang="pt-BR" sz="4000" dirty="0">
              <a:solidFill>
                <a:srgbClr val="CC0000"/>
              </a:solidFill>
              <a:latin typeface="Komika axis" panose="02000506000000020004" pitchFamily="2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934" y="2244163"/>
            <a:ext cx="1376860" cy="166979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421354" y="3543300"/>
            <a:ext cx="269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Komika axis" panose="02000506000000020004" pitchFamily="2" charset="0"/>
                <a:ea typeface="+mn-ea"/>
                <a:cs typeface="+mn-cs"/>
              </a:rPr>
              <a:t>music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Komika axis" panose="02000506000000020004" pitchFamily="2" charset="0"/>
              <a:ea typeface="+mn-ea"/>
              <a:cs typeface="+mn-c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952" y="2244163"/>
            <a:ext cx="1612639" cy="1641712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9240764" y="3604185"/>
            <a:ext cx="269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Komika axis" panose="02000506000000020004" pitchFamily="2" charset="0"/>
                <a:ea typeface="+mn-ea"/>
                <a:cs typeface="+mn-cs"/>
              </a:rPr>
              <a:t>pictures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Komika axis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27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1812476"/>
            <a:ext cx="2093898" cy="21316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44" y="2008451"/>
            <a:ext cx="2363735" cy="17772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712" y="1069749"/>
            <a:ext cx="3458323" cy="41940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940" y="489168"/>
            <a:ext cx="5918548" cy="56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08529"/>
            </a:gs>
            <a:gs pos="68000">
              <a:srgbClr val="0067B4"/>
            </a:gs>
            <a:gs pos="0">
              <a:srgbClr val="CC0000"/>
            </a:gs>
            <a:gs pos="38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75566" y="4236541"/>
            <a:ext cx="2316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utrun future" panose="02000500000000000000" pitchFamily="2" charset="0"/>
                <a:ea typeface="+mn-ea"/>
                <a:cs typeface="+mn-cs"/>
              </a:rPr>
              <a:t>You</a:t>
            </a:r>
            <a:endParaRPr kumimoji="0" lang="pt-BR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utrun future" panose="02000500000000000000" pitchFamily="2" charset="0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96644" y="3955204"/>
            <a:ext cx="902041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mika axis" panose="02000506000000020004" pitchFamily="2" charset="0"/>
                <a:ea typeface="+mn-ea"/>
                <a:cs typeface="+mn-cs"/>
              </a:rPr>
              <a:t>Mediactor</a:t>
            </a:r>
            <a:endParaRPr kumimoji="0" lang="pt-BR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mika axis" panose="02000506000000020004" pitchFamily="2" charset="0"/>
              <a:ea typeface="+mn-ea"/>
              <a:cs typeface="+mn-c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74548" y="1302801"/>
            <a:ext cx="2316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utrun future" panose="02000500000000000000" pitchFamily="2" charset="0"/>
                <a:ea typeface="+mn-ea"/>
                <a:cs typeface="+mn-cs"/>
              </a:rPr>
              <a:t>You</a:t>
            </a:r>
            <a:endParaRPr kumimoji="0" lang="pt-BR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utrun future" panose="02000500000000000000" pitchFamily="2" charset="0"/>
              <a:ea typeface="+mn-ea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795626" y="1021464"/>
            <a:ext cx="499848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mika axis" panose="02000506000000020004" pitchFamily="2" charset="0"/>
                <a:ea typeface="+mn-ea"/>
                <a:cs typeface="+mn-cs"/>
              </a:rPr>
              <a:t>Media</a:t>
            </a:r>
            <a:endParaRPr kumimoji="0" lang="pt-BR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mika axis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8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330200" y="330200"/>
            <a:ext cx="3009900" cy="6096000"/>
          </a:xfrm>
          <a:prstGeom prst="roundRect">
            <a:avLst/>
          </a:prstGeom>
          <a:solidFill>
            <a:srgbClr val="308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" y="780918"/>
            <a:ext cx="2560920" cy="519456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1691150" y="6056841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0346" y="2447176"/>
            <a:ext cx="32496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8529"/>
                </a:solidFill>
                <a:effectLst/>
                <a:uLnTx/>
                <a:uFillTx/>
                <a:latin typeface="outrun future" panose="02000500000000000000" pitchFamily="2" charset="0"/>
                <a:ea typeface="+mn-ea"/>
                <a:cs typeface="+mn-cs"/>
              </a:rPr>
              <a:t>You</a:t>
            </a:r>
            <a:endParaRPr kumimoji="0" lang="pt-BR" sz="11500" b="0" i="0" u="none" strike="noStrike" kern="1200" cap="none" spc="0" normalizeH="0" baseline="0" noProof="0" dirty="0">
              <a:ln>
                <a:noFill/>
              </a:ln>
              <a:solidFill>
                <a:srgbClr val="308529"/>
              </a:solidFill>
              <a:effectLst/>
              <a:uLnTx/>
              <a:uFillTx/>
              <a:latin typeface="outrun future" panose="02000500000000000000" pitchFamily="2" charset="0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2100" y="6241041"/>
            <a:ext cx="8028000" cy="18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806100" y="5705011"/>
            <a:ext cx="720000" cy="54094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140200" y="330199"/>
            <a:ext cx="8051800" cy="5374563"/>
          </a:xfrm>
          <a:prstGeom prst="rect">
            <a:avLst/>
          </a:prstGeom>
          <a:solidFill>
            <a:schemeClr val="bg1"/>
          </a:solidFill>
          <a:ln w="1270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921173" y="-206878"/>
            <a:ext cx="542648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1300" dirty="0" smtClean="0">
                <a:solidFill>
                  <a:srgbClr val="CC0000"/>
                </a:solidFill>
              </a:rPr>
              <a:t>►</a:t>
            </a:r>
            <a:endParaRPr lang="pt-BR" sz="41300" dirty="0">
              <a:solidFill>
                <a:srgbClr val="CC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28300" y="330199"/>
            <a:ext cx="8051800" cy="5374563"/>
          </a:xfrm>
          <a:prstGeom prst="rect">
            <a:avLst/>
          </a:prstGeom>
          <a:solidFill>
            <a:schemeClr val="bg1"/>
          </a:solidFill>
          <a:ln w="1270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909273" y="-206878"/>
            <a:ext cx="542648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1300" dirty="0" smtClean="0">
                <a:solidFill>
                  <a:srgbClr val="CC0000"/>
                </a:solidFill>
              </a:rPr>
              <a:t>►</a:t>
            </a:r>
            <a:endParaRPr lang="pt-BR" sz="413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330200" y="330200"/>
            <a:ext cx="3009900" cy="6096000"/>
          </a:xfrm>
          <a:prstGeom prst="roundRect">
            <a:avLst/>
          </a:prstGeom>
          <a:solidFill>
            <a:srgbClr val="308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" y="780918"/>
            <a:ext cx="2560920" cy="519456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1691150" y="6056841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0346" y="2447176"/>
            <a:ext cx="32496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8529"/>
                </a:solidFill>
                <a:effectLst/>
                <a:uLnTx/>
                <a:uFillTx/>
                <a:latin typeface="outrun future" panose="02000500000000000000" pitchFamily="2" charset="0"/>
                <a:ea typeface="+mn-ea"/>
                <a:cs typeface="+mn-cs"/>
              </a:rPr>
              <a:t>You</a:t>
            </a:r>
            <a:endParaRPr kumimoji="0" lang="pt-BR" sz="11500" b="0" i="0" u="none" strike="noStrike" kern="1200" cap="none" spc="0" normalizeH="0" baseline="0" noProof="0" dirty="0">
              <a:ln>
                <a:noFill/>
              </a:ln>
              <a:solidFill>
                <a:srgbClr val="308529"/>
              </a:solidFill>
              <a:effectLst/>
              <a:uLnTx/>
              <a:uFillTx/>
              <a:latin typeface="outrun future" panose="02000500000000000000" pitchFamily="2" charset="0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2100" y="6241041"/>
            <a:ext cx="8028000" cy="18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806100" y="5705011"/>
            <a:ext cx="720000" cy="5409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140200" y="330199"/>
            <a:ext cx="8051800" cy="5374563"/>
          </a:xfrm>
          <a:prstGeom prst="rect">
            <a:avLst/>
          </a:prstGeom>
          <a:solidFill>
            <a:schemeClr val="bg1"/>
          </a:solidFill>
          <a:ln w="1270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667131" y="-86397"/>
            <a:ext cx="299793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1300" b="1" dirty="0" smtClean="0">
                <a:solidFill>
                  <a:srgbClr val="7030A0"/>
                </a:solidFill>
              </a:rPr>
              <a:t>♪</a:t>
            </a:r>
            <a:endParaRPr lang="pt-BR" sz="413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6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330200" y="330200"/>
            <a:ext cx="3009900" cy="6096000"/>
          </a:xfrm>
          <a:prstGeom prst="roundRect">
            <a:avLst/>
          </a:prstGeom>
          <a:solidFill>
            <a:srgbClr val="308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" y="780918"/>
            <a:ext cx="2560920" cy="519456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1691150" y="6056841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0346" y="2447176"/>
            <a:ext cx="32496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8529"/>
                </a:solidFill>
                <a:effectLst/>
                <a:uLnTx/>
                <a:uFillTx/>
                <a:latin typeface="outrun future" panose="02000500000000000000" pitchFamily="2" charset="0"/>
                <a:ea typeface="+mn-ea"/>
                <a:cs typeface="+mn-cs"/>
              </a:rPr>
              <a:t>You</a:t>
            </a:r>
            <a:endParaRPr kumimoji="0" lang="pt-BR" sz="11500" b="0" i="0" u="none" strike="noStrike" kern="1200" cap="none" spc="0" normalizeH="0" baseline="0" noProof="0" dirty="0">
              <a:ln>
                <a:noFill/>
              </a:ln>
              <a:solidFill>
                <a:srgbClr val="308529"/>
              </a:solidFill>
              <a:effectLst/>
              <a:uLnTx/>
              <a:uFillTx/>
              <a:latin typeface="outrun future" panose="02000500000000000000" pitchFamily="2" charset="0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2100" y="6241041"/>
            <a:ext cx="8028000" cy="180000"/>
          </a:xfrm>
          <a:prstGeom prst="rect">
            <a:avLst/>
          </a:prstGeom>
          <a:solidFill>
            <a:srgbClr val="006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806100" y="5705011"/>
            <a:ext cx="720000" cy="540941"/>
          </a:xfrm>
          <a:prstGeom prst="rect">
            <a:avLst/>
          </a:prstGeom>
          <a:solidFill>
            <a:srgbClr val="006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140200" y="330199"/>
            <a:ext cx="8051800" cy="5374563"/>
          </a:xfrm>
          <a:prstGeom prst="rect">
            <a:avLst/>
          </a:prstGeom>
          <a:solidFill>
            <a:schemeClr val="bg1"/>
          </a:solidFill>
          <a:ln w="127000">
            <a:solidFill>
              <a:srgbClr val="006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791892" y="-116878"/>
            <a:ext cx="474841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1300" b="1" dirty="0" smtClean="0">
                <a:solidFill>
                  <a:srgbClr val="0067B4"/>
                </a:solidFill>
              </a:rPr>
              <a:t>☻</a:t>
            </a:r>
            <a:endParaRPr lang="pt-BR" sz="41300" b="1" dirty="0">
              <a:solidFill>
                <a:srgbClr val="006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9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330200" y="330200"/>
            <a:ext cx="3009900" cy="6096000"/>
          </a:xfrm>
          <a:prstGeom prst="roundRect">
            <a:avLst/>
          </a:prstGeom>
          <a:solidFill>
            <a:srgbClr val="308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" y="780918"/>
            <a:ext cx="2560920" cy="519456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1691150" y="6056841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0346" y="2447176"/>
            <a:ext cx="32496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8529"/>
                </a:solidFill>
                <a:effectLst/>
                <a:uLnTx/>
                <a:uFillTx/>
                <a:latin typeface="outrun future" panose="02000500000000000000" pitchFamily="2" charset="0"/>
                <a:ea typeface="+mn-ea"/>
                <a:cs typeface="+mn-cs"/>
              </a:rPr>
              <a:t>You</a:t>
            </a:r>
            <a:endParaRPr kumimoji="0" lang="pt-BR" sz="11500" b="0" i="0" u="none" strike="noStrike" kern="1200" cap="none" spc="0" normalizeH="0" baseline="0" noProof="0" dirty="0">
              <a:ln>
                <a:noFill/>
              </a:ln>
              <a:solidFill>
                <a:srgbClr val="308529"/>
              </a:solidFill>
              <a:effectLst/>
              <a:uLnTx/>
              <a:uFillTx/>
              <a:latin typeface="outrun future" panose="02000500000000000000" pitchFamily="2" charset="0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2100" y="6241041"/>
            <a:ext cx="8028000" cy="180000"/>
          </a:xfrm>
          <a:prstGeom prst="rect">
            <a:avLst/>
          </a:prstGeom>
          <a:solidFill>
            <a:srgbClr val="308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806100" y="5705011"/>
            <a:ext cx="720000" cy="540941"/>
          </a:xfrm>
          <a:prstGeom prst="rect">
            <a:avLst/>
          </a:prstGeom>
          <a:solidFill>
            <a:srgbClr val="308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140200" y="330199"/>
            <a:ext cx="8051800" cy="5374563"/>
          </a:xfrm>
          <a:prstGeom prst="rect">
            <a:avLst/>
          </a:prstGeom>
          <a:solidFill>
            <a:schemeClr val="bg1"/>
          </a:solidFill>
          <a:ln w="127000">
            <a:solidFill>
              <a:srgbClr val="308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5853358" y="1213881"/>
            <a:ext cx="4625483" cy="3607198"/>
            <a:chOff x="5999730" y="3091565"/>
            <a:chExt cx="931208" cy="749553"/>
          </a:xfrm>
        </p:grpSpPr>
        <p:sp>
          <p:nvSpPr>
            <p:cNvPr id="11" name="Retângulo de cantos arredondados 7"/>
            <p:cNvSpPr/>
            <p:nvPr/>
          </p:nvSpPr>
          <p:spPr>
            <a:xfrm>
              <a:off x="5999730" y="3091565"/>
              <a:ext cx="931208" cy="749553"/>
            </a:xfrm>
            <a:custGeom>
              <a:avLst/>
              <a:gdLst>
                <a:gd name="connsiteX0" fmla="*/ 0 w 829559"/>
                <a:gd name="connsiteY0" fmla="*/ 136544 h 819248"/>
                <a:gd name="connsiteX1" fmla="*/ 136544 w 829559"/>
                <a:gd name="connsiteY1" fmla="*/ 0 h 819248"/>
                <a:gd name="connsiteX2" fmla="*/ 693015 w 829559"/>
                <a:gd name="connsiteY2" fmla="*/ 0 h 819248"/>
                <a:gd name="connsiteX3" fmla="*/ 829559 w 829559"/>
                <a:gd name="connsiteY3" fmla="*/ 136544 h 819248"/>
                <a:gd name="connsiteX4" fmla="*/ 829559 w 829559"/>
                <a:gd name="connsiteY4" fmla="*/ 682704 h 819248"/>
                <a:gd name="connsiteX5" fmla="*/ 693015 w 829559"/>
                <a:gd name="connsiteY5" fmla="*/ 819248 h 819248"/>
                <a:gd name="connsiteX6" fmla="*/ 136544 w 829559"/>
                <a:gd name="connsiteY6" fmla="*/ 819248 h 819248"/>
                <a:gd name="connsiteX7" fmla="*/ 0 w 829559"/>
                <a:gd name="connsiteY7" fmla="*/ 682704 h 819248"/>
                <a:gd name="connsiteX8" fmla="*/ 0 w 829559"/>
                <a:gd name="connsiteY8" fmla="*/ 136544 h 819248"/>
                <a:gd name="connsiteX0" fmla="*/ 0 w 829559"/>
                <a:gd name="connsiteY0" fmla="*/ 146020 h 828724"/>
                <a:gd name="connsiteX1" fmla="*/ 136544 w 829559"/>
                <a:gd name="connsiteY1" fmla="*/ 9476 h 828724"/>
                <a:gd name="connsiteX2" fmla="*/ 393668 w 829559"/>
                <a:gd name="connsiteY2" fmla="*/ 0 h 828724"/>
                <a:gd name="connsiteX3" fmla="*/ 693015 w 829559"/>
                <a:gd name="connsiteY3" fmla="*/ 9476 h 828724"/>
                <a:gd name="connsiteX4" fmla="*/ 829559 w 829559"/>
                <a:gd name="connsiteY4" fmla="*/ 146020 h 828724"/>
                <a:gd name="connsiteX5" fmla="*/ 829559 w 829559"/>
                <a:gd name="connsiteY5" fmla="*/ 692180 h 828724"/>
                <a:gd name="connsiteX6" fmla="*/ 693015 w 829559"/>
                <a:gd name="connsiteY6" fmla="*/ 828724 h 828724"/>
                <a:gd name="connsiteX7" fmla="*/ 136544 w 829559"/>
                <a:gd name="connsiteY7" fmla="*/ 828724 h 828724"/>
                <a:gd name="connsiteX8" fmla="*/ 0 w 829559"/>
                <a:gd name="connsiteY8" fmla="*/ 692180 h 828724"/>
                <a:gd name="connsiteX9" fmla="*/ 0 w 829559"/>
                <a:gd name="connsiteY9" fmla="*/ 146020 h 828724"/>
                <a:gd name="connsiteX0" fmla="*/ 0 w 829559"/>
                <a:gd name="connsiteY0" fmla="*/ 136544 h 819248"/>
                <a:gd name="connsiteX1" fmla="*/ 136544 w 829559"/>
                <a:gd name="connsiteY1" fmla="*/ 0 h 819248"/>
                <a:gd name="connsiteX2" fmla="*/ 403193 w 829559"/>
                <a:gd name="connsiteY2" fmla="*/ 152449 h 819248"/>
                <a:gd name="connsiteX3" fmla="*/ 693015 w 829559"/>
                <a:gd name="connsiteY3" fmla="*/ 0 h 819248"/>
                <a:gd name="connsiteX4" fmla="*/ 829559 w 829559"/>
                <a:gd name="connsiteY4" fmla="*/ 136544 h 819248"/>
                <a:gd name="connsiteX5" fmla="*/ 829559 w 829559"/>
                <a:gd name="connsiteY5" fmla="*/ 682704 h 819248"/>
                <a:gd name="connsiteX6" fmla="*/ 693015 w 829559"/>
                <a:gd name="connsiteY6" fmla="*/ 819248 h 819248"/>
                <a:gd name="connsiteX7" fmla="*/ 136544 w 829559"/>
                <a:gd name="connsiteY7" fmla="*/ 819248 h 819248"/>
                <a:gd name="connsiteX8" fmla="*/ 0 w 829559"/>
                <a:gd name="connsiteY8" fmla="*/ 682704 h 819248"/>
                <a:gd name="connsiteX9" fmla="*/ 0 w 829559"/>
                <a:gd name="connsiteY9" fmla="*/ 136544 h 819248"/>
                <a:gd name="connsiteX0" fmla="*/ 0 w 829559"/>
                <a:gd name="connsiteY0" fmla="*/ 136544 h 819248"/>
                <a:gd name="connsiteX1" fmla="*/ 136544 w 829559"/>
                <a:gd name="connsiteY1" fmla="*/ 0 h 819248"/>
                <a:gd name="connsiteX2" fmla="*/ 403193 w 829559"/>
                <a:gd name="connsiteY2" fmla="*/ 152449 h 819248"/>
                <a:gd name="connsiteX3" fmla="*/ 693015 w 829559"/>
                <a:gd name="connsiteY3" fmla="*/ 0 h 819248"/>
                <a:gd name="connsiteX4" fmla="*/ 829559 w 829559"/>
                <a:gd name="connsiteY4" fmla="*/ 136544 h 819248"/>
                <a:gd name="connsiteX5" fmla="*/ 829559 w 829559"/>
                <a:gd name="connsiteY5" fmla="*/ 682704 h 819248"/>
                <a:gd name="connsiteX6" fmla="*/ 693015 w 829559"/>
                <a:gd name="connsiteY6" fmla="*/ 819248 h 819248"/>
                <a:gd name="connsiteX7" fmla="*/ 136544 w 829559"/>
                <a:gd name="connsiteY7" fmla="*/ 819248 h 819248"/>
                <a:gd name="connsiteX8" fmla="*/ 0 w 829559"/>
                <a:gd name="connsiteY8" fmla="*/ 682704 h 819248"/>
                <a:gd name="connsiteX9" fmla="*/ 0 w 829559"/>
                <a:gd name="connsiteY9" fmla="*/ 136544 h 819248"/>
                <a:gd name="connsiteX0" fmla="*/ 0 w 829559"/>
                <a:gd name="connsiteY0" fmla="*/ 136544 h 819248"/>
                <a:gd name="connsiteX1" fmla="*/ 136544 w 829559"/>
                <a:gd name="connsiteY1" fmla="*/ 0 h 819248"/>
                <a:gd name="connsiteX2" fmla="*/ 403193 w 829559"/>
                <a:gd name="connsiteY2" fmla="*/ 152449 h 819248"/>
                <a:gd name="connsiteX3" fmla="*/ 693015 w 829559"/>
                <a:gd name="connsiteY3" fmla="*/ 0 h 819248"/>
                <a:gd name="connsiteX4" fmla="*/ 829559 w 829559"/>
                <a:gd name="connsiteY4" fmla="*/ 136544 h 819248"/>
                <a:gd name="connsiteX5" fmla="*/ 829559 w 829559"/>
                <a:gd name="connsiteY5" fmla="*/ 682704 h 819248"/>
                <a:gd name="connsiteX6" fmla="*/ 693015 w 829559"/>
                <a:gd name="connsiteY6" fmla="*/ 819248 h 819248"/>
                <a:gd name="connsiteX7" fmla="*/ 136544 w 829559"/>
                <a:gd name="connsiteY7" fmla="*/ 819248 h 819248"/>
                <a:gd name="connsiteX8" fmla="*/ 0 w 829559"/>
                <a:gd name="connsiteY8" fmla="*/ 682704 h 819248"/>
                <a:gd name="connsiteX9" fmla="*/ 0 w 829559"/>
                <a:gd name="connsiteY9" fmla="*/ 136544 h 819248"/>
                <a:gd name="connsiteX0" fmla="*/ 0 w 829559"/>
                <a:gd name="connsiteY0" fmla="*/ 136544 h 819248"/>
                <a:gd name="connsiteX1" fmla="*/ 136544 w 829559"/>
                <a:gd name="connsiteY1" fmla="*/ 0 h 819248"/>
                <a:gd name="connsiteX2" fmla="*/ 403193 w 829559"/>
                <a:gd name="connsiteY2" fmla="*/ 152449 h 819248"/>
                <a:gd name="connsiteX3" fmla="*/ 693015 w 829559"/>
                <a:gd name="connsiteY3" fmla="*/ 0 h 819248"/>
                <a:gd name="connsiteX4" fmla="*/ 829559 w 829559"/>
                <a:gd name="connsiteY4" fmla="*/ 136544 h 819248"/>
                <a:gd name="connsiteX5" fmla="*/ 829559 w 829559"/>
                <a:gd name="connsiteY5" fmla="*/ 682704 h 819248"/>
                <a:gd name="connsiteX6" fmla="*/ 693015 w 829559"/>
                <a:gd name="connsiteY6" fmla="*/ 819248 h 819248"/>
                <a:gd name="connsiteX7" fmla="*/ 317519 w 829559"/>
                <a:gd name="connsiteY7" fmla="*/ 647798 h 819248"/>
                <a:gd name="connsiteX8" fmla="*/ 0 w 829559"/>
                <a:gd name="connsiteY8" fmla="*/ 682704 h 819248"/>
                <a:gd name="connsiteX9" fmla="*/ 0 w 829559"/>
                <a:gd name="connsiteY9" fmla="*/ 136544 h 819248"/>
                <a:gd name="connsiteX0" fmla="*/ 0 w 829559"/>
                <a:gd name="connsiteY0" fmla="*/ 136544 h 819248"/>
                <a:gd name="connsiteX1" fmla="*/ 136544 w 829559"/>
                <a:gd name="connsiteY1" fmla="*/ 0 h 819248"/>
                <a:gd name="connsiteX2" fmla="*/ 403193 w 829559"/>
                <a:gd name="connsiteY2" fmla="*/ 152449 h 819248"/>
                <a:gd name="connsiteX3" fmla="*/ 693015 w 829559"/>
                <a:gd name="connsiteY3" fmla="*/ 0 h 819248"/>
                <a:gd name="connsiteX4" fmla="*/ 829559 w 829559"/>
                <a:gd name="connsiteY4" fmla="*/ 136544 h 819248"/>
                <a:gd name="connsiteX5" fmla="*/ 829559 w 829559"/>
                <a:gd name="connsiteY5" fmla="*/ 682704 h 819248"/>
                <a:gd name="connsiteX6" fmla="*/ 693015 w 829559"/>
                <a:gd name="connsiteY6" fmla="*/ 819248 h 819248"/>
                <a:gd name="connsiteX7" fmla="*/ 317519 w 829559"/>
                <a:gd name="connsiteY7" fmla="*/ 647798 h 819248"/>
                <a:gd name="connsiteX8" fmla="*/ 9525 w 829559"/>
                <a:gd name="connsiteY8" fmla="*/ 568404 h 819248"/>
                <a:gd name="connsiteX9" fmla="*/ 0 w 829559"/>
                <a:gd name="connsiteY9" fmla="*/ 136544 h 819248"/>
                <a:gd name="connsiteX0" fmla="*/ 0 w 829559"/>
                <a:gd name="connsiteY0" fmla="*/ 136544 h 819248"/>
                <a:gd name="connsiteX1" fmla="*/ 136544 w 829559"/>
                <a:gd name="connsiteY1" fmla="*/ 0 h 819248"/>
                <a:gd name="connsiteX2" fmla="*/ 403193 w 829559"/>
                <a:gd name="connsiteY2" fmla="*/ 152449 h 819248"/>
                <a:gd name="connsiteX3" fmla="*/ 693015 w 829559"/>
                <a:gd name="connsiteY3" fmla="*/ 0 h 819248"/>
                <a:gd name="connsiteX4" fmla="*/ 829559 w 829559"/>
                <a:gd name="connsiteY4" fmla="*/ 136544 h 819248"/>
                <a:gd name="connsiteX5" fmla="*/ 829559 w 829559"/>
                <a:gd name="connsiteY5" fmla="*/ 682704 h 819248"/>
                <a:gd name="connsiteX6" fmla="*/ 693015 w 829559"/>
                <a:gd name="connsiteY6" fmla="*/ 819248 h 819248"/>
                <a:gd name="connsiteX7" fmla="*/ 393719 w 829559"/>
                <a:gd name="connsiteY7" fmla="*/ 552548 h 819248"/>
                <a:gd name="connsiteX8" fmla="*/ 9525 w 829559"/>
                <a:gd name="connsiteY8" fmla="*/ 568404 h 819248"/>
                <a:gd name="connsiteX9" fmla="*/ 0 w 829559"/>
                <a:gd name="connsiteY9" fmla="*/ 136544 h 819248"/>
                <a:gd name="connsiteX0" fmla="*/ 0 w 829559"/>
                <a:gd name="connsiteY0" fmla="*/ 136544 h 819248"/>
                <a:gd name="connsiteX1" fmla="*/ 136544 w 829559"/>
                <a:gd name="connsiteY1" fmla="*/ 0 h 819248"/>
                <a:gd name="connsiteX2" fmla="*/ 403193 w 829559"/>
                <a:gd name="connsiteY2" fmla="*/ 152449 h 819248"/>
                <a:gd name="connsiteX3" fmla="*/ 693015 w 829559"/>
                <a:gd name="connsiteY3" fmla="*/ 0 h 819248"/>
                <a:gd name="connsiteX4" fmla="*/ 829559 w 829559"/>
                <a:gd name="connsiteY4" fmla="*/ 136544 h 819248"/>
                <a:gd name="connsiteX5" fmla="*/ 829559 w 829559"/>
                <a:gd name="connsiteY5" fmla="*/ 682704 h 819248"/>
                <a:gd name="connsiteX6" fmla="*/ 693015 w 829559"/>
                <a:gd name="connsiteY6" fmla="*/ 819248 h 819248"/>
                <a:gd name="connsiteX7" fmla="*/ 393719 w 829559"/>
                <a:gd name="connsiteY7" fmla="*/ 552548 h 819248"/>
                <a:gd name="connsiteX8" fmla="*/ 66675 w 829559"/>
                <a:gd name="connsiteY8" fmla="*/ 673179 h 819248"/>
                <a:gd name="connsiteX9" fmla="*/ 0 w 829559"/>
                <a:gd name="connsiteY9" fmla="*/ 136544 h 819248"/>
                <a:gd name="connsiteX0" fmla="*/ 9525 w 839084"/>
                <a:gd name="connsiteY0" fmla="*/ 136544 h 819248"/>
                <a:gd name="connsiteX1" fmla="*/ 146069 w 839084"/>
                <a:gd name="connsiteY1" fmla="*/ 0 h 819248"/>
                <a:gd name="connsiteX2" fmla="*/ 412718 w 839084"/>
                <a:gd name="connsiteY2" fmla="*/ 152449 h 819248"/>
                <a:gd name="connsiteX3" fmla="*/ 702540 w 839084"/>
                <a:gd name="connsiteY3" fmla="*/ 0 h 819248"/>
                <a:gd name="connsiteX4" fmla="*/ 839084 w 839084"/>
                <a:gd name="connsiteY4" fmla="*/ 136544 h 819248"/>
                <a:gd name="connsiteX5" fmla="*/ 839084 w 839084"/>
                <a:gd name="connsiteY5" fmla="*/ 682704 h 819248"/>
                <a:gd name="connsiteX6" fmla="*/ 702540 w 839084"/>
                <a:gd name="connsiteY6" fmla="*/ 819248 h 819248"/>
                <a:gd name="connsiteX7" fmla="*/ 403244 w 839084"/>
                <a:gd name="connsiteY7" fmla="*/ 552548 h 819248"/>
                <a:gd name="connsiteX8" fmla="*/ 0 w 839084"/>
                <a:gd name="connsiteY8" fmla="*/ 644604 h 819248"/>
                <a:gd name="connsiteX9" fmla="*/ 9525 w 839084"/>
                <a:gd name="connsiteY9" fmla="*/ 136544 h 819248"/>
                <a:gd name="connsiteX0" fmla="*/ 0 w 829559"/>
                <a:gd name="connsiteY0" fmla="*/ 136544 h 819248"/>
                <a:gd name="connsiteX1" fmla="*/ 136544 w 829559"/>
                <a:gd name="connsiteY1" fmla="*/ 0 h 819248"/>
                <a:gd name="connsiteX2" fmla="*/ 403193 w 829559"/>
                <a:gd name="connsiteY2" fmla="*/ 152449 h 819248"/>
                <a:gd name="connsiteX3" fmla="*/ 693015 w 829559"/>
                <a:gd name="connsiteY3" fmla="*/ 0 h 819248"/>
                <a:gd name="connsiteX4" fmla="*/ 829559 w 829559"/>
                <a:gd name="connsiteY4" fmla="*/ 136544 h 819248"/>
                <a:gd name="connsiteX5" fmla="*/ 829559 w 829559"/>
                <a:gd name="connsiteY5" fmla="*/ 682704 h 819248"/>
                <a:gd name="connsiteX6" fmla="*/ 693015 w 829559"/>
                <a:gd name="connsiteY6" fmla="*/ 819248 h 819248"/>
                <a:gd name="connsiteX7" fmla="*/ 393719 w 829559"/>
                <a:gd name="connsiteY7" fmla="*/ 552548 h 819248"/>
                <a:gd name="connsiteX8" fmla="*/ 0 w 829559"/>
                <a:gd name="connsiteY8" fmla="*/ 673179 h 819248"/>
                <a:gd name="connsiteX9" fmla="*/ 0 w 829559"/>
                <a:gd name="connsiteY9" fmla="*/ 136544 h 819248"/>
                <a:gd name="connsiteX0" fmla="*/ 0 w 829559"/>
                <a:gd name="connsiteY0" fmla="*/ 136544 h 744276"/>
                <a:gd name="connsiteX1" fmla="*/ 136544 w 829559"/>
                <a:gd name="connsiteY1" fmla="*/ 0 h 744276"/>
                <a:gd name="connsiteX2" fmla="*/ 403193 w 829559"/>
                <a:gd name="connsiteY2" fmla="*/ 152449 h 744276"/>
                <a:gd name="connsiteX3" fmla="*/ 693015 w 829559"/>
                <a:gd name="connsiteY3" fmla="*/ 0 h 744276"/>
                <a:gd name="connsiteX4" fmla="*/ 829559 w 829559"/>
                <a:gd name="connsiteY4" fmla="*/ 136544 h 744276"/>
                <a:gd name="connsiteX5" fmla="*/ 829559 w 829559"/>
                <a:gd name="connsiteY5" fmla="*/ 682704 h 744276"/>
                <a:gd name="connsiteX6" fmla="*/ 645390 w 829559"/>
                <a:gd name="connsiteY6" fmla="*/ 743048 h 744276"/>
                <a:gd name="connsiteX7" fmla="*/ 393719 w 829559"/>
                <a:gd name="connsiteY7" fmla="*/ 552548 h 744276"/>
                <a:gd name="connsiteX8" fmla="*/ 0 w 829559"/>
                <a:gd name="connsiteY8" fmla="*/ 673179 h 744276"/>
                <a:gd name="connsiteX9" fmla="*/ 0 w 829559"/>
                <a:gd name="connsiteY9" fmla="*/ 136544 h 744276"/>
                <a:gd name="connsiteX0" fmla="*/ 0 w 829559"/>
                <a:gd name="connsiteY0" fmla="*/ 136544 h 743048"/>
                <a:gd name="connsiteX1" fmla="*/ 136544 w 829559"/>
                <a:gd name="connsiteY1" fmla="*/ 0 h 743048"/>
                <a:gd name="connsiteX2" fmla="*/ 403193 w 829559"/>
                <a:gd name="connsiteY2" fmla="*/ 152449 h 743048"/>
                <a:gd name="connsiteX3" fmla="*/ 693015 w 829559"/>
                <a:gd name="connsiteY3" fmla="*/ 0 h 743048"/>
                <a:gd name="connsiteX4" fmla="*/ 829559 w 829559"/>
                <a:gd name="connsiteY4" fmla="*/ 136544 h 743048"/>
                <a:gd name="connsiteX5" fmla="*/ 810509 w 829559"/>
                <a:gd name="connsiteY5" fmla="*/ 635079 h 743048"/>
                <a:gd name="connsiteX6" fmla="*/ 645390 w 829559"/>
                <a:gd name="connsiteY6" fmla="*/ 743048 h 743048"/>
                <a:gd name="connsiteX7" fmla="*/ 393719 w 829559"/>
                <a:gd name="connsiteY7" fmla="*/ 552548 h 743048"/>
                <a:gd name="connsiteX8" fmla="*/ 0 w 829559"/>
                <a:gd name="connsiteY8" fmla="*/ 673179 h 743048"/>
                <a:gd name="connsiteX9" fmla="*/ 0 w 829559"/>
                <a:gd name="connsiteY9" fmla="*/ 136544 h 743048"/>
                <a:gd name="connsiteX0" fmla="*/ 0 w 829559"/>
                <a:gd name="connsiteY0" fmla="*/ 136544 h 743048"/>
                <a:gd name="connsiteX1" fmla="*/ 136544 w 829559"/>
                <a:gd name="connsiteY1" fmla="*/ 0 h 743048"/>
                <a:gd name="connsiteX2" fmla="*/ 403193 w 829559"/>
                <a:gd name="connsiteY2" fmla="*/ 152449 h 743048"/>
                <a:gd name="connsiteX3" fmla="*/ 693015 w 829559"/>
                <a:gd name="connsiteY3" fmla="*/ 0 h 743048"/>
                <a:gd name="connsiteX4" fmla="*/ 829559 w 829559"/>
                <a:gd name="connsiteY4" fmla="*/ 136544 h 743048"/>
                <a:gd name="connsiteX5" fmla="*/ 810509 w 829559"/>
                <a:gd name="connsiteY5" fmla="*/ 635079 h 743048"/>
                <a:gd name="connsiteX6" fmla="*/ 645390 w 829559"/>
                <a:gd name="connsiteY6" fmla="*/ 743048 h 743048"/>
                <a:gd name="connsiteX7" fmla="*/ 393719 w 829559"/>
                <a:gd name="connsiteY7" fmla="*/ 552548 h 743048"/>
                <a:gd name="connsiteX8" fmla="*/ 0 w 829559"/>
                <a:gd name="connsiteY8" fmla="*/ 673179 h 743048"/>
                <a:gd name="connsiteX9" fmla="*/ 22193 w 829559"/>
                <a:gd name="connsiteY9" fmla="*/ 647749 h 743048"/>
                <a:gd name="connsiteX10" fmla="*/ 0 w 829559"/>
                <a:gd name="connsiteY10" fmla="*/ 136544 h 743048"/>
                <a:gd name="connsiteX0" fmla="*/ 0 w 829559"/>
                <a:gd name="connsiteY0" fmla="*/ 136544 h 743048"/>
                <a:gd name="connsiteX1" fmla="*/ 136544 w 829559"/>
                <a:gd name="connsiteY1" fmla="*/ 0 h 743048"/>
                <a:gd name="connsiteX2" fmla="*/ 403193 w 829559"/>
                <a:gd name="connsiteY2" fmla="*/ 152449 h 743048"/>
                <a:gd name="connsiteX3" fmla="*/ 693015 w 829559"/>
                <a:gd name="connsiteY3" fmla="*/ 0 h 743048"/>
                <a:gd name="connsiteX4" fmla="*/ 829559 w 829559"/>
                <a:gd name="connsiteY4" fmla="*/ 136544 h 743048"/>
                <a:gd name="connsiteX5" fmla="*/ 810509 w 829559"/>
                <a:gd name="connsiteY5" fmla="*/ 635079 h 743048"/>
                <a:gd name="connsiteX6" fmla="*/ 645390 w 829559"/>
                <a:gd name="connsiteY6" fmla="*/ 743048 h 743048"/>
                <a:gd name="connsiteX7" fmla="*/ 393719 w 829559"/>
                <a:gd name="connsiteY7" fmla="*/ 552548 h 743048"/>
                <a:gd name="connsiteX8" fmla="*/ 0 w 829559"/>
                <a:gd name="connsiteY8" fmla="*/ 673179 h 743048"/>
                <a:gd name="connsiteX9" fmla="*/ 22193 w 829559"/>
                <a:gd name="connsiteY9" fmla="*/ 600124 h 743048"/>
                <a:gd name="connsiteX10" fmla="*/ 0 w 829559"/>
                <a:gd name="connsiteY10" fmla="*/ 136544 h 743048"/>
                <a:gd name="connsiteX0" fmla="*/ 0 w 829559"/>
                <a:gd name="connsiteY0" fmla="*/ 136544 h 743048"/>
                <a:gd name="connsiteX1" fmla="*/ 136544 w 829559"/>
                <a:gd name="connsiteY1" fmla="*/ 0 h 743048"/>
                <a:gd name="connsiteX2" fmla="*/ 403193 w 829559"/>
                <a:gd name="connsiteY2" fmla="*/ 152449 h 743048"/>
                <a:gd name="connsiteX3" fmla="*/ 693015 w 829559"/>
                <a:gd name="connsiteY3" fmla="*/ 0 h 743048"/>
                <a:gd name="connsiteX4" fmla="*/ 829559 w 829559"/>
                <a:gd name="connsiteY4" fmla="*/ 136544 h 743048"/>
                <a:gd name="connsiteX5" fmla="*/ 810509 w 829559"/>
                <a:gd name="connsiteY5" fmla="*/ 635079 h 743048"/>
                <a:gd name="connsiteX6" fmla="*/ 645390 w 829559"/>
                <a:gd name="connsiteY6" fmla="*/ 743048 h 743048"/>
                <a:gd name="connsiteX7" fmla="*/ 393719 w 829559"/>
                <a:gd name="connsiteY7" fmla="*/ 552548 h 743048"/>
                <a:gd name="connsiteX8" fmla="*/ 114300 w 829559"/>
                <a:gd name="connsiteY8" fmla="*/ 692229 h 743048"/>
                <a:gd name="connsiteX9" fmla="*/ 22193 w 829559"/>
                <a:gd name="connsiteY9" fmla="*/ 600124 h 743048"/>
                <a:gd name="connsiteX10" fmla="*/ 0 w 829559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120682 w 835941"/>
                <a:gd name="connsiteY8" fmla="*/ 692229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92107 w 835941"/>
                <a:gd name="connsiteY8" fmla="*/ 692229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120682 w 835941"/>
                <a:gd name="connsiteY8" fmla="*/ 720804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101632 w 835941"/>
                <a:gd name="connsiteY8" fmla="*/ 720804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101632 w 835941"/>
                <a:gd name="connsiteY8" fmla="*/ 720804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101632 w 835941"/>
                <a:gd name="connsiteY8" fmla="*/ 720804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101632 w 835941"/>
                <a:gd name="connsiteY8" fmla="*/ 720804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101632 w 835941"/>
                <a:gd name="connsiteY8" fmla="*/ 720804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101632 w 835941"/>
                <a:gd name="connsiteY8" fmla="*/ 720804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101632 w 835941"/>
                <a:gd name="connsiteY8" fmla="*/ 720804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6382 w 835941"/>
                <a:gd name="connsiteY0" fmla="*/ 136544 h 743048"/>
                <a:gd name="connsiteX1" fmla="*/ 142926 w 835941"/>
                <a:gd name="connsiteY1" fmla="*/ 0 h 743048"/>
                <a:gd name="connsiteX2" fmla="*/ 409575 w 835941"/>
                <a:gd name="connsiteY2" fmla="*/ 152449 h 743048"/>
                <a:gd name="connsiteX3" fmla="*/ 699397 w 835941"/>
                <a:gd name="connsiteY3" fmla="*/ 0 h 743048"/>
                <a:gd name="connsiteX4" fmla="*/ 835941 w 835941"/>
                <a:gd name="connsiteY4" fmla="*/ 136544 h 743048"/>
                <a:gd name="connsiteX5" fmla="*/ 816891 w 835941"/>
                <a:gd name="connsiteY5" fmla="*/ 635079 h 743048"/>
                <a:gd name="connsiteX6" fmla="*/ 651772 w 835941"/>
                <a:gd name="connsiteY6" fmla="*/ 743048 h 743048"/>
                <a:gd name="connsiteX7" fmla="*/ 400101 w 835941"/>
                <a:gd name="connsiteY7" fmla="*/ 552548 h 743048"/>
                <a:gd name="connsiteX8" fmla="*/ 101632 w 835941"/>
                <a:gd name="connsiteY8" fmla="*/ 720804 h 743048"/>
                <a:gd name="connsiteX9" fmla="*/ 0 w 835941"/>
                <a:gd name="connsiteY9" fmla="*/ 600124 h 743048"/>
                <a:gd name="connsiteX10" fmla="*/ 6382 w 835941"/>
                <a:gd name="connsiteY10" fmla="*/ 136544 h 743048"/>
                <a:gd name="connsiteX0" fmla="*/ 33938 w 863497"/>
                <a:gd name="connsiteY0" fmla="*/ 136544 h 743048"/>
                <a:gd name="connsiteX1" fmla="*/ 170482 w 863497"/>
                <a:gd name="connsiteY1" fmla="*/ 0 h 743048"/>
                <a:gd name="connsiteX2" fmla="*/ 437131 w 863497"/>
                <a:gd name="connsiteY2" fmla="*/ 152449 h 743048"/>
                <a:gd name="connsiteX3" fmla="*/ 726953 w 863497"/>
                <a:gd name="connsiteY3" fmla="*/ 0 h 743048"/>
                <a:gd name="connsiteX4" fmla="*/ 863497 w 863497"/>
                <a:gd name="connsiteY4" fmla="*/ 136544 h 743048"/>
                <a:gd name="connsiteX5" fmla="*/ 844447 w 863497"/>
                <a:gd name="connsiteY5" fmla="*/ 635079 h 743048"/>
                <a:gd name="connsiteX6" fmla="*/ 679328 w 863497"/>
                <a:gd name="connsiteY6" fmla="*/ 743048 h 743048"/>
                <a:gd name="connsiteX7" fmla="*/ 427657 w 863497"/>
                <a:gd name="connsiteY7" fmla="*/ 552548 h 743048"/>
                <a:gd name="connsiteX8" fmla="*/ 129188 w 863497"/>
                <a:gd name="connsiteY8" fmla="*/ 720804 h 743048"/>
                <a:gd name="connsiteX9" fmla="*/ 27556 w 863497"/>
                <a:gd name="connsiteY9" fmla="*/ 600124 h 743048"/>
                <a:gd name="connsiteX10" fmla="*/ 33938 w 863497"/>
                <a:gd name="connsiteY10" fmla="*/ 136544 h 743048"/>
                <a:gd name="connsiteX0" fmla="*/ 73479 w 903038"/>
                <a:gd name="connsiteY0" fmla="*/ 136544 h 743048"/>
                <a:gd name="connsiteX1" fmla="*/ 210023 w 903038"/>
                <a:gd name="connsiteY1" fmla="*/ 0 h 743048"/>
                <a:gd name="connsiteX2" fmla="*/ 476672 w 903038"/>
                <a:gd name="connsiteY2" fmla="*/ 152449 h 743048"/>
                <a:gd name="connsiteX3" fmla="*/ 766494 w 903038"/>
                <a:gd name="connsiteY3" fmla="*/ 0 h 743048"/>
                <a:gd name="connsiteX4" fmla="*/ 903038 w 903038"/>
                <a:gd name="connsiteY4" fmla="*/ 136544 h 743048"/>
                <a:gd name="connsiteX5" fmla="*/ 883988 w 903038"/>
                <a:gd name="connsiteY5" fmla="*/ 635079 h 743048"/>
                <a:gd name="connsiteX6" fmla="*/ 718869 w 903038"/>
                <a:gd name="connsiteY6" fmla="*/ 743048 h 743048"/>
                <a:gd name="connsiteX7" fmla="*/ 467198 w 903038"/>
                <a:gd name="connsiteY7" fmla="*/ 552548 h 743048"/>
                <a:gd name="connsiteX8" fmla="*/ 168729 w 903038"/>
                <a:gd name="connsiteY8" fmla="*/ 720804 h 743048"/>
                <a:gd name="connsiteX9" fmla="*/ 19472 w 903038"/>
                <a:gd name="connsiteY9" fmla="*/ 657274 h 743048"/>
                <a:gd name="connsiteX10" fmla="*/ 73479 w 903038"/>
                <a:gd name="connsiteY10" fmla="*/ 136544 h 743048"/>
                <a:gd name="connsiteX0" fmla="*/ 73479 w 941138"/>
                <a:gd name="connsiteY0" fmla="*/ 136544 h 749553"/>
                <a:gd name="connsiteX1" fmla="*/ 210023 w 941138"/>
                <a:gd name="connsiteY1" fmla="*/ 0 h 749553"/>
                <a:gd name="connsiteX2" fmla="*/ 476672 w 941138"/>
                <a:gd name="connsiteY2" fmla="*/ 152449 h 749553"/>
                <a:gd name="connsiteX3" fmla="*/ 766494 w 941138"/>
                <a:gd name="connsiteY3" fmla="*/ 0 h 749553"/>
                <a:gd name="connsiteX4" fmla="*/ 903038 w 941138"/>
                <a:gd name="connsiteY4" fmla="*/ 136544 h 749553"/>
                <a:gd name="connsiteX5" fmla="*/ 941138 w 941138"/>
                <a:gd name="connsiteY5" fmla="*/ 711279 h 749553"/>
                <a:gd name="connsiteX6" fmla="*/ 718869 w 941138"/>
                <a:gd name="connsiteY6" fmla="*/ 743048 h 749553"/>
                <a:gd name="connsiteX7" fmla="*/ 467198 w 941138"/>
                <a:gd name="connsiteY7" fmla="*/ 552548 h 749553"/>
                <a:gd name="connsiteX8" fmla="*/ 168729 w 941138"/>
                <a:gd name="connsiteY8" fmla="*/ 720804 h 749553"/>
                <a:gd name="connsiteX9" fmla="*/ 19472 w 941138"/>
                <a:gd name="connsiteY9" fmla="*/ 657274 h 749553"/>
                <a:gd name="connsiteX10" fmla="*/ 73479 w 941138"/>
                <a:gd name="connsiteY10" fmla="*/ 136544 h 749553"/>
                <a:gd name="connsiteX0" fmla="*/ 73479 w 941138"/>
                <a:gd name="connsiteY0" fmla="*/ 136544 h 749553"/>
                <a:gd name="connsiteX1" fmla="*/ 210023 w 941138"/>
                <a:gd name="connsiteY1" fmla="*/ 0 h 749553"/>
                <a:gd name="connsiteX2" fmla="*/ 476672 w 941138"/>
                <a:gd name="connsiteY2" fmla="*/ 152449 h 749553"/>
                <a:gd name="connsiteX3" fmla="*/ 766494 w 941138"/>
                <a:gd name="connsiteY3" fmla="*/ 0 h 749553"/>
                <a:gd name="connsiteX4" fmla="*/ 903038 w 941138"/>
                <a:gd name="connsiteY4" fmla="*/ 136544 h 749553"/>
                <a:gd name="connsiteX5" fmla="*/ 924347 w 941138"/>
                <a:gd name="connsiteY5" fmla="*/ 438199 h 749553"/>
                <a:gd name="connsiteX6" fmla="*/ 941138 w 941138"/>
                <a:gd name="connsiteY6" fmla="*/ 711279 h 749553"/>
                <a:gd name="connsiteX7" fmla="*/ 718869 w 941138"/>
                <a:gd name="connsiteY7" fmla="*/ 743048 h 749553"/>
                <a:gd name="connsiteX8" fmla="*/ 467198 w 941138"/>
                <a:gd name="connsiteY8" fmla="*/ 552548 h 749553"/>
                <a:gd name="connsiteX9" fmla="*/ 168729 w 941138"/>
                <a:gd name="connsiteY9" fmla="*/ 720804 h 749553"/>
                <a:gd name="connsiteX10" fmla="*/ 19472 w 941138"/>
                <a:gd name="connsiteY10" fmla="*/ 657274 h 749553"/>
                <a:gd name="connsiteX11" fmla="*/ 73479 w 941138"/>
                <a:gd name="connsiteY11" fmla="*/ 136544 h 749553"/>
                <a:gd name="connsiteX0" fmla="*/ 73479 w 941138"/>
                <a:gd name="connsiteY0" fmla="*/ 136544 h 749553"/>
                <a:gd name="connsiteX1" fmla="*/ 210023 w 941138"/>
                <a:gd name="connsiteY1" fmla="*/ 0 h 749553"/>
                <a:gd name="connsiteX2" fmla="*/ 476672 w 941138"/>
                <a:gd name="connsiteY2" fmla="*/ 152449 h 749553"/>
                <a:gd name="connsiteX3" fmla="*/ 766494 w 941138"/>
                <a:gd name="connsiteY3" fmla="*/ 0 h 749553"/>
                <a:gd name="connsiteX4" fmla="*/ 903038 w 941138"/>
                <a:gd name="connsiteY4" fmla="*/ 136544 h 749553"/>
                <a:gd name="connsiteX5" fmla="*/ 924347 w 941138"/>
                <a:gd name="connsiteY5" fmla="*/ 438199 h 749553"/>
                <a:gd name="connsiteX6" fmla="*/ 941138 w 941138"/>
                <a:gd name="connsiteY6" fmla="*/ 711279 h 749553"/>
                <a:gd name="connsiteX7" fmla="*/ 718869 w 941138"/>
                <a:gd name="connsiteY7" fmla="*/ 743048 h 749553"/>
                <a:gd name="connsiteX8" fmla="*/ 467198 w 941138"/>
                <a:gd name="connsiteY8" fmla="*/ 552548 h 749553"/>
                <a:gd name="connsiteX9" fmla="*/ 168729 w 941138"/>
                <a:gd name="connsiteY9" fmla="*/ 720804 h 749553"/>
                <a:gd name="connsiteX10" fmla="*/ 19472 w 941138"/>
                <a:gd name="connsiteY10" fmla="*/ 657274 h 749553"/>
                <a:gd name="connsiteX11" fmla="*/ 73479 w 941138"/>
                <a:gd name="connsiteY11" fmla="*/ 136544 h 749553"/>
                <a:gd name="connsiteX0" fmla="*/ 73479 w 941138"/>
                <a:gd name="connsiteY0" fmla="*/ 136544 h 749553"/>
                <a:gd name="connsiteX1" fmla="*/ 210023 w 941138"/>
                <a:gd name="connsiteY1" fmla="*/ 0 h 749553"/>
                <a:gd name="connsiteX2" fmla="*/ 476672 w 941138"/>
                <a:gd name="connsiteY2" fmla="*/ 152449 h 749553"/>
                <a:gd name="connsiteX3" fmla="*/ 766494 w 941138"/>
                <a:gd name="connsiteY3" fmla="*/ 0 h 749553"/>
                <a:gd name="connsiteX4" fmla="*/ 903038 w 941138"/>
                <a:gd name="connsiteY4" fmla="*/ 136544 h 749553"/>
                <a:gd name="connsiteX5" fmla="*/ 895772 w 941138"/>
                <a:gd name="connsiteY5" fmla="*/ 438199 h 749553"/>
                <a:gd name="connsiteX6" fmla="*/ 941138 w 941138"/>
                <a:gd name="connsiteY6" fmla="*/ 711279 h 749553"/>
                <a:gd name="connsiteX7" fmla="*/ 718869 w 941138"/>
                <a:gd name="connsiteY7" fmla="*/ 743048 h 749553"/>
                <a:gd name="connsiteX8" fmla="*/ 467198 w 941138"/>
                <a:gd name="connsiteY8" fmla="*/ 552548 h 749553"/>
                <a:gd name="connsiteX9" fmla="*/ 168729 w 941138"/>
                <a:gd name="connsiteY9" fmla="*/ 720804 h 749553"/>
                <a:gd name="connsiteX10" fmla="*/ 19472 w 941138"/>
                <a:gd name="connsiteY10" fmla="*/ 657274 h 749553"/>
                <a:gd name="connsiteX11" fmla="*/ 73479 w 941138"/>
                <a:gd name="connsiteY11" fmla="*/ 136544 h 749553"/>
                <a:gd name="connsiteX0" fmla="*/ 73479 w 941138"/>
                <a:gd name="connsiteY0" fmla="*/ 136544 h 749553"/>
                <a:gd name="connsiteX1" fmla="*/ 210023 w 941138"/>
                <a:gd name="connsiteY1" fmla="*/ 0 h 749553"/>
                <a:gd name="connsiteX2" fmla="*/ 476672 w 941138"/>
                <a:gd name="connsiteY2" fmla="*/ 152449 h 749553"/>
                <a:gd name="connsiteX3" fmla="*/ 766494 w 941138"/>
                <a:gd name="connsiteY3" fmla="*/ 0 h 749553"/>
                <a:gd name="connsiteX4" fmla="*/ 903038 w 941138"/>
                <a:gd name="connsiteY4" fmla="*/ 136544 h 749553"/>
                <a:gd name="connsiteX5" fmla="*/ 895772 w 941138"/>
                <a:gd name="connsiteY5" fmla="*/ 438199 h 749553"/>
                <a:gd name="connsiteX6" fmla="*/ 941138 w 941138"/>
                <a:gd name="connsiteY6" fmla="*/ 711279 h 749553"/>
                <a:gd name="connsiteX7" fmla="*/ 718869 w 941138"/>
                <a:gd name="connsiteY7" fmla="*/ 743048 h 749553"/>
                <a:gd name="connsiteX8" fmla="*/ 467198 w 941138"/>
                <a:gd name="connsiteY8" fmla="*/ 552548 h 749553"/>
                <a:gd name="connsiteX9" fmla="*/ 168729 w 941138"/>
                <a:gd name="connsiteY9" fmla="*/ 720804 h 749553"/>
                <a:gd name="connsiteX10" fmla="*/ 19472 w 941138"/>
                <a:gd name="connsiteY10" fmla="*/ 657274 h 749553"/>
                <a:gd name="connsiteX11" fmla="*/ 73479 w 941138"/>
                <a:gd name="connsiteY11" fmla="*/ 136544 h 749553"/>
                <a:gd name="connsiteX0" fmla="*/ 73479 w 941138"/>
                <a:gd name="connsiteY0" fmla="*/ 136544 h 749553"/>
                <a:gd name="connsiteX1" fmla="*/ 210023 w 941138"/>
                <a:gd name="connsiteY1" fmla="*/ 0 h 749553"/>
                <a:gd name="connsiteX2" fmla="*/ 476672 w 941138"/>
                <a:gd name="connsiteY2" fmla="*/ 152449 h 749553"/>
                <a:gd name="connsiteX3" fmla="*/ 766494 w 941138"/>
                <a:gd name="connsiteY3" fmla="*/ 0 h 749553"/>
                <a:gd name="connsiteX4" fmla="*/ 903038 w 941138"/>
                <a:gd name="connsiteY4" fmla="*/ 136544 h 749553"/>
                <a:gd name="connsiteX5" fmla="*/ 895772 w 941138"/>
                <a:gd name="connsiteY5" fmla="*/ 438199 h 749553"/>
                <a:gd name="connsiteX6" fmla="*/ 941138 w 941138"/>
                <a:gd name="connsiteY6" fmla="*/ 711279 h 749553"/>
                <a:gd name="connsiteX7" fmla="*/ 718869 w 941138"/>
                <a:gd name="connsiteY7" fmla="*/ 743048 h 749553"/>
                <a:gd name="connsiteX8" fmla="*/ 467198 w 941138"/>
                <a:gd name="connsiteY8" fmla="*/ 552548 h 749553"/>
                <a:gd name="connsiteX9" fmla="*/ 168729 w 941138"/>
                <a:gd name="connsiteY9" fmla="*/ 720804 h 749553"/>
                <a:gd name="connsiteX10" fmla="*/ 19472 w 941138"/>
                <a:gd name="connsiteY10" fmla="*/ 657274 h 749553"/>
                <a:gd name="connsiteX11" fmla="*/ 73479 w 941138"/>
                <a:gd name="connsiteY11" fmla="*/ 136544 h 749553"/>
                <a:gd name="connsiteX0" fmla="*/ 73479 w 941138"/>
                <a:gd name="connsiteY0" fmla="*/ 136544 h 749553"/>
                <a:gd name="connsiteX1" fmla="*/ 210023 w 941138"/>
                <a:gd name="connsiteY1" fmla="*/ 0 h 749553"/>
                <a:gd name="connsiteX2" fmla="*/ 476672 w 941138"/>
                <a:gd name="connsiteY2" fmla="*/ 152449 h 749553"/>
                <a:gd name="connsiteX3" fmla="*/ 766494 w 941138"/>
                <a:gd name="connsiteY3" fmla="*/ 0 h 749553"/>
                <a:gd name="connsiteX4" fmla="*/ 903038 w 941138"/>
                <a:gd name="connsiteY4" fmla="*/ 136544 h 749553"/>
                <a:gd name="connsiteX5" fmla="*/ 895772 w 941138"/>
                <a:gd name="connsiteY5" fmla="*/ 438199 h 749553"/>
                <a:gd name="connsiteX6" fmla="*/ 941138 w 941138"/>
                <a:gd name="connsiteY6" fmla="*/ 711279 h 749553"/>
                <a:gd name="connsiteX7" fmla="*/ 718869 w 941138"/>
                <a:gd name="connsiteY7" fmla="*/ 743048 h 749553"/>
                <a:gd name="connsiteX8" fmla="*/ 467198 w 941138"/>
                <a:gd name="connsiteY8" fmla="*/ 552548 h 749553"/>
                <a:gd name="connsiteX9" fmla="*/ 168729 w 941138"/>
                <a:gd name="connsiteY9" fmla="*/ 720804 h 749553"/>
                <a:gd name="connsiteX10" fmla="*/ 19472 w 941138"/>
                <a:gd name="connsiteY10" fmla="*/ 657274 h 749553"/>
                <a:gd name="connsiteX11" fmla="*/ 73479 w 941138"/>
                <a:gd name="connsiteY11" fmla="*/ 136544 h 749553"/>
                <a:gd name="connsiteX0" fmla="*/ 73479 w 941138"/>
                <a:gd name="connsiteY0" fmla="*/ 136544 h 749553"/>
                <a:gd name="connsiteX1" fmla="*/ 210023 w 941138"/>
                <a:gd name="connsiteY1" fmla="*/ 0 h 749553"/>
                <a:gd name="connsiteX2" fmla="*/ 476672 w 941138"/>
                <a:gd name="connsiteY2" fmla="*/ 152449 h 749553"/>
                <a:gd name="connsiteX3" fmla="*/ 766494 w 941138"/>
                <a:gd name="connsiteY3" fmla="*/ 0 h 749553"/>
                <a:gd name="connsiteX4" fmla="*/ 903038 w 941138"/>
                <a:gd name="connsiteY4" fmla="*/ 136544 h 749553"/>
                <a:gd name="connsiteX5" fmla="*/ 867197 w 941138"/>
                <a:gd name="connsiteY5" fmla="*/ 428674 h 749553"/>
                <a:gd name="connsiteX6" fmla="*/ 941138 w 941138"/>
                <a:gd name="connsiteY6" fmla="*/ 711279 h 749553"/>
                <a:gd name="connsiteX7" fmla="*/ 718869 w 941138"/>
                <a:gd name="connsiteY7" fmla="*/ 743048 h 749553"/>
                <a:gd name="connsiteX8" fmla="*/ 467198 w 941138"/>
                <a:gd name="connsiteY8" fmla="*/ 552548 h 749553"/>
                <a:gd name="connsiteX9" fmla="*/ 168729 w 941138"/>
                <a:gd name="connsiteY9" fmla="*/ 720804 h 749553"/>
                <a:gd name="connsiteX10" fmla="*/ 19472 w 941138"/>
                <a:gd name="connsiteY10" fmla="*/ 657274 h 749553"/>
                <a:gd name="connsiteX11" fmla="*/ 73479 w 941138"/>
                <a:gd name="connsiteY11" fmla="*/ 136544 h 749553"/>
                <a:gd name="connsiteX0" fmla="*/ 73479 w 941138"/>
                <a:gd name="connsiteY0" fmla="*/ 136544 h 749553"/>
                <a:gd name="connsiteX1" fmla="*/ 210023 w 941138"/>
                <a:gd name="connsiteY1" fmla="*/ 0 h 749553"/>
                <a:gd name="connsiteX2" fmla="*/ 476672 w 941138"/>
                <a:gd name="connsiteY2" fmla="*/ 152449 h 749553"/>
                <a:gd name="connsiteX3" fmla="*/ 766494 w 941138"/>
                <a:gd name="connsiteY3" fmla="*/ 0 h 749553"/>
                <a:gd name="connsiteX4" fmla="*/ 903038 w 941138"/>
                <a:gd name="connsiteY4" fmla="*/ 136544 h 749553"/>
                <a:gd name="connsiteX5" fmla="*/ 867197 w 941138"/>
                <a:gd name="connsiteY5" fmla="*/ 428674 h 749553"/>
                <a:gd name="connsiteX6" fmla="*/ 941138 w 941138"/>
                <a:gd name="connsiteY6" fmla="*/ 711279 h 749553"/>
                <a:gd name="connsiteX7" fmla="*/ 718869 w 941138"/>
                <a:gd name="connsiteY7" fmla="*/ 743048 h 749553"/>
                <a:gd name="connsiteX8" fmla="*/ 467198 w 941138"/>
                <a:gd name="connsiteY8" fmla="*/ 552548 h 749553"/>
                <a:gd name="connsiteX9" fmla="*/ 168729 w 941138"/>
                <a:gd name="connsiteY9" fmla="*/ 720804 h 749553"/>
                <a:gd name="connsiteX10" fmla="*/ 19472 w 941138"/>
                <a:gd name="connsiteY10" fmla="*/ 657274 h 749553"/>
                <a:gd name="connsiteX11" fmla="*/ 73479 w 941138"/>
                <a:gd name="connsiteY11" fmla="*/ 136544 h 749553"/>
                <a:gd name="connsiteX0" fmla="*/ 73479 w 941138"/>
                <a:gd name="connsiteY0" fmla="*/ 136544 h 749553"/>
                <a:gd name="connsiteX1" fmla="*/ 210023 w 941138"/>
                <a:gd name="connsiteY1" fmla="*/ 0 h 749553"/>
                <a:gd name="connsiteX2" fmla="*/ 476672 w 941138"/>
                <a:gd name="connsiteY2" fmla="*/ 152449 h 749553"/>
                <a:gd name="connsiteX3" fmla="*/ 766494 w 941138"/>
                <a:gd name="connsiteY3" fmla="*/ 0 h 749553"/>
                <a:gd name="connsiteX4" fmla="*/ 903038 w 941138"/>
                <a:gd name="connsiteY4" fmla="*/ 136544 h 749553"/>
                <a:gd name="connsiteX5" fmla="*/ 867197 w 941138"/>
                <a:gd name="connsiteY5" fmla="*/ 428674 h 749553"/>
                <a:gd name="connsiteX6" fmla="*/ 941138 w 941138"/>
                <a:gd name="connsiteY6" fmla="*/ 711279 h 749553"/>
                <a:gd name="connsiteX7" fmla="*/ 718869 w 941138"/>
                <a:gd name="connsiteY7" fmla="*/ 743048 h 749553"/>
                <a:gd name="connsiteX8" fmla="*/ 467198 w 941138"/>
                <a:gd name="connsiteY8" fmla="*/ 552548 h 749553"/>
                <a:gd name="connsiteX9" fmla="*/ 168729 w 941138"/>
                <a:gd name="connsiteY9" fmla="*/ 720804 h 749553"/>
                <a:gd name="connsiteX10" fmla="*/ 19472 w 941138"/>
                <a:gd name="connsiteY10" fmla="*/ 657274 h 749553"/>
                <a:gd name="connsiteX11" fmla="*/ 73479 w 941138"/>
                <a:gd name="connsiteY11" fmla="*/ 136544 h 749553"/>
                <a:gd name="connsiteX0" fmla="*/ 67347 w 935006"/>
                <a:gd name="connsiteY0" fmla="*/ 136544 h 749553"/>
                <a:gd name="connsiteX1" fmla="*/ 203891 w 935006"/>
                <a:gd name="connsiteY1" fmla="*/ 0 h 749553"/>
                <a:gd name="connsiteX2" fmla="*/ 470540 w 935006"/>
                <a:gd name="connsiteY2" fmla="*/ 152449 h 749553"/>
                <a:gd name="connsiteX3" fmla="*/ 760362 w 935006"/>
                <a:gd name="connsiteY3" fmla="*/ 0 h 749553"/>
                <a:gd name="connsiteX4" fmla="*/ 896906 w 935006"/>
                <a:gd name="connsiteY4" fmla="*/ 136544 h 749553"/>
                <a:gd name="connsiteX5" fmla="*/ 861065 w 935006"/>
                <a:gd name="connsiteY5" fmla="*/ 428674 h 749553"/>
                <a:gd name="connsiteX6" fmla="*/ 935006 w 935006"/>
                <a:gd name="connsiteY6" fmla="*/ 711279 h 749553"/>
                <a:gd name="connsiteX7" fmla="*/ 712737 w 935006"/>
                <a:gd name="connsiteY7" fmla="*/ 743048 h 749553"/>
                <a:gd name="connsiteX8" fmla="*/ 461066 w 935006"/>
                <a:gd name="connsiteY8" fmla="*/ 552548 h 749553"/>
                <a:gd name="connsiteX9" fmla="*/ 162597 w 935006"/>
                <a:gd name="connsiteY9" fmla="*/ 720804 h 749553"/>
                <a:gd name="connsiteX10" fmla="*/ 13340 w 935006"/>
                <a:gd name="connsiteY10" fmla="*/ 657274 h 749553"/>
                <a:gd name="connsiteX11" fmla="*/ 13340 w 935006"/>
                <a:gd name="connsiteY11" fmla="*/ 400099 h 749553"/>
                <a:gd name="connsiteX12" fmla="*/ 67347 w 935006"/>
                <a:gd name="connsiteY12" fmla="*/ 136544 h 749553"/>
                <a:gd name="connsiteX0" fmla="*/ 59147 w 926806"/>
                <a:gd name="connsiteY0" fmla="*/ 136544 h 749553"/>
                <a:gd name="connsiteX1" fmla="*/ 195691 w 926806"/>
                <a:gd name="connsiteY1" fmla="*/ 0 h 749553"/>
                <a:gd name="connsiteX2" fmla="*/ 462340 w 926806"/>
                <a:gd name="connsiteY2" fmla="*/ 152449 h 749553"/>
                <a:gd name="connsiteX3" fmla="*/ 752162 w 926806"/>
                <a:gd name="connsiteY3" fmla="*/ 0 h 749553"/>
                <a:gd name="connsiteX4" fmla="*/ 888706 w 926806"/>
                <a:gd name="connsiteY4" fmla="*/ 136544 h 749553"/>
                <a:gd name="connsiteX5" fmla="*/ 852865 w 926806"/>
                <a:gd name="connsiteY5" fmla="*/ 428674 h 749553"/>
                <a:gd name="connsiteX6" fmla="*/ 926806 w 926806"/>
                <a:gd name="connsiteY6" fmla="*/ 711279 h 749553"/>
                <a:gd name="connsiteX7" fmla="*/ 704537 w 926806"/>
                <a:gd name="connsiteY7" fmla="*/ 743048 h 749553"/>
                <a:gd name="connsiteX8" fmla="*/ 452866 w 926806"/>
                <a:gd name="connsiteY8" fmla="*/ 552548 h 749553"/>
                <a:gd name="connsiteX9" fmla="*/ 154397 w 926806"/>
                <a:gd name="connsiteY9" fmla="*/ 720804 h 749553"/>
                <a:gd name="connsiteX10" fmla="*/ 5140 w 926806"/>
                <a:gd name="connsiteY10" fmla="*/ 657274 h 749553"/>
                <a:gd name="connsiteX11" fmla="*/ 62290 w 926806"/>
                <a:gd name="connsiteY11" fmla="*/ 409624 h 749553"/>
                <a:gd name="connsiteX12" fmla="*/ 59147 w 926806"/>
                <a:gd name="connsiteY12" fmla="*/ 136544 h 749553"/>
                <a:gd name="connsiteX0" fmla="*/ 59147 w 926806"/>
                <a:gd name="connsiteY0" fmla="*/ 136544 h 749553"/>
                <a:gd name="connsiteX1" fmla="*/ 195691 w 926806"/>
                <a:gd name="connsiteY1" fmla="*/ 0 h 749553"/>
                <a:gd name="connsiteX2" fmla="*/ 462340 w 926806"/>
                <a:gd name="connsiteY2" fmla="*/ 152449 h 749553"/>
                <a:gd name="connsiteX3" fmla="*/ 752162 w 926806"/>
                <a:gd name="connsiteY3" fmla="*/ 0 h 749553"/>
                <a:gd name="connsiteX4" fmla="*/ 888706 w 926806"/>
                <a:gd name="connsiteY4" fmla="*/ 136544 h 749553"/>
                <a:gd name="connsiteX5" fmla="*/ 852865 w 926806"/>
                <a:gd name="connsiteY5" fmla="*/ 428674 h 749553"/>
                <a:gd name="connsiteX6" fmla="*/ 926806 w 926806"/>
                <a:gd name="connsiteY6" fmla="*/ 711279 h 749553"/>
                <a:gd name="connsiteX7" fmla="*/ 704537 w 926806"/>
                <a:gd name="connsiteY7" fmla="*/ 743048 h 749553"/>
                <a:gd name="connsiteX8" fmla="*/ 452866 w 926806"/>
                <a:gd name="connsiteY8" fmla="*/ 552548 h 749553"/>
                <a:gd name="connsiteX9" fmla="*/ 154397 w 926806"/>
                <a:gd name="connsiteY9" fmla="*/ 720804 h 749553"/>
                <a:gd name="connsiteX10" fmla="*/ 5140 w 926806"/>
                <a:gd name="connsiteY10" fmla="*/ 657274 h 749553"/>
                <a:gd name="connsiteX11" fmla="*/ 62290 w 926806"/>
                <a:gd name="connsiteY11" fmla="*/ 409624 h 749553"/>
                <a:gd name="connsiteX12" fmla="*/ 59147 w 926806"/>
                <a:gd name="connsiteY12" fmla="*/ 136544 h 749553"/>
                <a:gd name="connsiteX0" fmla="*/ 61223 w 928882"/>
                <a:gd name="connsiteY0" fmla="*/ 136544 h 749553"/>
                <a:gd name="connsiteX1" fmla="*/ 197767 w 928882"/>
                <a:gd name="connsiteY1" fmla="*/ 0 h 749553"/>
                <a:gd name="connsiteX2" fmla="*/ 464416 w 928882"/>
                <a:gd name="connsiteY2" fmla="*/ 152449 h 749553"/>
                <a:gd name="connsiteX3" fmla="*/ 754238 w 928882"/>
                <a:gd name="connsiteY3" fmla="*/ 0 h 749553"/>
                <a:gd name="connsiteX4" fmla="*/ 890782 w 928882"/>
                <a:gd name="connsiteY4" fmla="*/ 136544 h 749553"/>
                <a:gd name="connsiteX5" fmla="*/ 854941 w 928882"/>
                <a:gd name="connsiteY5" fmla="*/ 428674 h 749553"/>
                <a:gd name="connsiteX6" fmla="*/ 928882 w 928882"/>
                <a:gd name="connsiteY6" fmla="*/ 711279 h 749553"/>
                <a:gd name="connsiteX7" fmla="*/ 706613 w 928882"/>
                <a:gd name="connsiteY7" fmla="*/ 743048 h 749553"/>
                <a:gd name="connsiteX8" fmla="*/ 454942 w 928882"/>
                <a:gd name="connsiteY8" fmla="*/ 552548 h 749553"/>
                <a:gd name="connsiteX9" fmla="*/ 156473 w 928882"/>
                <a:gd name="connsiteY9" fmla="*/ 720804 h 749553"/>
                <a:gd name="connsiteX10" fmla="*/ 7216 w 928882"/>
                <a:gd name="connsiteY10" fmla="*/ 657274 h 749553"/>
                <a:gd name="connsiteX11" fmla="*/ 64366 w 928882"/>
                <a:gd name="connsiteY11" fmla="*/ 409624 h 749553"/>
                <a:gd name="connsiteX12" fmla="*/ 61223 w 928882"/>
                <a:gd name="connsiteY12" fmla="*/ 136544 h 749553"/>
                <a:gd name="connsiteX0" fmla="*/ 61223 w 928882"/>
                <a:gd name="connsiteY0" fmla="*/ 136544 h 749553"/>
                <a:gd name="connsiteX1" fmla="*/ 197767 w 928882"/>
                <a:gd name="connsiteY1" fmla="*/ 0 h 749553"/>
                <a:gd name="connsiteX2" fmla="*/ 464416 w 928882"/>
                <a:gd name="connsiteY2" fmla="*/ 152449 h 749553"/>
                <a:gd name="connsiteX3" fmla="*/ 754238 w 928882"/>
                <a:gd name="connsiteY3" fmla="*/ 0 h 749553"/>
                <a:gd name="connsiteX4" fmla="*/ 890782 w 928882"/>
                <a:gd name="connsiteY4" fmla="*/ 136544 h 749553"/>
                <a:gd name="connsiteX5" fmla="*/ 854941 w 928882"/>
                <a:gd name="connsiteY5" fmla="*/ 428674 h 749553"/>
                <a:gd name="connsiteX6" fmla="*/ 928882 w 928882"/>
                <a:gd name="connsiteY6" fmla="*/ 711279 h 749553"/>
                <a:gd name="connsiteX7" fmla="*/ 706613 w 928882"/>
                <a:gd name="connsiteY7" fmla="*/ 743048 h 749553"/>
                <a:gd name="connsiteX8" fmla="*/ 454942 w 928882"/>
                <a:gd name="connsiteY8" fmla="*/ 552548 h 749553"/>
                <a:gd name="connsiteX9" fmla="*/ 156473 w 928882"/>
                <a:gd name="connsiteY9" fmla="*/ 720804 h 749553"/>
                <a:gd name="connsiteX10" fmla="*/ 7216 w 928882"/>
                <a:gd name="connsiteY10" fmla="*/ 657274 h 749553"/>
                <a:gd name="connsiteX11" fmla="*/ 64366 w 928882"/>
                <a:gd name="connsiteY11" fmla="*/ 409624 h 749553"/>
                <a:gd name="connsiteX12" fmla="*/ 61223 w 928882"/>
                <a:gd name="connsiteY12" fmla="*/ 136544 h 749553"/>
                <a:gd name="connsiteX0" fmla="*/ 61223 w 928882"/>
                <a:gd name="connsiteY0" fmla="*/ 136544 h 749553"/>
                <a:gd name="connsiteX1" fmla="*/ 197767 w 928882"/>
                <a:gd name="connsiteY1" fmla="*/ 0 h 749553"/>
                <a:gd name="connsiteX2" fmla="*/ 464416 w 928882"/>
                <a:gd name="connsiteY2" fmla="*/ 152449 h 749553"/>
                <a:gd name="connsiteX3" fmla="*/ 754238 w 928882"/>
                <a:gd name="connsiteY3" fmla="*/ 0 h 749553"/>
                <a:gd name="connsiteX4" fmla="*/ 890782 w 928882"/>
                <a:gd name="connsiteY4" fmla="*/ 136544 h 749553"/>
                <a:gd name="connsiteX5" fmla="*/ 854941 w 928882"/>
                <a:gd name="connsiteY5" fmla="*/ 428674 h 749553"/>
                <a:gd name="connsiteX6" fmla="*/ 928882 w 928882"/>
                <a:gd name="connsiteY6" fmla="*/ 711279 h 749553"/>
                <a:gd name="connsiteX7" fmla="*/ 706613 w 928882"/>
                <a:gd name="connsiteY7" fmla="*/ 743048 h 749553"/>
                <a:gd name="connsiteX8" fmla="*/ 454942 w 928882"/>
                <a:gd name="connsiteY8" fmla="*/ 552548 h 749553"/>
                <a:gd name="connsiteX9" fmla="*/ 156473 w 928882"/>
                <a:gd name="connsiteY9" fmla="*/ 720804 h 749553"/>
                <a:gd name="connsiteX10" fmla="*/ 7216 w 928882"/>
                <a:gd name="connsiteY10" fmla="*/ 657274 h 749553"/>
                <a:gd name="connsiteX11" fmla="*/ 64366 w 928882"/>
                <a:gd name="connsiteY11" fmla="*/ 409624 h 749553"/>
                <a:gd name="connsiteX12" fmla="*/ 61223 w 928882"/>
                <a:gd name="connsiteY12" fmla="*/ 136544 h 749553"/>
                <a:gd name="connsiteX0" fmla="*/ 61223 w 928882"/>
                <a:gd name="connsiteY0" fmla="*/ 136544 h 749553"/>
                <a:gd name="connsiteX1" fmla="*/ 197767 w 928882"/>
                <a:gd name="connsiteY1" fmla="*/ 0 h 749553"/>
                <a:gd name="connsiteX2" fmla="*/ 464416 w 928882"/>
                <a:gd name="connsiteY2" fmla="*/ 152449 h 749553"/>
                <a:gd name="connsiteX3" fmla="*/ 754238 w 928882"/>
                <a:gd name="connsiteY3" fmla="*/ 0 h 749553"/>
                <a:gd name="connsiteX4" fmla="*/ 890782 w 928882"/>
                <a:gd name="connsiteY4" fmla="*/ 136544 h 749553"/>
                <a:gd name="connsiteX5" fmla="*/ 854941 w 928882"/>
                <a:gd name="connsiteY5" fmla="*/ 428674 h 749553"/>
                <a:gd name="connsiteX6" fmla="*/ 928882 w 928882"/>
                <a:gd name="connsiteY6" fmla="*/ 711279 h 749553"/>
                <a:gd name="connsiteX7" fmla="*/ 706613 w 928882"/>
                <a:gd name="connsiteY7" fmla="*/ 743048 h 749553"/>
                <a:gd name="connsiteX8" fmla="*/ 454942 w 928882"/>
                <a:gd name="connsiteY8" fmla="*/ 552548 h 749553"/>
                <a:gd name="connsiteX9" fmla="*/ 156473 w 928882"/>
                <a:gd name="connsiteY9" fmla="*/ 720804 h 749553"/>
                <a:gd name="connsiteX10" fmla="*/ 7216 w 928882"/>
                <a:gd name="connsiteY10" fmla="*/ 657274 h 749553"/>
                <a:gd name="connsiteX11" fmla="*/ 64366 w 928882"/>
                <a:gd name="connsiteY11" fmla="*/ 409624 h 749553"/>
                <a:gd name="connsiteX12" fmla="*/ 61223 w 928882"/>
                <a:gd name="connsiteY12" fmla="*/ 136544 h 749553"/>
                <a:gd name="connsiteX0" fmla="*/ 58681 w 926340"/>
                <a:gd name="connsiteY0" fmla="*/ 136544 h 749553"/>
                <a:gd name="connsiteX1" fmla="*/ 195225 w 926340"/>
                <a:gd name="connsiteY1" fmla="*/ 0 h 749553"/>
                <a:gd name="connsiteX2" fmla="*/ 461874 w 926340"/>
                <a:gd name="connsiteY2" fmla="*/ 152449 h 749553"/>
                <a:gd name="connsiteX3" fmla="*/ 751696 w 926340"/>
                <a:gd name="connsiteY3" fmla="*/ 0 h 749553"/>
                <a:gd name="connsiteX4" fmla="*/ 888240 w 926340"/>
                <a:gd name="connsiteY4" fmla="*/ 136544 h 749553"/>
                <a:gd name="connsiteX5" fmla="*/ 852399 w 926340"/>
                <a:gd name="connsiteY5" fmla="*/ 428674 h 749553"/>
                <a:gd name="connsiteX6" fmla="*/ 926340 w 926340"/>
                <a:gd name="connsiteY6" fmla="*/ 711279 h 749553"/>
                <a:gd name="connsiteX7" fmla="*/ 704071 w 926340"/>
                <a:gd name="connsiteY7" fmla="*/ 743048 h 749553"/>
                <a:gd name="connsiteX8" fmla="*/ 452400 w 926340"/>
                <a:gd name="connsiteY8" fmla="*/ 552548 h 749553"/>
                <a:gd name="connsiteX9" fmla="*/ 153931 w 926340"/>
                <a:gd name="connsiteY9" fmla="*/ 720804 h 749553"/>
                <a:gd name="connsiteX10" fmla="*/ 4674 w 926340"/>
                <a:gd name="connsiteY10" fmla="*/ 657274 h 749553"/>
                <a:gd name="connsiteX11" fmla="*/ 61824 w 926340"/>
                <a:gd name="connsiteY11" fmla="*/ 409624 h 749553"/>
                <a:gd name="connsiteX12" fmla="*/ 58681 w 926340"/>
                <a:gd name="connsiteY12" fmla="*/ 136544 h 749553"/>
                <a:gd name="connsiteX0" fmla="*/ 63549 w 931208"/>
                <a:gd name="connsiteY0" fmla="*/ 136544 h 749553"/>
                <a:gd name="connsiteX1" fmla="*/ 200093 w 931208"/>
                <a:gd name="connsiteY1" fmla="*/ 0 h 749553"/>
                <a:gd name="connsiteX2" fmla="*/ 466742 w 931208"/>
                <a:gd name="connsiteY2" fmla="*/ 152449 h 749553"/>
                <a:gd name="connsiteX3" fmla="*/ 756564 w 931208"/>
                <a:gd name="connsiteY3" fmla="*/ 0 h 749553"/>
                <a:gd name="connsiteX4" fmla="*/ 893108 w 931208"/>
                <a:gd name="connsiteY4" fmla="*/ 136544 h 749553"/>
                <a:gd name="connsiteX5" fmla="*/ 857267 w 931208"/>
                <a:gd name="connsiteY5" fmla="*/ 428674 h 749553"/>
                <a:gd name="connsiteX6" fmla="*/ 931208 w 931208"/>
                <a:gd name="connsiteY6" fmla="*/ 711279 h 749553"/>
                <a:gd name="connsiteX7" fmla="*/ 708939 w 931208"/>
                <a:gd name="connsiteY7" fmla="*/ 743048 h 749553"/>
                <a:gd name="connsiteX8" fmla="*/ 457268 w 931208"/>
                <a:gd name="connsiteY8" fmla="*/ 552548 h 749553"/>
                <a:gd name="connsiteX9" fmla="*/ 158799 w 931208"/>
                <a:gd name="connsiteY9" fmla="*/ 720804 h 749553"/>
                <a:gd name="connsiteX10" fmla="*/ 9542 w 931208"/>
                <a:gd name="connsiteY10" fmla="*/ 657274 h 749553"/>
                <a:gd name="connsiteX11" fmla="*/ 66692 w 931208"/>
                <a:gd name="connsiteY11" fmla="*/ 409624 h 749553"/>
                <a:gd name="connsiteX12" fmla="*/ 63549 w 931208"/>
                <a:gd name="connsiteY12" fmla="*/ 136544 h 74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208" h="749553">
                  <a:moveTo>
                    <a:pt x="63549" y="136544"/>
                  </a:moveTo>
                  <a:cubicBezTo>
                    <a:pt x="63549" y="61133"/>
                    <a:pt x="124682" y="0"/>
                    <a:pt x="200093" y="0"/>
                  </a:cubicBezTo>
                  <a:cubicBezTo>
                    <a:pt x="288976" y="50816"/>
                    <a:pt x="273084" y="149258"/>
                    <a:pt x="466742" y="152449"/>
                  </a:cubicBezTo>
                  <a:cubicBezTo>
                    <a:pt x="687174" y="158783"/>
                    <a:pt x="659957" y="50816"/>
                    <a:pt x="756564" y="0"/>
                  </a:cubicBezTo>
                  <a:cubicBezTo>
                    <a:pt x="831975" y="0"/>
                    <a:pt x="893108" y="61133"/>
                    <a:pt x="893108" y="136544"/>
                  </a:cubicBezTo>
                  <a:cubicBezTo>
                    <a:pt x="900211" y="237096"/>
                    <a:pt x="859689" y="290022"/>
                    <a:pt x="857267" y="428674"/>
                  </a:cubicBezTo>
                  <a:cubicBezTo>
                    <a:pt x="881914" y="548276"/>
                    <a:pt x="916086" y="620252"/>
                    <a:pt x="931208" y="711279"/>
                  </a:cubicBezTo>
                  <a:cubicBezTo>
                    <a:pt x="931208" y="786690"/>
                    <a:pt x="851025" y="723998"/>
                    <a:pt x="708939" y="743048"/>
                  </a:cubicBezTo>
                  <a:cubicBezTo>
                    <a:pt x="586949" y="660498"/>
                    <a:pt x="598308" y="596998"/>
                    <a:pt x="457268" y="552548"/>
                  </a:cubicBezTo>
                  <a:cubicBezTo>
                    <a:pt x="315182" y="571598"/>
                    <a:pt x="244524" y="691440"/>
                    <a:pt x="158799" y="720804"/>
                  </a:cubicBezTo>
                  <a:cubicBezTo>
                    <a:pt x="86822" y="680577"/>
                    <a:pt x="43419" y="697501"/>
                    <a:pt x="9542" y="657274"/>
                  </a:cubicBezTo>
                  <a:cubicBezTo>
                    <a:pt x="-15334" y="603823"/>
                    <a:pt x="10066" y="534512"/>
                    <a:pt x="66692" y="409624"/>
                  </a:cubicBezTo>
                  <a:cubicBezTo>
                    <a:pt x="75693" y="256161"/>
                    <a:pt x="31790" y="203227"/>
                    <a:pt x="63549" y="136544"/>
                  </a:cubicBezTo>
                  <a:close/>
                </a:path>
              </a:pathLst>
            </a:custGeom>
            <a:solidFill>
              <a:srgbClr val="308529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82226" y="345737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08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6263201" y="345737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08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6177476" y="336212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08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6177476" y="355262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08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553889" y="349861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08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6734864" y="349861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08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6649139" y="340336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08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649139" y="359386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08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241187" y="3616830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08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471974" y="3616830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08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181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30200" y="330200"/>
            <a:ext cx="3009900" cy="60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691150" y="6056841"/>
            <a:ext cx="288000" cy="288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52100" y="6241041"/>
            <a:ext cx="802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806100" y="5705011"/>
            <a:ext cx="720000" cy="540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128300" y="330199"/>
            <a:ext cx="8051800" cy="5374563"/>
          </a:xfrm>
          <a:prstGeom prst="rect">
            <a:avLst/>
          </a:prstGeom>
          <a:solidFill>
            <a:srgbClr val="CC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09273" y="-206878"/>
            <a:ext cx="542648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1300" dirty="0" smtClean="0">
                <a:solidFill>
                  <a:schemeClr val="bg1"/>
                </a:solidFill>
              </a:rPr>
              <a:t>►</a:t>
            </a:r>
            <a:endParaRPr lang="pt-BR" sz="41300" dirty="0">
              <a:solidFill>
                <a:schemeClr val="bg1"/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554690" y="780918"/>
            <a:ext cx="2560920" cy="5194564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0346" y="2447176"/>
            <a:ext cx="32496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utrun future" panose="02000500000000000000" pitchFamily="2" charset="0"/>
                <a:ea typeface="+mn-ea"/>
                <a:cs typeface="+mn-cs"/>
              </a:rPr>
              <a:t>You</a:t>
            </a:r>
            <a:endParaRPr kumimoji="0" lang="pt-BR" sz="1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utrun future" panose="02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2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330200" y="330200"/>
            <a:ext cx="3009900" cy="60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691150" y="6056841"/>
            <a:ext cx="288000" cy="28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2100" y="6241041"/>
            <a:ext cx="802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806100" y="5705011"/>
            <a:ext cx="720000" cy="540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140200" y="330199"/>
            <a:ext cx="8051800" cy="5374563"/>
          </a:xfrm>
          <a:prstGeom prst="rect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667131" y="-86397"/>
            <a:ext cx="299793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1300" b="1" dirty="0" smtClean="0">
                <a:solidFill>
                  <a:schemeClr val="bg1"/>
                </a:solidFill>
              </a:rPr>
              <a:t>♪</a:t>
            </a:r>
            <a:endParaRPr lang="pt-BR" sz="41300" b="1" dirty="0">
              <a:solidFill>
                <a:schemeClr val="bg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554690" y="780917"/>
            <a:ext cx="2560920" cy="519456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0346" y="2447176"/>
            <a:ext cx="32496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utrun future" panose="02000500000000000000" pitchFamily="2" charset="0"/>
                <a:ea typeface="+mn-ea"/>
                <a:cs typeface="+mn-cs"/>
              </a:rPr>
              <a:t>You</a:t>
            </a:r>
            <a:endParaRPr kumimoji="0" lang="pt-BR" sz="1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utrun future" panose="02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53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330200" y="330200"/>
            <a:ext cx="3009900" cy="60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691150" y="6056841"/>
            <a:ext cx="288000" cy="288000"/>
          </a:xfrm>
          <a:prstGeom prst="ellipse">
            <a:avLst/>
          </a:prstGeom>
          <a:solidFill>
            <a:srgbClr val="006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2100" y="6241041"/>
            <a:ext cx="802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806100" y="5705011"/>
            <a:ext cx="720000" cy="540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140200" y="330199"/>
            <a:ext cx="8051800" cy="5374563"/>
          </a:xfrm>
          <a:prstGeom prst="rect">
            <a:avLst/>
          </a:prstGeom>
          <a:solidFill>
            <a:srgbClr val="0067B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554690" y="780917"/>
            <a:ext cx="2560920" cy="5194564"/>
          </a:xfrm>
          <a:prstGeom prst="roundRect">
            <a:avLst/>
          </a:prstGeom>
          <a:solidFill>
            <a:srgbClr val="006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0346" y="2447176"/>
            <a:ext cx="32496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utrun future" panose="02000500000000000000" pitchFamily="2" charset="0"/>
                <a:ea typeface="+mn-ea"/>
                <a:cs typeface="+mn-cs"/>
              </a:rPr>
              <a:t>You</a:t>
            </a:r>
            <a:endParaRPr kumimoji="0" lang="pt-BR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utrun future" panose="02000500000000000000" pitchFamily="2" charset="0"/>
              <a:ea typeface="+mn-ea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91892" y="-116878"/>
            <a:ext cx="474841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1300" b="1" dirty="0" smtClean="0">
                <a:solidFill>
                  <a:schemeClr val="bg1"/>
                </a:solidFill>
              </a:rPr>
              <a:t>☻</a:t>
            </a:r>
            <a:endParaRPr lang="pt-BR" sz="4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3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330200" y="330200"/>
            <a:ext cx="3009900" cy="60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691150" y="6056841"/>
            <a:ext cx="288000" cy="288000"/>
          </a:xfrm>
          <a:prstGeom prst="ellipse">
            <a:avLst/>
          </a:prstGeom>
          <a:solidFill>
            <a:srgbClr val="308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2100" y="6241041"/>
            <a:ext cx="802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806100" y="5705011"/>
            <a:ext cx="720000" cy="540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140200" y="330199"/>
            <a:ext cx="8051800" cy="5374563"/>
          </a:xfrm>
          <a:prstGeom prst="rect">
            <a:avLst/>
          </a:prstGeom>
          <a:solidFill>
            <a:srgbClr val="308529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554690" y="780917"/>
            <a:ext cx="2560920" cy="5194564"/>
          </a:xfrm>
          <a:prstGeom prst="roundRect">
            <a:avLst/>
          </a:prstGeom>
          <a:solidFill>
            <a:srgbClr val="308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0346" y="2447176"/>
            <a:ext cx="32496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utrun future" panose="02000500000000000000" pitchFamily="2" charset="0"/>
                <a:ea typeface="+mn-ea"/>
                <a:cs typeface="+mn-cs"/>
              </a:rPr>
              <a:t>You</a:t>
            </a:r>
            <a:endParaRPr kumimoji="0" lang="pt-BR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utrun future" panose="02000500000000000000" pitchFamily="2" charset="0"/>
              <a:ea typeface="+mn-ea"/>
              <a:cs typeface="+mn-cs"/>
            </a:endParaRPr>
          </a:p>
        </p:txBody>
      </p:sp>
      <p:sp>
        <p:nvSpPr>
          <p:cNvPr id="14" name="Retângulo de cantos arredondados 7"/>
          <p:cNvSpPr/>
          <p:nvPr/>
        </p:nvSpPr>
        <p:spPr>
          <a:xfrm>
            <a:off x="5853358" y="1213881"/>
            <a:ext cx="4625483" cy="3607198"/>
          </a:xfrm>
          <a:custGeom>
            <a:avLst/>
            <a:gdLst>
              <a:gd name="connsiteX0" fmla="*/ 0 w 829559"/>
              <a:gd name="connsiteY0" fmla="*/ 136544 h 819248"/>
              <a:gd name="connsiteX1" fmla="*/ 136544 w 829559"/>
              <a:gd name="connsiteY1" fmla="*/ 0 h 819248"/>
              <a:gd name="connsiteX2" fmla="*/ 693015 w 829559"/>
              <a:gd name="connsiteY2" fmla="*/ 0 h 819248"/>
              <a:gd name="connsiteX3" fmla="*/ 829559 w 829559"/>
              <a:gd name="connsiteY3" fmla="*/ 136544 h 819248"/>
              <a:gd name="connsiteX4" fmla="*/ 829559 w 829559"/>
              <a:gd name="connsiteY4" fmla="*/ 682704 h 819248"/>
              <a:gd name="connsiteX5" fmla="*/ 693015 w 829559"/>
              <a:gd name="connsiteY5" fmla="*/ 819248 h 819248"/>
              <a:gd name="connsiteX6" fmla="*/ 136544 w 829559"/>
              <a:gd name="connsiteY6" fmla="*/ 819248 h 819248"/>
              <a:gd name="connsiteX7" fmla="*/ 0 w 829559"/>
              <a:gd name="connsiteY7" fmla="*/ 682704 h 819248"/>
              <a:gd name="connsiteX8" fmla="*/ 0 w 829559"/>
              <a:gd name="connsiteY8" fmla="*/ 136544 h 819248"/>
              <a:gd name="connsiteX0" fmla="*/ 0 w 829559"/>
              <a:gd name="connsiteY0" fmla="*/ 146020 h 828724"/>
              <a:gd name="connsiteX1" fmla="*/ 136544 w 829559"/>
              <a:gd name="connsiteY1" fmla="*/ 9476 h 828724"/>
              <a:gd name="connsiteX2" fmla="*/ 393668 w 829559"/>
              <a:gd name="connsiteY2" fmla="*/ 0 h 828724"/>
              <a:gd name="connsiteX3" fmla="*/ 693015 w 829559"/>
              <a:gd name="connsiteY3" fmla="*/ 9476 h 828724"/>
              <a:gd name="connsiteX4" fmla="*/ 829559 w 829559"/>
              <a:gd name="connsiteY4" fmla="*/ 146020 h 828724"/>
              <a:gd name="connsiteX5" fmla="*/ 829559 w 829559"/>
              <a:gd name="connsiteY5" fmla="*/ 692180 h 828724"/>
              <a:gd name="connsiteX6" fmla="*/ 693015 w 829559"/>
              <a:gd name="connsiteY6" fmla="*/ 828724 h 828724"/>
              <a:gd name="connsiteX7" fmla="*/ 136544 w 829559"/>
              <a:gd name="connsiteY7" fmla="*/ 828724 h 828724"/>
              <a:gd name="connsiteX8" fmla="*/ 0 w 829559"/>
              <a:gd name="connsiteY8" fmla="*/ 692180 h 828724"/>
              <a:gd name="connsiteX9" fmla="*/ 0 w 829559"/>
              <a:gd name="connsiteY9" fmla="*/ 146020 h 828724"/>
              <a:gd name="connsiteX0" fmla="*/ 0 w 829559"/>
              <a:gd name="connsiteY0" fmla="*/ 136544 h 819248"/>
              <a:gd name="connsiteX1" fmla="*/ 136544 w 829559"/>
              <a:gd name="connsiteY1" fmla="*/ 0 h 819248"/>
              <a:gd name="connsiteX2" fmla="*/ 403193 w 829559"/>
              <a:gd name="connsiteY2" fmla="*/ 152449 h 819248"/>
              <a:gd name="connsiteX3" fmla="*/ 693015 w 829559"/>
              <a:gd name="connsiteY3" fmla="*/ 0 h 819248"/>
              <a:gd name="connsiteX4" fmla="*/ 829559 w 829559"/>
              <a:gd name="connsiteY4" fmla="*/ 136544 h 819248"/>
              <a:gd name="connsiteX5" fmla="*/ 829559 w 829559"/>
              <a:gd name="connsiteY5" fmla="*/ 682704 h 819248"/>
              <a:gd name="connsiteX6" fmla="*/ 693015 w 829559"/>
              <a:gd name="connsiteY6" fmla="*/ 819248 h 819248"/>
              <a:gd name="connsiteX7" fmla="*/ 136544 w 829559"/>
              <a:gd name="connsiteY7" fmla="*/ 819248 h 819248"/>
              <a:gd name="connsiteX8" fmla="*/ 0 w 829559"/>
              <a:gd name="connsiteY8" fmla="*/ 682704 h 819248"/>
              <a:gd name="connsiteX9" fmla="*/ 0 w 829559"/>
              <a:gd name="connsiteY9" fmla="*/ 136544 h 819248"/>
              <a:gd name="connsiteX0" fmla="*/ 0 w 829559"/>
              <a:gd name="connsiteY0" fmla="*/ 136544 h 819248"/>
              <a:gd name="connsiteX1" fmla="*/ 136544 w 829559"/>
              <a:gd name="connsiteY1" fmla="*/ 0 h 819248"/>
              <a:gd name="connsiteX2" fmla="*/ 403193 w 829559"/>
              <a:gd name="connsiteY2" fmla="*/ 152449 h 819248"/>
              <a:gd name="connsiteX3" fmla="*/ 693015 w 829559"/>
              <a:gd name="connsiteY3" fmla="*/ 0 h 819248"/>
              <a:gd name="connsiteX4" fmla="*/ 829559 w 829559"/>
              <a:gd name="connsiteY4" fmla="*/ 136544 h 819248"/>
              <a:gd name="connsiteX5" fmla="*/ 829559 w 829559"/>
              <a:gd name="connsiteY5" fmla="*/ 682704 h 819248"/>
              <a:gd name="connsiteX6" fmla="*/ 693015 w 829559"/>
              <a:gd name="connsiteY6" fmla="*/ 819248 h 819248"/>
              <a:gd name="connsiteX7" fmla="*/ 136544 w 829559"/>
              <a:gd name="connsiteY7" fmla="*/ 819248 h 819248"/>
              <a:gd name="connsiteX8" fmla="*/ 0 w 829559"/>
              <a:gd name="connsiteY8" fmla="*/ 682704 h 819248"/>
              <a:gd name="connsiteX9" fmla="*/ 0 w 829559"/>
              <a:gd name="connsiteY9" fmla="*/ 136544 h 819248"/>
              <a:gd name="connsiteX0" fmla="*/ 0 w 829559"/>
              <a:gd name="connsiteY0" fmla="*/ 136544 h 819248"/>
              <a:gd name="connsiteX1" fmla="*/ 136544 w 829559"/>
              <a:gd name="connsiteY1" fmla="*/ 0 h 819248"/>
              <a:gd name="connsiteX2" fmla="*/ 403193 w 829559"/>
              <a:gd name="connsiteY2" fmla="*/ 152449 h 819248"/>
              <a:gd name="connsiteX3" fmla="*/ 693015 w 829559"/>
              <a:gd name="connsiteY3" fmla="*/ 0 h 819248"/>
              <a:gd name="connsiteX4" fmla="*/ 829559 w 829559"/>
              <a:gd name="connsiteY4" fmla="*/ 136544 h 819248"/>
              <a:gd name="connsiteX5" fmla="*/ 829559 w 829559"/>
              <a:gd name="connsiteY5" fmla="*/ 682704 h 819248"/>
              <a:gd name="connsiteX6" fmla="*/ 693015 w 829559"/>
              <a:gd name="connsiteY6" fmla="*/ 819248 h 819248"/>
              <a:gd name="connsiteX7" fmla="*/ 136544 w 829559"/>
              <a:gd name="connsiteY7" fmla="*/ 819248 h 819248"/>
              <a:gd name="connsiteX8" fmla="*/ 0 w 829559"/>
              <a:gd name="connsiteY8" fmla="*/ 682704 h 819248"/>
              <a:gd name="connsiteX9" fmla="*/ 0 w 829559"/>
              <a:gd name="connsiteY9" fmla="*/ 136544 h 819248"/>
              <a:gd name="connsiteX0" fmla="*/ 0 w 829559"/>
              <a:gd name="connsiteY0" fmla="*/ 136544 h 819248"/>
              <a:gd name="connsiteX1" fmla="*/ 136544 w 829559"/>
              <a:gd name="connsiteY1" fmla="*/ 0 h 819248"/>
              <a:gd name="connsiteX2" fmla="*/ 403193 w 829559"/>
              <a:gd name="connsiteY2" fmla="*/ 152449 h 819248"/>
              <a:gd name="connsiteX3" fmla="*/ 693015 w 829559"/>
              <a:gd name="connsiteY3" fmla="*/ 0 h 819248"/>
              <a:gd name="connsiteX4" fmla="*/ 829559 w 829559"/>
              <a:gd name="connsiteY4" fmla="*/ 136544 h 819248"/>
              <a:gd name="connsiteX5" fmla="*/ 829559 w 829559"/>
              <a:gd name="connsiteY5" fmla="*/ 682704 h 819248"/>
              <a:gd name="connsiteX6" fmla="*/ 693015 w 829559"/>
              <a:gd name="connsiteY6" fmla="*/ 819248 h 819248"/>
              <a:gd name="connsiteX7" fmla="*/ 317519 w 829559"/>
              <a:gd name="connsiteY7" fmla="*/ 647798 h 819248"/>
              <a:gd name="connsiteX8" fmla="*/ 0 w 829559"/>
              <a:gd name="connsiteY8" fmla="*/ 682704 h 819248"/>
              <a:gd name="connsiteX9" fmla="*/ 0 w 829559"/>
              <a:gd name="connsiteY9" fmla="*/ 136544 h 819248"/>
              <a:gd name="connsiteX0" fmla="*/ 0 w 829559"/>
              <a:gd name="connsiteY0" fmla="*/ 136544 h 819248"/>
              <a:gd name="connsiteX1" fmla="*/ 136544 w 829559"/>
              <a:gd name="connsiteY1" fmla="*/ 0 h 819248"/>
              <a:gd name="connsiteX2" fmla="*/ 403193 w 829559"/>
              <a:gd name="connsiteY2" fmla="*/ 152449 h 819248"/>
              <a:gd name="connsiteX3" fmla="*/ 693015 w 829559"/>
              <a:gd name="connsiteY3" fmla="*/ 0 h 819248"/>
              <a:gd name="connsiteX4" fmla="*/ 829559 w 829559"/>
              <a:gd name="connsiteY4" fmla="*/ 136544 h 819248"/>
              <a:gd name="connsiteX5" fmla="*/ 829559 w 829559"/>
              <a:gd name="connsiteY5" fmla="*/ 682704 h 819248"/>
              <a:gd name="connsiteX6" fmla="*/ 693015 w 829559"/>
              <a:gd name="connsiteY6" fmla="*/ 819248 h 819248"/>
              <a:gd name="connsiteX7" fmla="*/ 317519 w 829559"/>
              <a:gd name="connsiteY7" fmla="*/ 647798 h 819248"/>
              <a:gd name="connsiteX8" fmla="*/ 9525 w 829559"/>
              <a:gd name="connsiteY8" fmla="*/ 568404 h 819248"/>
              <a:gd name="connsiteX9" fmla="*/ 0 w 829559"/>
              <a:gd name="connsiteY9" fmla="*/ 136544 h 819248"/>
              <a:gd name="connsiteX0" fmla="*/ 0 w 829559"/>
              <a:gd name="connsiteY0" fmla="*/ 136544 h 819248"/>
              <a:gd name="connsiteX1" fmla="*/ 136544 w 829559"/>
              <a:gd name="connsiteY1" fmla="*/ 0 h 819248"/>
              <a:gd name="connsiteX2" fmla="*/ 403193 w 829559"/>
              <a:gd name="connsiteY2" fmla="*/ 152449 h 819248"/>
              <a:gd name="connsiteX3" fmla="*/ 693015 w 829559"/>
              <a:gd name="connsiteY3" fmla="*/ 0 h 819248"/>
              <a:gd name="connsiteX4" fmla="*/ 829559 w 829559"/>
              <a:gd name="connsiteY4" fmla="*/ 136544 h 819248"/>
              <a:gd name="connsiteX5" fmla="*/ 829559 w 829559"/>
              <a:gd name="connsiteY5" fmla="*/ 682704 h 819248"/>
              <a:gd name="connsiteX6" fmla="*/ 693015 w 829559"/>
              <a:gd name="connsiteY6" fmla="*/ 819248 h 819248"/>
              <a:gd name="connsiteX7" fmla="*/ 393719 w 829559"/>
              <a:gd name="connsiteY7" fmla="*/ 552548 h 819248"/>
              <a:gd name="connsiteX8" fmla="*/ 9525 w 829559"/>
              <a:gd name="connsiteY8" fmla="*/ 568404 h 819248"/>
              <a:gd name="connsiteX9" fmla="*/ 0 w 829559"/>
              <a:gd name="connsiteY9" fmla="*/ 136544 h 819248"/>
              <a:gd name="connsiteX0" fmla="*/ 0 w 829559"/>
              <a:gd name="connsiteY0" fmla="*/ 136544 h 819248"/>
              <a:gd name="connsiteX1" fmla="*/ 136544 w 829559"/>
              <a:gd name="connsiteY1" fmla="*/ 0 h 819248"/>
              <a:gd name="connsiteX2" fmla="*/ 403193 w 829559"/>
              <a:gd name="connsiteY2" fmla="*/ 152449 h 819248"/>
              <a:gd name="connsiteX3" fmla="*/ 693015 w 829559"/>
              <a:gd name="connsiteY3" fmla="*/ 0 h 819248"/>
              <a:gd name="connsiteX4" fmla="*/ 829559 w 829559"/>
              <a:gd name="connsiteY4" fmla="*/ 136544 h 819248"/>
              <a:gd name="connsiteX5" fmla="*/ 829559 w 829559"/>
              <a:gd name="connsiteY5" fmla="*/ 682704 h 819248"/>
              <a:gd name="connsiteX6" fmla="*/ 693015 w 829559"/>
              <a:gd name="connsiteY6" fmla="*/ 819248 h 819248"/>
              <a:gd name="connsiteX7" fmla="*/ 393719 w 829559"/>
              <a:gd name="connsiteY7" fmla="*/ 552548 h 819248"/>
              <a:gd name="connsiteX8" fmla="*/ 66675 w 829559"/>
              <a:gd name="connsiteY8" fmla="*/ 673179 h 819248"/>
              <a:gd name="connsiteX9" fmla="*/ 0 w 829559"/>
              <a:gd name="connsiteY9" fmla="*/ 136544 h 819248"/>
              <a:gd name="connsiteX0" fmla="*/ 9525 w 839084"/>
              <a:gd name="connsiteY0" fmla="*/ 136544 h 819248"/>
              <a:gd name="connsiteX1" fmla="*/ 146069 w 839084"/>
              <a:gd name="connsiteY1" fmla="*/ 0 h 819248"/>
              <a:gd name="connsiteX2" fmla="*/ 412718 w 839084"/>
              <a:gd name="connsiteY2" fmla="*/ 152449 h 819248"/>
              <a:gd name="connsiteX3" fmla="*/ 702540 w 839084"/>
              <a:gd name="connsiteY3" fmla="*/ 0 h 819248"/>
              <a:gd name="connsiteX4" fmla="*/ 839084 w 839084"/>
              <a:gd name="connsiteY4" fmla="*/ 136544 h 819248"/>
              <a:gd name="connsiteX5" fmla="*/ 839084 w 839084"/>
              <a:gd name="connsiteY5" fmla="*/ 682704 h 819248"/>
              <a:gd name="connsiteX6" fmla="*/ 702540 w 839084"/>
              <a:gd name="connsiteY6" fmla="*/ 819248 h 819248"/>
              <a:gd name="connsiteX7" fmla="*/ 403244 w 839084"/>
              <a:gd name="connsiteY7" fmla="*/ 552548 h 819248"/>
              <a:gd name="connsiteX8" fmla="*/ 0 w 839084"/>
              <a:gd name="connsiteY8" fmla="*/ 644604 h 819248"/>
              <a:gd name="connsiteX9" fmla="*/ 9525 w 839084"/>
              <a:gd name="connsiteY9" fmla="*/ 136544 h 819248"/>
              <a:gd name="connsiteX0" fmla="*/ 0 w 829559"/>
              <a:gd name="connsiteY0" fmla="*/ 136544 h 819248"/>
              <a:gd name="connsiteX1" fmla="*/ 136544 w 829559"/>
              <a:gd name="connsiteY1" fmla="*/ 0 h 819248"/>
              <a:gd name="connsiteX2" fmla="*/ 403193 w 829559"/>
              <a:gd name="connsiteY2" fmla="*/ 152449 h 819248"/>
              <a:gd name="connsiteX3" fmla="*/ 693015 w 829559"/>
              <a:gd name="connsiteY3" fmla="*/ 0 h 819248"/>
              <a:gd name="connsiteX4" fmla="*/ 829559 w 829559"/>
              <a:gd name="connsiteY4" fmla="*/ 136544 h 819248"/>
              <a:gd name="connsiteX5" fmla="*/ 829559 w 829559"/>
              <a:gd name="connsiteY5" fmla="*/ 682704 h 819248"/>
              <a:gd name="connsiteX6" fmla="*/ 693015 w 829559"/>
              <a:gd name="connsiteY6" fmla="*/ 819248 h 819248"/>
              <a:gd name="connsiteX7" fmla="*/ 393719 w 829559"/>
              <a:gd name="connsiteY7" fmla="*/ 552548 h 819248"/>
              <a:gd name="connsiteX8" fmla="*/ 0 w 829559"/>
              <a:gd name="connsiteY8" fmla="*/ 673179 h 819248"/>
              <a:gd name="connsiteX9" fmla="*/ 0 w 829559"/>
              <a:gd name="connsiteY9" fmla="*/ 136544 h 819248"/>
              <a:gd name="connsiteX0" fmla="*/ 0 w 829559"/>
              <a:gd name="connsiteY0" fmla="*/ 136544 h 744276"/>
              <a:gd name="connsiteX1" fmla="*/ 136544 w 829559"/>
              <a:gd name="connsiteY1" fmla="*/ 0 h 744276"/>
              <a:gd name="connsiteX2" fmla="*/ 403193 w 829559"/>
              <a:gd name="connsiteY2" fmla="*/ 152449 h 744276"/>
              <a:gd name="connsiteX3" fmla="*/ 693015 w 829559"/>
              <a:gd name="connsiteY3" fmla="*/ 0 h 744276"/>
              <a:gd name="connsiteX4" fmla="*/ 829559 w 829559"/>
              <a:gd name="connsiteY4" fmla="*/ 136544 h 744276"/>
              <a:gd name="connsiteX5" fmla="*/ 829559 w 829559"/>
              <a:gd name="connsiteY5" fmla="*/ 682704 h 744276"/>
              <a:gd name="connsiteX6" fmla="*/ 645390 w 829559"/>
              <a:gd name="connsiteY6" fmla="*/ 743048 h 744276"/>
              <a:gd name="connsiteX7" fmla="*/ 393719 w 829559"/>
              <a:gd name="connsiteY7" fmla="*/ 552548 h 744276"/>
              <a:gd name="connsiteX8" fmla="*/ 0 w 829559"/>
              <a:gd name="connsiteY8" fmla="*/ 673179 h 744276"/>
              <a:gd name="connsiteX9" fmla="*/ 0 w 829559"/>
              <a:gd name="connsiteY9" fmla="*/ 136544 h 744276"/>
              <a:gd name="connsiteX0" fmla="*/ 0 w 829559"/>
              <a:gd name="connsiteY0" fmla="*/ 136544 h 743048"/>
              <a:gd name="connsiteX1" fmla="*/ 136544 w 829559"/>
              <a:gd name="connsiteY1" fmla="*/ 0 h 743048"/>
              <a:gd name="connsiteX2" fmla="*/ 403193 w 829559"/>
              <a:gd name="connsiteY2" fmla="*/ 152449 h 743048"/>
              <a:gd name="connsiteX3" fmla="*/ 693015 w 829559"/>
              <a:gd name="connsiteY3" fmla="*/ 0 h 743048"/>
              <a:gd name="connsiteX4" fmla="*/ 829559 w 829559"/>
              <a:gd name="connsiteY4" fmla="*/ 136544 h 743048"/>
              <a:gd name="connsiteX5" fmla="*/ 810509 w 829559"/>
              <a:gd name="connsiteY5" fmla="*/ 635079 h 743048"/>
              <a:gd name="connsiteX6" fmla="*/ 645390 w 829559"/>
              <a:gd name="connsiteY6" fmla="*/ 743048 h 743048"/>
              <a:gd name="connsiteX7" fmla="*/ 393719 w 829559"/>
              <a:gd name="connsiteY7" fmla="*/ 552548 h 743048"/>
              <a:gd name="connsiteX8" fmla="*/ 0 w 829559"/>
              <a:gd name="connsiteY8" fmla="*/ 673179 h 743048"/>
              <a:gd name="connsiteX9" fmla="*/ 0 w 829559"/>
              <a:gd name="connsiteY9" fmla="*/ 136544 h 743048"/>
              <a:gd name="connsiteX0" fmla="*/ 0 w 829559"/>
              <a:gd name="connsiteY0" fmla="*/ 136544 h 743048"/>
              <a:gd name="connsiteX1" fmla="*/ 136544 w 829559"/>
              <a:gd name="connsiteY1" fmla="*/ 0 h 743048"/>
              <a:gd name="connsiteX2" fmla="*/ 403193 w 829559"/>
              <a:gd name="connsiteY2" fmla="*/ 152449 h 743048"/>
              <a:gd name="connsiteX3" fmla="*/ 693015 w 829559"/>
              <a:gd name="connsiteY3" fmla="*/ 0 h 743048"/>
              <a:gd name="connsiteX4" fmla="*/ 829559 w 829559"/>
              <a:gd name="connsiteY4" fmla="*/ 136544 h 743048"/>
              <a:gd name="connsiteX5" fmla="*/ 810509 w 829559"/>
              <a:gd name="connsiteY5" fmla="*/ 635079 h 743048"/>
              <a:gd name="connsiteX6" fmla="*/ 645390 w 829559"/>
              <a:gd name="connsiteY6" fmla="*/ 743048 h 743048"/>
              <a:gd name="connsiteX7" fmla="*/ 393719 w 829559"/>
              <a:gd name="connsiteY7" fmla="*/ 552548 h 743048"/>
              <a:gd name="connsiteX8" fmla="*/ 0 w 829559"/>
              <a:gd name="connsiteY8" fmla="*/ 673179 h 743048"/>
              <a:gd name="connsiteX9" fmla="*/ 22193 w 829559"/>
              <a:gd name="connsiteY9" fmla="*/ 647749 h 743048"/>
              <a:gd name="connsiteX10" fmla="*/ 0 w 829559"/>
              <a:gd name="connsiteY10" fmla="*/ 136544 h 743048"/>
              <a:gd name="connsiteX0" fmla="*/ 0 w 829559"/>
              <a:gd name="connsiteY0" fmla="*/ 136544 h 743048"/>
              <a:gd name="connsiteX1" fmla="*/ 136544 w 829559"/>
              <a:gd name="connsiteY1" fmla="*/ 0 h 743048"/>
              <a:gd name="connsiteX2" fmla="*/ 403193 w 829559"/>
              <a:gd name="connsiteY2" fmla="*/ 152449 h 743048"/>
              <a:gd name="connsiteX3" fmla="*/ 693015 w 829559"/>
              <a:gd name="connsiteY3" fmla="*/ 0 h 743048"/>
              <a:gd name="connsiteX4" fmla="*/ 829559 w 829559"/>
              <a:gd name="connsiteY4" fmla="*/ 136544 h 743048"/>
              <a:gd name="connsiteX5" fmla="*/ 810509 w 829559"/>
              <a:gd name="connsiteY5" fmla="*/ 635079 h 743048"/>
              <a:gd name="connsiteX6" fmla="*/ 645390 w 829559"/>
              <a:gd name="connsiteY6" fmla="*/ 743048 h 743048"/>
              <a:gd name="connsiteX7" fmla="*/ 393719 w 829559"/>
              <a:gd name="connsiteY7" fmla="*/ 552548 h 743048"/>
              <a:gd name="connsiteX8" fmla="*/ 0 w 829559"/>
              <a:gd name="connsiteY8" fmla="*/ 673179 h 743048"/>
              <a:gd name="connsiteX9" fmla="*/ 22193 w 829559"/>
              <a:gd name="connsiteY9" fmla="*/ 600124 h 743048"/>
              <a:gd name="connsiteX10" fmla="*/ 0 w 829559"/>
              <a:gd name="connsiteY10" fmla="*/ 136544 h 743048"/>
              <a:gd name="connsiteX0" fmla="*/ 0 w 829559"/>
              <a:gd name="connsiteY0" fmla="*/ 136544 h 743048"/>
              <a:gd name="connsiteX1" fmla="*/ 136544 w 829559"/>
              <a:gd name="connsiteY1" fmla="*/ 0 h 743048"/>
              <a:gd name="connsiteX2" fmla="*/ 403193 w 829559"/>
              <a:gd name="connsiteY2" fmla="*/ 152449 h 743048"/>
              <a:gd name="connsiteX3" fmla="*/ 693015 w 829559"/>
              <a:gd name="connsiteY3" fmla="*/ 0 h 743048"/>
              <a:gd name="connsiteX4" fmla="*/ 829559 w 829559"/>
              <a:gd name="connsiteY4" fmla="*/ 136544 h 743048"/>
              <a:gd name="connsiteX5" fmla="*/ 810509 w 829559"/>
              <a:gd name="connsiteY5" fmla="*/ 635079 h 743048"/>
              <a:gd name="connsiteX6" fmla="*/ 645390 w 829559"/>
              <a:gd name="connsiteY6" fmla="*/ 743048 h 743048"/>
              <a:gd name="connsiteX7" fmla="*/ 393719 w 829559"/>
              <a:gd name="connsiteY7" fmla="*/ 552548 h 743048"/>
              <a:gd name="connsiteX8" fmla="*/ 114300 w 829559"/>
              <a:gd name="connsiteY8" fmla="*/ 692229 h 743048"/>
              <a:gd name="connsiteX9" fmla="*/ 22193 w 829559"/>
              <a:gd name="connsiteY9" fmla="*/ 600124 h 743048"/>
              <a:gd name="connsiteX10" fmla="*/ 0 w 829559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120682 w 835941"/>
              <a:gd name="connsiteY8" fmla="*/ 692229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92107 w 835941"/>
              <a:gd name="connsiteY8" fmla="*/ 692229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120682 w 835941"/>
              <a:gd name="connsiteY8" fmla="*/ 720804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101632 w 835941"/>
              <a:gd name="connsiteY8" fmla="*/ 720804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101632 w 835941"/>
              <a:gd name="connsiteY8" fmla="*/ 720804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101632 w 835941"/>
              <a:gd name="connsiteY8" fmla="*/ 720804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101632 w 835941"/>
              <a:gd name="connsiteY8" fmla="*/ 720804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101632 w 835941"/>
              <a:gd name="connsiteY8" fmla="*/ 720804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101632 w 835941"/>
              <a:gd name="connsiteY8" fmla="*/ 720804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101632 w 835941"/>
              <a:gd name="connsiteY8" fmla="*/ 720804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6382 w 835941"/>
              <a:gd name="connsiteY0" fmla="*/ 136544 h 743048"/>
              <a:gd name="connsiteX1" fmla="*/ 142926 w 835941"/>
              <a:gd name="connsiteY1" fmla="*/ 0 h 743048"/>
              <a:gd name="connsiteX2" fmla="*/ 409575 w 835941"/>
              <a:gd name="connsiteY2" fmla="*/ 152449 h 743048"/>
              <a:gd name="connsiteX3" fmla="*/ 699397 w 835941"/>
              <a:gd name="connsiteY3" fmla="*/ 0 h 743048"/>
              <a:gd name="connsiteX4" fmla="*/ 835941 w 835941"/>
              <a:gd name="connsiteY4" fmla="*/ 136544 h 743048"/>
              <a:gd name="connsiteX5" fmla="*/ 816891 w 835941"/>
              <a:gd name="connsiteY5" fmla="*/ 635079 h 743048"/>
              <a:gd name="connsiteX6" fmla="*/ 651772 w 835941"/>
              <a:gd name="connsiteY6" fmla="*/ 743048 h 743048"/>
              <a:gd name="connsiteX7" fmla="*/ 400101 w 835941"/>
              <a:gd name="connsiteY7" fmla="*/ 552548 h 743048"/>
              <a:gd name="connsiteX8" fmla="*/ 101632 w 835941"/>
              <a:gd name="connsiteY8" fmla="*/ 720804 h 743048"/>
              <a:gd name="connsiteX9" fmla="*/ 0 w 835941"/>
              <a:gd name="connsiteY9" fmla="*/ 600124 h 743048"/>
              <a:gd name="connsiteX10" fmla="*/ 6382 w 835941"/>
              <a:gd name="connsiteY10" fmla="*/ 136544 h 743048"/>
              <a:gd name="connsiteX0" fmla="*/ 33938 w 863497"/>
              <a:gd name="connsiteY0" fmla="*/ 136544 h 743048"/>
              <a:gd name="connsiteX1" fmla="*/ 170482 w 863497"/>
              <a:gd name="connsiteY1" fmla="*/ 0 h 743048"/>
              <a:gd name="connsiteX2" fmla="*/ 437131 w 863497"/>
              <a:gd name="connsiteY2" fmla="*/ 152449 h 743048"/>
              <a:gd name="connsiteX3" fmla="*/ 726953 w 863497"/>
              <a:gd name="connsiteY3" fmla="*/ 0 h 743048"/>
              <a:gd name="connsiteX4" fmla="*/ 863497 w 863497"/>
              <a:gd name="connsiteY4" fmla="*/ 136544 h 743048"/>
              <a:gd name="connsiteX5" fmla="*/ 844447 w 863497"/>
              <a:gd name="connsiteY5" fmla="*/ 635079 h 743048"/>
              <a:gd name="connsiteX6" fmla="*/ 679328 w 863497"/>
              <a:gd name="connsiteY6" fmla="*/ 743048 h 743048"/>
              <a:gd name="connsiteX7" fmla="*/ 427657 w 863497"/>
              <a:gd name="connsiteY7" fmla="*/ 552548 h 743048"/>
              <a:gd name="connsiteX8" fmla="*/ 129188 w 863497"/>
              <a:gd name="connsiteY8" fmla="*/ 720804 h 743048"/>
              <a:gd name="connsiteX9" fmla="*/ 27556 w 863497"/>
              <a:gd name="connsiteY9" fmla="*/ 600124 h 743048"/>
              <a:gd name="connsiteX10" fmla="*/ 33938 w 863497"/>
              <a:gd name="connsiteY10" fmla="*/ 136544 h 743048"/>
              <a:gd name="connsiteX0" fmla="*/ 73479 w 903038"/>
              <a:gd name="connsiteY0" fmla="*/ 136544 h 743048"/>
              <a:gd name="connsiteX1" fmla="*/ 210023 w 903038"/>
              <a:gd name="connsiteY1" fmla="*/ 0 h 743048"/>
              <a:gd name="connsiteX2" fmla="*/ 476672 w 903038"/>
              <a:gd name="connsiteY2" fmla="*/ 152449 h 743048"/>
              <a:gd name="connsiteX3" fmla="*/ 766494 w 903038"/>
              <a:gd name="connsiteY3" fmla="*/ 0 h 743048"/>
              <a:gd name="connsiteX4" fmla="*/ 903038 w 903038"/>
              <a:gd name="connsiteY4" fmla="*/ 136544 h 743048"/>
              <a:gd name="connsiteX5" fmla="*/ 883988 w 903038"/>
              <a:gd name="connsiteY5" fmla="*/ 635079 h 743048"/>
              <a:gd name="connsiteX6" fmla="*/ 718869 w 903038"/>
              <a:gd name="connsiteY6" fmla="*/ 743048 h 743048"/>
              <a:gd name="connsiteX7" fmla="*/ 467198 w 903038"/>
              <a:gd name="connsiteY7" fmla="*/ 552548 h 743048"/>
              <a:gd name="connsiteX8" fmla="*/ 168729 w 903038"/>
              <a:gd name="connsiteY8" fmla="*/ 720804 h 743048"/>
              <a:gd name="connsiteX9" fmla="*/ 19472 w 903038"/>
              <a:gd name="connsiteY9" fmla="*/ 657274 h 743048"/>
              <a:gd name="connsiteX10" fmla="*/ 73479 w 903038"/>
              <a:gd name="connsiteY10" fmla="*/ 136544 h 743048"/>
              <a:gd name="connsiteX0" fmla="*/ 73479 w 941138"/>
              <a:gd name="connsiteY0" fmla="*/ 136544 h 749553"/>
              <a:gd name="connsiteX1" fmla="*/ 210023 w 941138"/>
              <a:gd name="connsiteY1" fmla="*/ 0 h 749553"/>
              <a:gd name="connsiteX2" fmla="*/ 476672 w 941138"/>
              <a:gd name="connsiteY2" fmla="*/ 152449 h 749553"/>
              <a:gd name="connsiteX3" fmla="*/ 766494 w 941138"/>
              <a:gd name="connsiteY3" fmla="*/ 0 h 749553"/>
              <a:gd name="connsiteX4" fmla="*/ 903038 w 941138"/>
              <a:gd name="connsiteY4" fmla="*/ 136544 h 749553"/>
              <a:gd name="connsiteX5" fmla="*/ 941138 w 941138"/>
              <a:gd name="connsiteY5" fmla="*/ 711279 h 749553"/>
              <a:gd name="connsiteX6" fmla="*/ 718869 w 941138"/>
              <a:gd name="connsiteY6" fmla="*/ 743048 h 749553"/>
              <a:gd name="connsiteX7" fmla="*/ 467198 w 941138"/>
              <a:gd name="connsiteY7" fmla="*/ 552548 h 749553"/>
              <a:gd name="connsiteX8" fmla="*/ 168729 w 941138"/>
              <a:gd name="connsiteY8" fmla="*/ 720804 h 749553"/>
              <a:gd name="connsiteX9" fmla="*/ 19472 w 941138"/>
              <a:gd name="connsiteY9" fmla="*/ 657274 h 749553"/>
              <a:gd name="connsiteX10" fmla="*/ 73479 w 941138"/>
              <a:gd name="connsiteY10" fmla="*/ 136544 h 749553"/>
              <a:gd name="connsiteX0" fmla="*/ 73479 w 941138"/>
              <a:gd name="connsiteY0" fmla="*/ 136544 h 749553"/>
              <a:gd name="connsiteX1" fmla="*/ 210023 w 941138"/>
              <a:gd name="connsiteY1" fmla="*/ 0 h 749553"/>
              <a:gd name="connsiteX2" fmla="*/ 476672 w 941138"/>
              <a:gd name="connsiteY2" fmla="*/ 152449 h 749553"/>
              <a:gd name="connsiteX3" fmla="*/ 766494 w 941138"/>
              <a:gd name="connsiteY3" fmla="*/ 0 h 749553"/>
              <a:gd name="connsiteX4" fmla="*/ 903038 w 941138"/>
              <a:gd name="connsiteY4" fmla="*/ 136544 h 749553"/>
              <a:gd name="connsiteX5" fmla="*/ 924347 w 941138"/>
              <a:gd name="connsiteY5" fmla="*/ 438199 h 749553"/>
              <a:gd name="connsiteX6" fmla="*/ 941138 w 941138"/>
              <a:gd name="connsiteY6" fmla="*/ 711279 h 749553"/>
              <a:gd name="connsiteX7" fmla="*/ 718869 w 941138"/>
              <a:gd name="connsiteY7" fmla="*/ 743048 h 749553"/>
              <a:gd name="connsiteX8" fmla="*/ 467198 w 941138"/>
              <a:gd name="connsiteY8" fmla="*/ 552548 h 749553"/>
              <a:gd name="connsiteX9" fmla="*/ 168729 w 941138"/>
              <a:gd name="connsiteY9" fmla="*/ 720804 h 749553"/>
              <a:gd name="connsiteX10" fmla="*/ 19472 w 941138"/>
              <a:gd name="connsiteY10" fmla="*/ 657274 h 749553"/>
              <a:gd name="connsiteX11" fmla="*/ 73479 w 941138"/>
              <a:gd name="connsiteY11" fmla="*/ 136544 h 749553"/>
              <a:gd name="connsiteX0" fmla="*/ 73479 w 941138"/>
              <a:gd name="connsiteY0" fmla="*/ 136544 h 749553"/>
              <a:gd name="connsiteX1" fmla="*/ 210023 w 941138"/>
              <a:gd name="connsiteY1" fmla="*/ 0 h 749553"/>
              <a:gd name="connsiteX2" fmla="*/ 476672 w 941138"/>
              <a:gd name="connsiteY2" fmla="*/ 152449 h 749553"/>
              <a:gd name="connsiteX3" fmla="*/ 766494 w 941138"/>
              <a:gd name="connsiteY3" fmla="*/ 0 h 749553"/>
              <a:gd name="connsiteX4" fmla="*/ 903038 w 941138"/>
              <a:gd name="connsiteY4" fmla="*/ 136544 h 749553"/>
              <a:gd name="connsiteX5" fmla="*/ 924347 w 941138"/>
              <a:gd name="connsiteY5" fmla="*/ 438199 h 749553"/>
              <a:gd name="connsiteX6" fmla="*/ 941138 w 941138"/>
              <a:gd name="connsiteY6" fmla="*/ 711279 h 749553"/>
              <a:gd name="connsiteX7" fmla="*/ 718869 w 941138"/>
              <a:gd name="connsiteY7" fmla="*/ 743048 h 749553"/>
              <a:gd name="connsiteX8" fmla="*/ 467198 w 941138"/>
              <a:gd name="connsiteY8" fmla="*/ 552548 h 749553"/>
              <a:gd name="connsiteX9" fmla="*/ 168729 w 941138"/>
              <a:gd name="connsiteY9" fmla="*/ 720804 h 749553"/>
              <a:gd name="connsiteX10" fmla="*/ 19472 w 941138"/>
              <a:gd name="connsiteY10" fmla="*/ 657274 h 749553"/>
              <a:gd name="connsiteX11" fmla="*/ 73479 w 941138"/>
              <a:gd name="connsiteY11" fmla="*/ 136544 h 749553"/>
              <a:gd name="connsiteX0" fmla="*/ 73479 w 941138"/>
              <a:gd name="connsiteY0" fmla="*/ 136544 h 749553"/>
              <a:gd name="connsiteX1" fmla="*/ 210023 w 941138"/>
              <a:gd name="connsiteY1" fmla="*/ 0 h 749553"/>
              <a:gd name="connsiteX2" fmla="*/ 476672 w 941138"/>
              <a:gd name="connsiteY2" fmla="*/ 152449 h 749553"/>
              <a:gd name="connsiteX3" fmla="*/ 766494 w 941138"/>
              <a:gd name="connsiteY3" fmla="*/ 0 h 749553"/>
              <a:gd name="connsiteX4" fmla="*/ 903038 w 941138"/>
              <a:gd name="connsiteY4" fmla="*/ 136544 h 749553"/>
              <a:gd name="connsiteX5" fmla="*/ 895772 w 941138"/>
              <a:gd name="connsiteY5" fmla="*/ 438199 h 749553"/>
              <a:gd name="connsiteX6" fmla="*/ 941138 w 941138"/>
              <a:gd name="connsiteY6" fmla="*/ 711279 h 749553"/>
              <a:gd name="connsiteX7" fmla="*/ 718869 w 941138"/>
              <a:gd name="connsiteY7" fmla="*/ 743048 h 749553"/>
              <a:gd name="connsiteX8" fmla="*/ 467198 w 941138"/>
              <a:gd name="connsiteY8" fmla="*/ 552548 h 749553"/>
              <a:gd name="connsiteX9" fmla="*/ 168729 w 941138"/>
              <a:gd name="connsiteY9" fmla="*/ 720804 h 749553"/>
              <a:gd name="connsiteX10" fmla="*/ 19472 w 941138"/>
              <a:gd name="connsiteY10" fmla="*/ 657274 h 749553"/>
              <a:gd name="connsiteX11" fmla="*/ 73479 w 941138"/>
              <a:gd name="connsiteY11" fmla="*/ 136544 h 749553"/>
              <a:gd name="connsiteX0" fmla="*/ 73479 w 941138"/>
              <a:gd name="connsiteY0" fmla="*/ 136544 h 749553"/>
              <a:gd name="connsiteX1" fmla="*/ 210023 w 941138"/>
              <a:gd name="connsiteY1" fmla="*/ 0 h 749553"/>
              <a:gd name="connsiteX2" fmla="*/ 476672 w 941138"/>
              <a:gd name="connsiteY2" fmla="*/ 152449 h 749553"/>
              <a:gd name="connsiteX3" fmla="*/ 766494 w 941138"/>
              <a:gd name="connsiteY3" fmla="*/ 0 h 749553"/>
              <a:gd name="connsiteX4" fmla="*/ 903038 w 941138"/>
              <a:gd name="connsiteY4" fmla="*/ 136544 h 749553"/>
              <a:gd name="connsiteX5" fmla="*/ 895772 w 941138"/>
              <a:gd name="connsiteY5" fmla="*/ 438199 h 749553"/>
              <a:gd name="connsiteX6" fmla="*/ 941138 w 941138"/>
              <a:gd name="connsiteY6" fmla="*/ 711279 h 749553"/>
              <a:gd name="connsiteX7" fmla="*/ 718869 w 941138"/>
              <a:gd name="connsiteY7" fmla="*/ 743048 h 749553"/>
              <a:gd name="connsiteX8" fmla="*/ 467198 w 941138"/>
              <a:gd name="connsiteY8" fmla="*/ 552548 h 749553"/>
              <a:gd name="connsiteX9" fmla="*/ 168729 w 941138"/>
              <a:gd name="connsiteY9" fmla="*/ 720804 h 749553"/>
              <a:gd name="connsiteX10" fmla="*/ 19472 w 941138"/>
              <a:gd name="connsiteY10" fmla="*/ 657274 h 749553"/>
              <a:gd name="connsiteX11" fmla="*/ 73479 w 941138"/>
              <a:gd name="connsiteY11" fmla="*/ 136544 h 749553"/>
              <a:gd name="connsiteX0" fmla="*/ 73479 w 941138"/>
              <a:gd name="connsiteY0" fmla="*/ 136544 h 749553"/>
              <a:gd name="connsiteX1" fmla="*/ 210023 w 941138"/>
              <a:gd name="connsiteY1" fmla="*/ 0 h 749553"/>
              <a:gd name="connsiteX2" fmla="*/ 476672 w 941138"/>
              <a:gd name="connsiteY2" fmla="*/ 152449 h 749553"/>
              <a:gd name="connsiteX3" fmla="*/ 766494 w 941138"/>
              <a:gd name="connsiteY3" fmla="*/ 0 h 749553"/>
              <a:gd name="connsiteX4" fmla="*/ 903038 w 941138"/>
              <a:gd name="connsiteY4" fmla="*/ 136544 h 749553"/>
              <a:gd name="connsiteX5" fmla="*/ 895772 w 941138"/>
              <a:gd name="connsiteY5" fmla="*/ 438199 h 749553"/>
              <a:gd name="connsiteX6" fmla="*/ 941138 w 941138"/>
              <a:gd name="connsiteY6" fmla="*/ 711279 h 749553"/>
              <a:gd name="connsiteX7" fmla="*/ 718869 w 941138"/>
              <a:gd name="connsiteY7" fmla="*/ 743048 h 749553"/>
              <a:gd name="connsiteX8" fmla="*/ 467198 w 941138"/>
              <a:gd name="connsiteY8" fmla="*/ 552548 h 749553"/>
              <a:gd name="connsiteX9" fmla="*/ 168729 w 941138"/>
              <a:gd name="connsiteY9" fmla="*/ 720804 h 749553"/>
              <a:gd name="connsiteX10" fmla="*/ 19472 w 941138"/>
              <a:gd name="connsiteY10" fmla="*/ 657274 h 749553"/>
              <a:gd name="connsiteX11" fmla="*/ 73479 w 941138"/>
              <a:gd name="connsiteY11" fmla="*/ 136544 h 749553"/>
              <a:gd name="connsiteX0" fmla="*/ 73479 w 941138"/>
              <a:gd name="connsiteY0" fmla="*/ 136544 h 749553"/>
              <a:gd name="connsiteX1" fmla="*/ 210023 w 941138"/>
              <a:gd name="connsiteY1" fmla="*/ 0 h 749553"/>
              <a:gd name="connsiteX2" fmla="*/ 476672 w 941138"/>
              <a:gd name="connsiteY2" fmla="*/ 152449 h 749553"/>
              <a:gd name="connsiteX3" fmla="*/ 766494 w 941138"/>
              <a:gd name="connsiteY3" fmla="*/ 0 h 749553"/>
              <a:gd name="connsiteX4" fmla="*/ 903038 w 941138"/>
              <a:gd name="connsiteY4" fmla="*/ 136544 h 749553"/>
              <a:gd name="connsiteX5" fmla="*/ 895772 w 941138"/>
              <a:gd name="connsiteY5" fmla="*/ 438199 h 749553"/>
              <a:gd name="connsiteX6" fmla="*/ 941138 w 941138"/>
              <a:gd name="connsiteY6" fmla="*/ 711279 h 749553"/>
              <a:gd name="connsiteX7" fmla="*/ 718869 w 941138"/>
              <a:gd name="connsiteY7" fmla="*/ 743048 h 749553"/>
              <a:gd name="connsiteX8" fmla="*/ 467198 w 941138"/>
              <a:gd name="connsiteY8" fmla="*/ 552548 h 749553"/>
              <a:gd name="connsiteX9" fmla="*/ 168729 w 941138"/>
              <a:gd name="connsiteY9" fmla="*/ 720804 h 749553"/>
              <a:gd name="connsiteX10" fmla="*/ 19472 w 941138"/>
              <a:gd name="connsiteY10" fmla="*/ 657274 h 749553"/>
              <a:gd name="connsiteX11" fmla="*/ 73479 w 941138"/>
              <a:gd name="connsiteY11" fmla="*/ 136544 h 749553"/>
              <a:gd name="connsiteX0" fmla="*/ 73479 w 941138"/>
              <a:gd name="connsiteY0" fmla="*/ 136544 h 749553"/>
              <a:gd name="connsiteX1" fmla="*/ 210023 w 941138"/>
              <a:gd name="connsiteY1" fmla="*/ 0 h 749553"/>
              <a:gd name="connsiteX2" fmla="*/ 476672 w 941138"/>
              <a:gd name="connsiteY2" fmla="*/ 152449 h 749553"/>
              <a:gd name="connsiteX3" fmla="*/ 766494 w 941138"/>
              <a:gd name="connsiteY3" fmla="*/ 0 h 749553"/>
              <a:gd name="connsiteX4" fmla="*/ 903038 w 941138"/>
              <a:gd name="connsiteY4" fmla="*/ 136544 h 749553"/>
              <a:gd name="connsiteX5" fmla="*/ 867197 w 941138"/>
              <a:gd name="connsiteY5" fmla="*/ 428674 h 749553"/>
              <a:gd name="connsiteX6" fmla="*/ 941138 w 941138"/>
              <a:gd name="connsiteY6" fmla="*/ 711279 h 749553"/>
              <a:gd name="connsiteX7" fmla="*/ 718869 w 941138"/>
              <a:gd name="connsiteY7" fmla="*/ 743048 h 749553"/>
              <a:gd name="connsiteX8" fmla="*/ 467198 w 941138"/>
              <a:gd name="connsiteY8" fmla="*/ 552548 h 749553"/>
              <a:gd name="connsiteX9" fmla="*/ 168729 w 941138"/>
              <a:gd name="connsiteY9" fmla="*/ 720804 h 749553"/>
              <a:gd name="connsiteX10" fmla="*/ 19472 w 941138"/>
              <a:gd name="connsiteY10" fmla="*/ 657274 h 749553"/>
              <a:gd name="connsiteX11" fmla="*/ 73479 w 941138"/>
              <a:gd name="connsiteY11" fmla="*/ 136544 h 749553"/>
              <a:gd name="connsiteX0" fmla="*/ 73479 w 941138"/>
              <a:gd name="connsiteY0" fmla="*/ 136544 h 749553"/>
              <a:gd name="connsiteX1" fmla="*/ 210023 w 941138"/>
              <a:gd name="connsiteY1" fmla="*/ 0 h 749553"/>
              <a:gd name="connsiteX2" fmla="*/ 476672 w 941138"/>
              <a:gd name="connsiteY2" fmla="*/ 152449 h 749553"/>
              <a:gd name="connsiteX3" fmla="*/ 766494 w 941138"/>
              <a:gd name="connsiteY3" fmla="*/ 0 h 749553"/>
              <a:gd name="connsiteX4" fmla="*/ 903038 w 941138"/>
              <a:gd name="connsiteY4" fmla="*/ 136544 h 749553"/>
              <a:gd name="connsiteX5" fmla="*/ 867197 w 941138"/>
              <a:gd name="connsiteY5" fmla="*/ 428674 h 749553"/>
              <a:gd name="connsiteX6" fmla="*/ 941138 w 941138"/>
              <a:gd name="connsiteY6" fmla="*/ 711279 h 749553"/>
              <a:gd name="connsiteX7" fmla="*/ 718869 w 941138"/>
              <a:gd name="connsiteY7" fmla="*/ 743048 h 749553"/>
              <a:gd name="connsiteX8" fmla="*/ 467198 w 941138"/>
              <a:gd name="connsiteY8" fmla="*/ 552548 h 749553"/>
              <a:gd name="connsiteX9" fmla="*/ 168729 w 941138"/>
              <a:gd name="connsiteY9" fmla="*/ 720804 h 749553"/>
              <a:gd name="connsiteX10" fmla="*/ 19472 w 941138"/>
              <a:gd name="connsiteY10" fmla="*/ 657274 h 749553"/>
              <a:gd name="connsiteX11" fmla="*/ 73479 w 941138"/>
              <a:gd name="connsiteY11" fmla="*/ 136544 h 749553"/>
              <a:gd name="connsiteX0" fmla="*/ 73479 w 941138"/>
              <a:gd name="connsiteY0" fmla="*/ 136544 h 749553"/>
              <a:gd name="connsiteX1" fmla="*/ 210023 w 941138"/>
              <a:gd name="connsiteY1" fmla="*/ 0 h 749553"/>
              <a:gd name="connsiteX2" fmla="*/ 476672 w 941138"/>
              <a:gd name="connsiteY2" fmla="*/ 152449 h 749553"/>
              <a:gd name="connsiteX3" fmla="*/ 766494 w 941138"/>
              <a:gd name="connsiteY3" fmla="*/ 0 h 749553"/>
              <a:gd name="connsiteX4" fmla="*/ 903038 w 941138"/>
              <a:gd name="connsiteY4" fmla="*/ 136544 h 749553"/>
              <a:gd name="connsiteX5" fmla="*/ 867197 w 941138"/>
              <a:gd name="connsiteY5" fmla="*/ 428674 h 749553"/>
              <a:gd name="connsiteX6" fmla="*/ 941138 w 941138"/>
              <a:gd name="connsiteY6" fmla="*/ 711279 h 749553"/>
              <a:gd name="connsiteX7" fmla="*/ 718869 w 941138"/>
              <a:gd name="connsiteY7" fmla="*/ 743048 h 749553"/>
              <a:gd name="connsiteX8" fmla="*/ 467198 w 941138"/>
              <a:gd name="connsiteY8" fmla="*/ 552548 h 749553"/>
              <a:gd name="connsiteX9" fmla="*/ 168729 w 941138"/>
              <a:gd name="connsiteY9" fmla="*/ 720804 h 749553"/>
              <a:gd name="connsiteX10" fmla="*/ 19472 w 941138"/>
              <a:gd name="connsiteY10" fmla="*/ 657274 h 749553"/>
              <a:gd name="connsiteX11" fmla="*/ 73479 w 941138"/>
              <a:gd name="connsiteY11" fmla="*/ 136544 h 749553"/>
              <a:gd name="connsiteX0" fmla="*/ 67347 w 935006"/>
              <a:gd name="connsiteY0" fmla="*/ 136544 h 749553"/>
              <a:gd name="connsiteX1" fmla="*/ 203891 w 935006"/>
              <a:gd name="connsiteY1" fmla="*/ 0 h 749553"/>
              <a:gd name="connsiteX2" fmla="*/ 470540 w 935006"/>
              <a:gd name="connsiteY2" fmla="*/ 152449 h 749553"/>
              <a:gd name="connsiteX3" fmla="*/ 760362 w 935006"/>
              <a:gd name="connsiteY3" fmla="*/ 0 h 749553"/>
              <a:gd name="connsiteX4" fmla="*/ 896906 w 935006"/>
              <a:gd name="connsiteY4" fmla="*/ 136544 h 749553"/>
              <a:gd name="connsiteX5" fmla="*/ 861065 w 935006"/>
              <a:gd name="connsiteY5" fmla="*/ 428674 h 749553"/>
              <a:gd name="connsiteX6" fmla="*/ 935006 w 935006"/>
              <a:gd name="connsiteY6" fmla="*/ 711279 h 749553"/>
              <a:gd name="connsiteX7" fmla="*/ 712737 w 935006"/>
              <a:gd name="connsiteY7" fmla="*/ 743048 h 749553"/>
              <a:gd name="connsiteX8" fmla="*/ 461066 w 935006"/>
              <a:gd name="connsiteY8" fmla="*/ 552548 h 749553"/>
              <a:gd name="connsiteX9" fmla="*/ 162597 w 935006"/>
              <a:gd name="connsiteY9" fmla="*/ 720804 h 749553"/>
              <a:gd name="connsiteX10" fmla="*/ 13340 w 935006"/>
              <a:gd name="connsiteY10" fmla="*/ 657274 h 749553"/>
              <a:gd name="connsiteX11" fmla="*/ 13340 w 935006"/>
              <a:gd name="connsiteY11" fmla="*/ 400099 h 749553"/>
              <a:gd name="connsiteX12" fmla="*/ 67347 w 935006"/>
              <a:gd name="connsiteY12" fmla="*/ 136544 h 749553"/>
              <a:gd name="connsiteX0" fmla="*/ 59147 w 926806"/>
              <a:gd name="connsiteY0" fmla="*/ 136544 h 749553"/>
              <a:gd name="connsiteX1" fmla="*/ 195691 w 926806"/>
              <a:gd name="connsiteY1" fmla="*/ 0 h 749553"/>
              <a:gd name="connsiteX2" fmla="*/ 462340 w 926806"/>
              <a:gd name="connsiteY2" fmla="*/ 152449 h 749553"/>
              <a:gd name="connsiteX3" fmla="*/ 752162 w 926806"/>
              <a:gd name="connsiteY3" fmla="*/ 0 h 749553"/>
              <a:gd name="connsiteX4" fmla="*/ 888706 w 926806"/>
              <a:gd name="connsiteY4" fmla="*/ 136544 h 749553"/>
              <a:gd name="connsiteX5" fmla="*/ 852865 w 926806"/>
              <a:gd name="connsiteY5" fmla="*/ 428674 h 749553"/>
              <a:gd name="connsiteX6" fmla="*/ 926806 w 926806"/>
              <a:gd name="connsiteY6" fmla="*/ 711279 h 749553"/>
              <a:gd name="connsiteX7" fmla="*/ 704537 w 926806"/>
              <a:gd name="connsiteY7" fmla="*/ 743048 h 749553"/>
              <a:gd name="connsiteX8" fmla="*/ 452866 w 926806"/>
              <a:gd name="connsiteY8" fmla="*/ 552548 h 749553"/>
              <a:gd name="connsiteX9" fmla="*/ 154397 w 926806"/>
              <a:gd name="connsiteY9" fmla="*/ 720804 h 749553"/>
              <a:gd name="connsiteX10" fmla="*/ 5140 w 926806"/>
              <a:gd name="connsiteY10" fmla="*/ 657274 h 749553"/>
              <a:gd name="connsiteX11" fmla="*/ 62290 w 926806"/>
              <a:gd name="connsiteY11" fmla="*/ 409624 h 749553"/>
              <a:gd name="connsiteX12" fmla="*/ 59147 w 926806"/>
              <a:gd name="connsiteY12" fmla="*/ 136544 h 749553"/>
              <a:gd name="connsiteX0" fmla="*/ 59147 w 926806"/>
              <a:gd name="connsiteY0" fmla="*/ 136544 h 749553"/>
              <a:gd name="connsiteX1" fmla="*/ 195691 w 926806"/>
              <a:gd name="connsiteY1" fmla="*/ 0 h 749553"/>
              <a:gd name="connsiteX2" fmla="*/ 462340 w 926806"/>
              <a:gd name="connsiteY2" fmla="*/ 152449 h 749553"/>
              <a:gd name="connsiteX3" fmla="*/ 752162 w 926806"/>
              <a:gd name="connsiteY3" fmla="*/ 0 h 749553"/>
              <a:gd name="connsiteX4" fmla="*/ 888706 w 926806"/>
              <a:gd name="connsiteY4" fmla="*/ 136544 h 749553"/>
              <a:gd name="connsiteX5" fmla="*/ 852865 w 926806"/>
              <a:gd name="connsiteY5" fmla="*/ 428674 h 749553"/>
              <a:gd name="connsiteX6" fmla="*/ 926806 w 926806"/>
              <a:gd name="connsiteY6" fmla="*/ 711279 h 749553"/>
              <a:gd name="connsiteX7" fmla="*/ 704537 w 926806"/>
              <a:gd name="connsiteY7" fmla="*/ 743048 h 749553"/>
              <a:gd name="connsiteX8" fmla="*/ 452866 w 926806"/>
              <a:gd name="connsiteY8" fmla="*/ 552548 h 749553"/>
              <a:gd name="connsiteX9" fmla="*/ 154397 w 926806"/>
              <a:gd name="connsiteY9" fmla="*/ 720804 h 749553"/>
              <a:gd name="connsiteX10" fmla="*/ 5140 w 926806"/>
              <a:gd name="connsiteY10" fmla="*/ 657274 h 749553"/>
              <a:gd name="connsiteX11" fmla="*/ 62290 w 926806"/>
              <a:gd name="connsiteY11" fmla="*/ 409624 h 749553"/>
              <a:gd name="connsiteX12" fmla="*/ 59147 w 926806"/>
              <a:gd name="connsiteY12" fmla="*/ 136544 h 749553"/>
              <a:gd name="connsiteX0" fmla="*/ 61223 w 928882"/>
              <a:gd name="connsiteY0" fmla="*/ 136544 h 749553"/>
              <a:gd name="connsiteX1" fmla="*/ 197767 w 928882"/>
              <a:gd name="connsiteY1" fmla="*/ 0 h 749553"/>
              <a:gd name="connsiteX2" fmla="*/ 464416 w 928882"/>
              <a:gd name="connsiteY2" fmla="*/ 152449 h 749553"/>
              <a:gd name="connsiteX3" fmla="*/ 754238 w 928882"/>
              <a:gd name="connsiteY3" fmla="*/ 0 h 749553"/>
              <a:gd name="connsiteX4" fmla="*/ 890782 w 928882"/>
              <a:gd name="connsiteY4" fmla="*/ 136544 h 749553"/>
              <a:gd name="connsiteX5" fmla="*/ 854941 w 928882"/>
              <a:gd name="connsiteY5" fmla="*/ 428674 h 749553"/>
              <a:gd name="connsiteX6" fmla="*/ 928882 w 928882"/>
              <a:gd name="connsiteY6" fmla="*/ 711279 h 749553"/>
              <a:gd name="connsiteX7" fmla="*/ 706613 w 928882"/>
              <a:gd name="connsiteY7" fmla="*/ 743048 h 749553"/>
              <a:gd name="connsiteX8" fmla="*/ 454942 w 928882"/>
              <a:gd name="connsiteY8" fmla="*/ 552548 h 749553"/>
              <a:gd name="connsiteX9" fmla="*/ 156473 w 928882"/>
              <a:gd name="connsiteY9" fmla="*/ 720804 h 749553"/>
              <a:gd name="connsiteX10" fmla="*/ 7216 w 928882"/>
              <a:gd name="connsiteY10" fmla="*/ 657274 h 749553"/>
              <a:gd name="connsiteX11" fmla="*/ 64366 w 928882"/>
              <a:gd name="connsiteY11" fmla="*/ 409624 h 749553"/>
              <a:gd name="connsiteX12" fmla="*/ 61223 w 928882"/>
              <a:gd name="connsiteY12" fmla="*/ 136544 h 749553"/>
              <a:gd name="connsiteX0" fmla="*/ 61223 w 928882"/>
              <a:gd name="connsiteY0" fmla="*/ 136544 h 749553"/>
              <a:gd name="connsiteX1" fmla="*/ 197767 w 928882"/>
              <a:gd name="connsiteY1" fmla="*/ 0 h 749553"/>
              <a:gd name="connsiteX2" fmla="*/ 464416 w 928882"/>
              <a:gd name="connsiteY2" fmla="*/ 152449 h 749553"/>
              <a:gd name="connsiteX3" fmla="*/ 754238 w 928882"/>
              <a:gd name="connsiteY3" fmla="*/ 0 h 749553"/>
              <a:gd name="connsiteX4" fmla="*/ 890782 w 928882"/>
              <a:gd name="connsiteY4" fmla="*/ 136544 h 749553"/>
              <a:gd name="connsiteX5" fmla="*/ 854941 w 928882"/>
              <a:gd name="connsiteY5" fmla="*/ 428674 h 749553"/>
              <a:gd name="connsiteX6" fmla="*/ 928882 w 928882"/>
              <a:gd name="connsiteY6" fmla="*/ 711279 h 749553"/>
              <a:gd name="connsiteX7" fmla="*/ 706613 w 928882"/>
              <a:gd name="connsiteY7" fmla="*/ 743048 h 749553"/>
              <a:gd name="connsiteX8" fmla="*/ 454942 w 928882"/>
              <a:gd name="connsiteY8" fmla="*/ 552548 h 749553"/>
              <a:gd name="connsiteX9" fmla="*/ 156473 w 928882"/>
              <a:gd name="connsiteY9" fmla="*/ 720804 h 749553"/>
              <a:gd name="connsiteX10" fmla="*/ 7216 w 928882"/>
              <a:gd name="connsiteY10" fmla="*/ 657274 h 749553"/>
              <a:gd name="connsiteX11" fmla="*/ 64366 w 928882"/>
              <a:gd name="connsiteY11" fmla="*/ 409624 h 749553"/>
              <a:gd name="connsiteX12" fmla="*/ 61223 w 928882"/>
              <a:gd name="connsiteY12" fmla="*/ 136544 h 749553"/>
              <a:gd name="connsiteX0" fmla="*/ 61223 w 928882"/>
              <a:gd name="connsiteY0" fmla="*/ 136544 h 749553"/>
              <a:gd name="connsiteX1" fmla="*/ 197767 w 928882"/>
              <a:gd name="connsiteY1" fmla="*/ 0 h 749553"/>
              <a:gd name="connsiteX2" fmla="*/ 464416 w 928882"/>
              <a:gd name="connsiteY2" fmla="*/ 152449 h 749553"/>
              <a:gd name="connsiteX3" fmla="*/ 754238 w 928882"/>
              <a:gd name="connsiteY3" fmla="*/ 0 h 749553"/>
              <a:gd name="connsiteX4" fmla="*/ 890782 w 928882"/>
              <a:gd name="connsiteY4" fmla="*/ 136544 h 749553"/>
              <a:gd name="connsiteX5" fmla="*/ 854941 w 928882"/>
              <a:gd name="connsiteY5" fmla="*/ 428674 h 749553"/>
              <a:gd name="connsiteX6" fmla="*/ 928882 w 928882"/>
              <a:gd name="connsiteY6" fmla="*/ 711279 h 749553"/>
              <a:gd name="connsiteX7" fmla="*/ 706613 w 928882"/>
              <a:gd name="connsiteY7" fmla="*/ 743048 h 749553"/>
              <a:gd name="connsiteX8" fmla="*/ 454942 w 928882"/>
              <a:gd name="connsiteY8" fmla="*/ 552548 h 749553"/>
              <a:gd name="connsiteX9" fmla="*/ 156473 w 928882"/>
              <a:gd name="connsiteY9" fmla="*/ 720804 h 749553"/>
              <a:gd name="connsiteX10" fmla="*/ 7216 w 928882"/>
              <a:gd name="connsiteY10" fmla="*/ 657274 h 749553"/>
              <a:gd name="connsiteX11" fmla="*/ 64366 w 928882"/>
              <a:gd name="connsiteY11" fmla="*/ 409624 h 749553"/>
              <a:gd name="connsiteX12" fmla="*/ 61223 w 928882"/>
              <a:gd name="connsiteY12" fmla="*/ 136544 h 749553"/>
              <a:gd name="connsiteX0" fmla="*/ 61223 w 928882"/>
              <a:gd name="connsiteY0" fmla="*/ 136544 h 749553"/>
              <a:gd name="connsiteX1" fmla="*/ 197767 w 928882"/>
              <a:gd name="connsiteY1" fmla="*/ 0 h 749553"/>
              <a:gd name="connsiteX2" fmla="*/ 464416 w 928882"/>
              <a:gd name="connsiteY2" fmla="*/ 152449 h 749553"/>
              <a:gd name="connsiteX3" fmla="*/ 754238 w 928882"/>
              <a:gd name="connsiteY3" fmla="*/ 0 h 749553"/>
              <a:gd name="connsiteX4" fmla="*/ 890782 w 928882"/>
              <a:gd name="connsiteY4" fmla="*/ 136544 h 749553"/>
              <a:gd name="connsiteX5" fmla="*/ 854941 w 928882"/>
              <a:gd name="connsiteY5" fmla="*/ 428674 h 749553"/>
              <a:gd name="connsiteX6" fmla="*/ 928882 w 928882"/>
              <a:gd name="connsiteY6" fmla="*/ 711279 h 749553"/>
              <a:gd name="connsiteX7" fmla="*/ 706613 w 928882"/>
              <a:gd name="connsiteY7" fmla="*/ 743048 h 749553"/>
              <a:gd name="connsiteX8" fmla="*/ 454942 w 928882"/>
              <a:gd name="connsiteY8" fmla="*/ 552548 h 749553"/>
              <a:gd name="connsiteX9" fmla="*/ 156473 w 928882"/>
              <a:gd name="connsiteY9" fmla="*/ 720804 h 749553"/>
              <a:gd name="connsiteX10" fmla="*/ 7216 w 928882"/>
              <a:gd name="connsiteY10" fmla="*/ 657274 h 749553"/>
              <a:gd name="connsiteX11" fmla="*/ 64366 w 928882"/>
              <a:gd name="connsiteY11" fmla="*/ 409624 h 749553"/>
              <a:gd name="connsiteX12" fmla="*/ 61223 w 928882"/>
              <a:gd name="connsiteY12" fmla="*/ 136544 h 749553"/>
              <a:gd name="connsiteX0" fmla="*/ 58681 w 926340"/>
              <a:gd name="connsiteY0" fmla="*/ 136544 h 749553"/>
              <a:gd name="connsiteX1" fmla="*/ 195225 w 926340"/>
              <a:gd name="connsiteY1" fmla="*/ 0 h 749553"/>
              <a:gd name="connsiteX2" fmla="*/ 461874 w 926340"/>
              <a:gd name="connsiteY2" fmla="*/ 152449 h 749553"/>
              <a:gd name="connsiteX3" fmla="*/ 751696 w 926340"/>
              <a:gd name="connsiteY3" fmla="*/ 0 h 749553"/>
              <a:gd name="connsiteX4" fmla="*/ 888240 w 926340"/>
              <a:gd name="connsiteY4" fmla="*/ 136544 h 749553"/>
              <a:gd name="connsiteX5" fmla="*/ 852399 w 926340"/>
              <a:gd name="connsiteY5" fmla="*/ 428674 h 749553"/>
              <a:gd name="connsiteX6" fmla="*/ 926340 w 926340"/>
              <a:gd name="connsiteY6" fmla="*/ 711279 h 749553"/>
              <a:gd name="connsiteX7" fmla="*/ 704071 w 926340"/>
              <a:gd name="connsiteY7" fmla="*/ 743048 h 749553"/>
              <a:gd name="connsiteX8" fmla="*/ 452400 w 926340"/>
              <a:gd name="connsiteY8" fmla="*/ 552548 h 749553"/>
              <a:gd name="connsiteX9" fmla="*/ 153931 w 926340"/>
              <a:gd name="connsiteY9" fmla="*/ 720804 h 749553"/>
              <a:gd name="connsiteX10" fmla="*/ 4674 w 926340"/>
              <a:gd name="connsiteY10" fmla="*/ 657274 h 749553"/>
              <a:gd name="connsiteX11" fmla="*/ 61824 w 926340"/>
              <a:gd name="connsiteY11" fmla="*/ 409624 h 749553"/>
              <a:gd name="connsiteX12" fmla="*/ 58681 w 926340"/>
              <a:gd name="connsiteY12" fmla="*/ 136544 h 749553"/>
              <a:gd name="connsiteX0" fmla="*/ 63549 w 931208"/>
              <a:gd name="connsiteY0" fmla="*/ 136544 h 749553"/>
              <a:gd name="connsiteX1" fmla="*/ 200093 w 931208"/>
              <a:gd name="connsiteY1" fmla="*/ 0 h 749553"/>
              <a:gd name="connsiteX2" fmla="*/ 466742 w 931208"/>
              <a:gd name="connsiteY2" fmla="*/ 152449 h 749553"/>
              <a:gd name="connsiteX3" fmla="*/ 756564 w 931208"/>
              <a:gd name="connsiteY3" fmla="*/ 0 h 749553"/>
              <a:gd name="connsiteX4" fmla="*/ 893108 w 931208"/>
              <a:gd name="connsiteY4" fmla="*/ 136544 h 749553"/>
              <a:gd name="connsiteX5" fmla="*/ 857267 w 931208"/>
              <a:gd name="connsiteY5" fmla="*/ 428674 h 749553"/>
              <a:gd name="connsiteX6" fmla="*/ 931208 w 931208"/>
              <a:gd name="connsiteY6" fmla="*/ 711279 h 749553"/>
              <a:gd name="connsiteX7" fmla="*/ 708939 w 931208"/>
              <a:gd name="connsiteY7" fmla="*/ 743048 h 749553"/>
              <a:gd name="connsiteX8" fmla="*/ 457268 w 931208"/>
              <a:gd name="connsiteY8" fmla="*/ 552548 h 749553"/>
              <a:gd name="connsiteX9" fmla="*/ 158799 w 931208"/>
              <a:gd name="connsiteY9" fmla="*/ 720804 h 749553"/>
              <a:gd name="connsiteX10" fmla="*/ 9542 w 931208"/>
              <a:gd name="connsiteY10" fmla="*/ 657274 h 749553"/>
              <a:gd name="connsiteX11" fmla="*/ 66692 w 931208"/>
              <a:gd name="connsiteY11" fmla="*/ 409624 h 749553"/>
              <a:gd name="connsiteX12" fmla="*/ 63549 w 931208"/>
              <a:gd name="connsiteY12" fmla="*/ 136544 h 74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208" h="749553">
                <a:moveTo>
                  <a:pt x="63549" y="136544"/>
                </a:moveTo>
                <a:cubicBezTo>
                  <a:pt x="63549" y="61133"/>
                  <a:pt x="124682" y="0"/>
                  <a:pt x="200093" y="0"/>
                </a:cubicBezTo>
                <a:cubicBezTo>
                  <a:pt x="288976" y="50816"/>
                  <a:pt x="273084" y="149258"/>
                  <a:pt x="466742" y="152449"/>
                </a:cubicBezTo>
                <a:cubicBezTo>
                  <a:pt x="687174" y="158783"/>
                  <a:pt x="659957" y="50816"/>
                  <a:pt x="756564" y="0"/>
                </a:cubicBezTo>
                <a:cubicBezTo>
                  <a:pt x="831975" y="0"/>
                  <a:pt x="893108" y="61133"/>
                  <a:pt x="893108" y="136544"/>
                </a:cubicBezTo>
                <a:cubicBezTo>
                  <a:pt x="900211" y="237096"/>
                  <a:pt x="859689" y="290022"/>
                  <a:pt x="857267" y="428674"/>
                </a:cubicBezTo>
                <a:cubicBezTo>
                  <a:pt x="881914" y="548276"/>
                  <a:pt x="916086" y="620252"/>
                  <a:pt x="931208" y="711279"/>
                </a:cubicBezTo>
                <a:cubicBezTo>
                  <a:pt x="931208" y="786690"/>
                  <a:pt x="851025" y="723998"/>
                  <a:pt x="708939" y="743048"/>
                </a:cubicBezTo>
                <a:cubicBezTo>
                  <a:pt x="586949" y="660498"/>
                  <a:pt x="598308" y="596998"/>
                  <a:pt x="457268" y="552548"/>
                </a:cubicBezTo>
                <a:cubicBezTo>
                  <a:pt x="315182" y="571598"/>
                  <a:pt x="244524" y="691440"/>
                  <a:pt x="158799" y="720804"/>
                </a:cubicBezTo>
                <a:cubicBezTo>
                  <a:pt x="86822" y="680577"/>
                  <a:pt x="43419" y="697501"/>
                  <a:pt x="9542" y="657274"/>
                </a:cubicBezTo>
                <a:cubicBezTo>
                  <a:pt x="-15334" y="603823"/>
                  <a:pt x="10066" y="534512"/>
                  <a:pt x="66692" y="409624"/>
                </a:cubicBezTo>
                <a:cubicBezTo>
                  <a:pt x="75693" y="256161"/>
                  <a:pt x="31790" y="203227"/>
                  <a:pt x="63549" y="136544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263131" y="2974324"/>
            <a:ext cx="454199" cy="440052"/>
          </a:xfrm>
          <a:prstGeom prst="ellipse">
            <a:avLst/>
          </a:prstGeom>
          <a:solidFill>
            <a:srgbClr val="308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62067" y="2974324"/>
            <a:ext cx="454199" cy="440052"/>
          </a:xfrm>
          <a:prstGeom prst="ellipse">
            <a:avLst/>
          </a:prstGeom>
          <a:solidFill>
            <a:srgbClr val="308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736255" y="2515937"/>
            <a:ext cx="454199" cy="440052"/>
          </a:xfrm>
          <a:prstGeom prst="ellipse">
            <a:avLst/>
          </a:prstGeom>
          <a:solidFill>
            <a:srgbClr val="308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6736255" y="3432712"/>
            <a:ext cx="454199" cy="440052"/>
          </a:xfrm>
          <a:prstGeom prst="ellipse">
            <a:avLst/>
          </a:prstGeom>
          <a:solidFill>
            <a:srgbClr val="308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8605969" y="3172776"/>
            <a:ext cx="454199" cy="440052"/>
          </a:xfrm>
          <a:prstGeom prst="ellipse">
            <a:avLst/>
          </a:prstGeom>
          <a:solidFill>
            <a:srgbClr val="308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9504905" y="3172776"/>
            <a:ext cx="454199" cy="440052"/>
          </a:xfrm>
          <a:prstGeom prst="ellipse">
            <a:avLst/>
          </a:prstGeom>
          <a:solidFill>
            <a:srgbClr val="308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9079093" y="2714389"/>
            <a:ext cx="454199" cy="440052"/>
          </a:xfrm>
          <a:prstGeom prst="ellipse">
            <a:avLst/>
          </a:prstGeom>
          <a:solidFill>
            <a:srgbClr val="308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9079093" y="3631163"/>
            <a:ext cx="454199" cy="440052"/>
          </a:xfrm>
          <a:prstGeom prst="ellipse">
            <a:avLst/>
          </a:prstGeom>
          <a:solidFill>
            <a:srgbClr val="308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7052720" y="3741701"/>
            <a:ext cx="908399" cy="880104"/>
          </a:xfrm>
          <a:prstGeom prst="ellipse">
            <a:avLst/>
          </a:prstGeom>
          <a:solidFill>
            <a:srgbClr val="308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8199082" y="3741701"/>
            <a:ext cx="908399" cy="880104"/>
          </a:xfrm>
          <a:prstGeom prst="ellipse">
            <a:avLst/>
          </a:prstGeom>
          <a:solidFill>
            <a:srgbClr val="308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639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Komika axis</vt:lpstr>
      <vt:lpstr>outrun future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Universe.uv</dc:creator>
  <cp:lastModifiedBy>Universe.uv</cp:lastModifiedBy>
  <cp:revision>5</cp:revision>
  <dcterms:created xsi:type="dcterms:W3CDTF">2017-03-12T06:37:57Z</dcterms:created>
  <dcterms:modified xsi:type="dcterms:W3CDTF">2017-03-12T18:39:35Z</dcterms:modified>
</cp:coreProperties>
</file>