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1/30/2016</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1/30/2016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1/30/2016</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Hospital Device Management</a:t>
            </a:r>
            <a:r>
              <a:rPr lang="en-US" dirty="0" smtClean="0"/>
              <a:t/>
            </a:r>
            <a:br>
              <a:rPr lang="en-US" dirty="0" smtClean="0"/>
            </a:br>
            <a:r>
              <a:rPr lang="en-US" b="1" dirty="0" smtClean="0"/>
              <a:t>Objective:</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5. </a:t>
            </a:r>
            <a:r>
              <a:rPr lang="en-US" b="1" u="sng" dirty="0" smtClean="0"/>
              <a:t>Reports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In this Module the User and Administrator can generate the different types of Reports according to their access.</a:t>
            </a:r>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t>
            </a:r>
            <a:r>
              <a:rPr lang="en-US" dirty="0" smtClean="0"/>
              <a:t/>
            </a:r>
            <a:br>
              <a:rPr lang="en-US" dirty="0" smtClean="0"/>
            </a:br>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Operating System	:	Windows XP/2003 or Linux/Solaris</a:t>
            </a:r>
          </a:p>
          <a:p>
            <a:r>
              <a:rPr lang="en-US" dirty="0" smtClean="0"/>
              <a:t>User Interface			:	HTML, CSS</a:t>
            </a:r>
          </a:p>
          <a:p>
            <a:r>
              <a:rPr lang="en-US" dirty="0" smtClean="0"/>
              <a:t>Client-side Scripting		:	JavaScript</a:t>
            </a:r>
          </a:p>
          <a:p>
            <a:r>
              <a:rPr lang="en-US" dirty="0" smtClean="0"/>
              <a:t>Programming Language	:	Java</a:t>
            </a:r>
          </a:p>
          <a:p>
            <a:r>
              <a:rPr lang="en-US" dirty="0" smtClean="0"/>
              <a:t>Web Applications		:	JDBC, JNDI, </a:t>
            </a:r>
            <a:r>
              <a:rPr lang="en-US" dirty="0" smtClean="0"/>
              <a:t>Servlets</a:t>
            </a:r>
            <a:r>
              <a:rPr lang="en-US" dirty="0" smtClean="0"/>
              <a:t>, JS</a:t>
            </a:r>
          </a:p>
          <a:p>
            <a:r>
              <a:rPr lang="en-US" dirty="0" smtClean="0"/>
              <a:t>IDE/Workbench			:	Eclipse with My Eclipse Plug-in</a:t>
            </a:r>
          </a:p>
          <a:p>
            <a:r>
              <a:rPr lang="en-US" dirty="0" smtClean="0"/>
              <a:t>Database				:	Oracle/Access</a:t>
            </a:r>
          </a:p>
          <a:p>
            <a:r>
              <a:rPr lang="en-US" dirty="0" smtClean="0"/>
              <a:t>Server Deployment		:	Tomcat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dirty="0" smtClean="0"/>
              <a:t/>
            </a:r>
            <a:br>
              <a:rPr lang="en-US" dirty="0" smtClean="0"/>
            </a:br>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Processor				:		Core 2 Duo</a:t>
            </a:r>
          </a:p>
          <a:p>
            <a:r>
              <a:rPr lang="en-US" dirty="0" smtClean="0"/>
              <a:t>Hard Disk			:		160 GB</a:t>
            </a:r>
          </a:p>
          <a:p>
            <a:r>
              <a:rPr lang="en-US" dirty="0" smtClean="0"/>
              <a:t>RAM				:		1 GB</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dirty="0"/>
          </a:p>
        </p:txBody>
      </p:sp>
      <p:sp>
        <p:nvSpPr>
          <p:cNvPr id="3" name="Content Placeholder 2"/>
          <p:cNvSpPr>
            <a:spLocks noGrp="1"/>
          </p:cNvSpPr>
          <p:nvPr>
            <p:ph sz="quarter" idx="1"/>
          </p:nvPr>
        </p:nvSpPr>
        <p:spPr/>
        <p:txBody>
          <a:bodyPr/>
          <a:lstStyle/>
          <a:p>
            <a:pPr algn="just"/>
            <a:r>
              <a:rPr lang="en-US" dirty="0" smtClean="0"/>
              <a:t>To allow tracking, monitoring and reporting of all network-enabled hospital devices like </a:t>
            </a:r>
            <a:r>
              <a:rPr lang="en-US" dirty="0" smtClean="0"/>
              <a:t>Glucometers</a:t>
            </a:r>
            <a:r>
              <a:rPr lang="en-US" dirty="0" smtClean="0"/>
              <a:t>, X-ray machines, Cardiac equipment etc.</a:t>
            </a:r>
          </a:p>
          <a:p>
            <a:pPr algn="just"/>
            <a:r>
              <a:rPr lang="en-US" dirty="0" smtClean="0"/>
              <a:t>This is can be extended to monitor almost any Wired/Wireless Biomedical Device.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This existing system is not providing secure record information maintenance for Hospital Devices like </a:t>
            </a:r>
            <a:r>
              <a:rPr lang="en-US" dirty="0" smtClean="0"/>
              <a:t>Glucomenters</a:t>
            </a:r>
            <a:r>
              <a:rPr lang="en-US" dirty="0" smtClean="0"/>
              <a:t>, X-ray machines etc.</a:t>
            </a:r>
          </a:p>
          <a:p>
            <a:pPr lvl="0" algn="just"/>
            <a:r>
              <a:rPr lang="en-US" dirty="0" smtClean="0"/>
              <a:t>In Existing system Maintains of Devices records in paperwork’s. It should be some difficult to know the information about the devices, its usage and allocation tracking details. Its time consuming process to follow this process.</a:t>
            </a:r>
          </a:p>
          <a:p>
            <a:pPr lvl="0" algn="just"/>
            <a:r>
              <a:rPr lang="en-US" dirty="0" smtClean="0"/>
              <a:t>Identification of anyone using (Doctors, nurses, patients) devices Maintenance of Medical record standards is difficult.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lvl="0"/>
            <a:r>
              <a:rPr lang="en-US" dirty="0" smtClean="0"/>
              <a:t>The system doesn’t provide facility to know monitoring, tracking and reporting. This is some difficult to estimate the future plan of medical devices how many of require and growth of the devices.</a:t>
            </a:r>
          </a:p>
          <a:p>
            <a:pPr lvl="0"/>
            <a:r>
              <a:rPr lang="en-US" dirty="0" smtClean="0"/>
              <a:t>Individual details of devices and equipment, allocation and utilization of resources, </a:t>
            </a:r>
            <a:r>
              <a:rPr lang="en-US" dirty="0" smtClean="0"/>
              <a:t>maintainance</a:t>
            </a:r>
            <a:r>
              <a:rPr lang="en-US" dirty="0" smtClean="0"/>
              <a:t> patient to equipment ratio is difficult.</a:t>
            </a:r>
          </a:p>
          <a:p>
            <a:pPr lvl="0"/>
            <a:r>
              <a:rPr lang="en-US" dirty="0" smtClean="0"/>
              <a:t>Maintenance of Device purchase details and Inventory details is also difficult.</a:t>
            </a:r>
          </a:p>
          <a:p>
            <a:pPr lvl="0"/>
            <a:r>
              <a:rPr lang="en-US" dirty="0" smtClean="0"/>
              <a:t>The system doesn’t provide any facility to maintain any feedback option for Devices.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Proposed System</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The development of this new system contains the following activities, which try to automate the entire process maintaining the Hospital device records, allocation tracking details keeping in the view of database integration approach.</a:t>
            </a:r>
          </a:p>
          <a:p>
            <a:pPr lvl="0" algn="just"/>
            <a:r>
              <a:rPr lang="en-US" dirty="0" smtClean="0"/>
              <a:t>Proposed system is providing secure record maintenance information for Hospital Devices like </a:t>
            </a:r>
            <a:r>
              <a:rPr lang="en-US" dirty="0" smtClean="0"/>
              <a:t>Glucomenters</a:t>
            </a:r>
            <a:r>
              <a:rPr lang="en-US" dirty="0" smtClean="0"/>
              <a:t>, X-ray machines etc.</a:t>
            </a:r>
          </a:p>
          <a:p>
            <a:pPr lvl="0" algn="just"/>
            <a:r>
              <a:rPr lang="en-US" dirty="0" smtClean="0"/>
              <a:t>Maintains of Hospital Devices records instead of paperwork’s we use database approach to know the information about the devices, its usage and allocation tracking details very </a:t>
            </a:r>
            <a:r>
              <a:rPr lang="en-US" dirty="0" smtClean="0"/>
              <a:t>fastly</a:t>
            </a:r>
            <a:r>
              <a:rPr lang="en-US" dirty="0" smtClean="0"/>
              <a:t>. All the information about the devices to be stored in database.</a:t>
            </a:r>
          </a:p>
          <a:p>
            <a:pPr lvl="0" algn="just"/>
            <a:r>
              <a:rPr lang="en-US" dirty="0" smtClean="0"/>
              <a:t>Maintenance of Individual details of devices and equipment, allocation and utilization of resources, maintenances patient to equipment ratio, Device purchase details and Inventory details is very easy to maintenance.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r>
              <a:rPr lang="en-US" dirty="0" smtClean="0"/>
              <a:t>Authentication is provided for this application only registered users can access.</a:t>
            </a:r>
          </a:p>
          <a:p>
            <a:pPr lvl="0"/>
            <a:r>
              <a:rPr lang="en-US" dirty="0" smtClean="0"/>
              <a:t>This system maintains user’s personal, address, and contact details.</a:t>
            </a:r>
          </a:p>
          <a:p>
            <a:pPr lvl="0"/>
            <a:r>
              <a:rPr lang="en-US" dirty="0" smtClean="0"/>
              <a:t>User friendliness is provided in the application with various controls provided by system rich user interface.</a:t>
            </a:r>
          </a:p>
          <a:p>
            <a:pPr lvl="0"/>
            <a:r>
              <a:rPr lang="en-US" dirty="0" smtClean="0"/>
              <a:t>Report generation features is provided using to generate different kind of reports. </a:t>
            </a:r>
          </a:p>
          <a:p>
            <a:pPr lvl="0"/>
            <a:r>
              <a:rPr lang="en-US" dirty="0" smtClean="0"/>
              <a:t>System also tracks the device feedbacks.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u="sng" dirty="0" smtClean="0"/>
              <a:t>Modules Description: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system after careful analysis has been identified to be presented with the following modules.</a:t>
            </a:r>
          </a:p>
          <a:p>
            <a:pPr>
              <a:buNone/>
            </a:pPr>
            <a:r>
              <a:rPr lang="en-US" dirty="0" smtClean="0"/>
              <a:t>1. Hospital employees and staff </a:t>
            </a:r>
          </a:p>
          <a:p>
            <a:pPr>
              <a:buNone/>
            </a:pPr>
            <a:r>
              <a:rPr lang="en-US" b="1" dirty="0" smtClean="0"/>
              <a:t> </a:t>
            </a:r>
            <a:r>
              <a:rPr lang="en-US" dirty="0" smtClean="0"/>
              <a:t>2. Doctors and nurses</a:t>
            </a:r>
          </a:p>
          <a:p>
            <a:pPr>
              <a:buNone/>
            </a:pPr>
            <a:r>
              <a:rPr lang="en-US" dirty="0" smtClean="0"/>
              <a:t>3. Inventory </a:t>
            </a:r>
          </a:p>
          <a:p>
            <a:pPr>
              <a:buNone/>
            </a:pPr>
            <a:r>
              <a:rPr lang="en-US" dirty="0" smtClean="0"/>
              <a:t>4. Authentication and Security Module</a:t>
            </a:r>
          </a:p>
          <a:p>
            <a:pPr>
              <a:buNone/>
            </a:pPr>
            <a:r>
              <a:rPr lang="en-US" dirty="0" smtClean="0"/>
              <a:t>5. Reports</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47800"/>
          </a:xfrm>
        </p:spPr>
        <p:txBody>
          <a:bodyPr>
            <a:normAutofit fontScale="90000"/>
          </a:bodyPr>
          <a:lstStyle/>
          <a:p>
            <a:pPr algn="l"/>
            <a:r>
              <a:rPr lang="en-US" b="1" dirty="0" smtClean="0"/>
              <a:t> </a:t>
            </a:r>
            <a:r>
              <a:rPr lang="en-US" dirty="0" smtClean="0"/>
              <a:t/>
            </a:r>
            <a:br>
              <a:rPr lang="en-US" dirty="0" smtClean="0"/>
            </a:br>
            <a:r>
              <a:rPr lang="en-US" b="1" u="sng" dirty="0" smtClean="0"/>
              <a:t>1. Hospital employees:    </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Secure identification. Identification of anyone using the application per medical record maintenance standards Current device and equipment inventory and allocation tracking Maintenance.</a:t>
            </a:r>
          </a:p>
          <a:p>
            <a:r>
              <a:rPr lang="en-US" b="1" dirty="0" smtClean="0"/>
              <a:t>Staff:</a:t>
            </a:r>
            <a:r>
              <a:rPr lang="en-US" dirty="0" smtClean="0"/>
              <a:t> access and authorization Future planning of current medical inventory and proposed requirements and growth.</a:t>
            </a:r>
          </a:p>
          <a:p>
            <a:pPr>
              <a:buNone/>
            </a:pPr>
            <a:r>
              <a:rPr lang="en-US" b="1" dirty="0" smtClean="0"/>
              <a:t> </a:t>
            </a:r>
            <a:r>
              <a:rPr lang="en-US" b="1" u="sng" dirty="0" smtClean="0"/>
              <a:t>Doctors and nurses</a:t>
            </a:r>
            <a:r>
              <a:rPr lang="en-US" dirty="0" smtClean="0"/>
              <a:t>: </a:t>
            </a:r>
          </a:p>
          <a:p>
            <a:r>
              <a:rPr lang="en-US" dirty="0" smtClean="0"/>
              <a:t>Details of individual devices at doctors and equipment relevant capabilities of each allocation and utilization of resources. They maintains Patient to equipment ratio. Planning true activities of Medical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85000" lnSpcReduction="20000"/>
          </a:bodyPr>
          <a:lstStyle/>
          <a:p>
            <a:pPr algn="just">
              <a:buNone/>
            </a:pPr>
            <a:r>
              <a:rPr lang="en-US" b="1" dirty="0" smtClean="0"/>
              <a:t>3.</a:t>
            </a:r>
            <a:r>
              <a:rPr lang="en-US" b="1" u="sng" dirty="0" smtClean="0"/>
              <a:t> Inventory :</a:t>
            </a:r>
            <a:endParaRPr lang="en-US" dirty="0" smtClean="0"/>
          </a:p>
          <a:p>
            <a:pPr algn="just">
              <a:buNone/>
            </a:pPr>
            <a:r>
              <a:rPr lang="en-US" dirty="0" smtClean="0"/>
              <a:t>Evaluate the ROI for most productive &amp; useable assets.</a:t>
            </a:r>
          </a:p>
          <a:p>
            <a:pPr algn="just">
              <a:buNone/>
            </a:pPr>
            <a:r>
              <a:rPr lang="en-US" dirty="0" smtClean="0"/>
              <a:t>Decide upon the further purchase/inventory. Inventory</a:t>
            </a:r>
          </a:p>
          <a:p>
            <a:pPr algn="just">
              <a:buNone/>
            </a:pPr>
            <a:r>
              <a:rPr lang="en-US" dirty="0" smtClean="0"/>
              <a:t>Department maintains the all records of the hospital devices like</a:t>
            </a:r>
          </a:p>
          <a:p>
            <a:pPr algn="just">
              <a:buNone/>
            </a:pPr>
            <a:r>
              <a:rPr lang="en-US" dirty="0" smtClean="0"/>
              <a:t>devices  </a:t>
            </a:r>
            <a:r>
              <a:rPr lang="en-US" dirty="0" smtClean="0"/>
              <a:t>Glucometers</a:t>
            </a:r>
            <a:r>
              <a:rPr lang="en-US" dirty="0" smtClean="0"/>
              <a:t>,  X-ray machines, Cardiac equipment etc.</a:t>
            </a:r>
          </a:p>
          <a:p>
            <a:pPr algn="just">
              <a:buNone/>
            </a:pPr>
            <a:r>
              <a:rPr lang="en-US" b="1" dirty="0" smtClean="0"/>
              <a:t>  4.</a:t>
            </a:r>
            <a:r>
              <a:rPr lang="en-US" b="1" u="sng" dirty="0" smtClean="0"/>
              <a:t> Authentication and Security Module:</a:t>
            </a:r>
            <a:endParaRPr lang="en-US" dirty="0" smtClean="0"/>
          </a:p>
          <a:p>
            <a:pPr algn="just">
              <a:buNone/>
            </a:pPr>
            <a:r>
              <a:rPr lang="en-US" dirty="0" smtClean="0"/>
              <a:t>The user details should be verified against the details in the user</a:t>
            </a:r>
          </a:p>
          <a:p>
            <a:pPr algn="just">
              <a:buNone/>
            </a:pPr>
            <a:r>
              <a:rPr lang="en-US" dirty="0" smtClean="0"/>
              <a:t>tables       and if it is valid user, they should be entered into the</a:t>
            </a:r>
          </a:p>
          <a:p>
            <a:pPr algn="just">
              <a:buNone/>
            </a:pPr>
            <a:r>
              <a:rPr lang="en-US" dirty="0" smtClean="0"/>
              <a:t>system. Once entered, based on the user type access to the</a:t>
            </a:r>
          </a:p>
          <a:p>
            <a:pPr algn="just">
              <a:buNone/>
            </a:pPr>
            <a:r>
              <a:rPr lang="en-US" dirty="0" smtClean="0"/>
              <a:t>different modules to be enabled / disabled and individual user</a:t>
            </a:r>
          </a:p>
          <a:p>
            <a:pPr algn="just">
              <a:buNone/>
            </a:pPr>
            <a:r>
              <a:rPr lang="en-US" dirty="0" smtClean="0"/>
              <a:t>can change their default password or old password. </a:t>
            </a:r>
          </a:p>
          <a:p>
            <a:pPr>
              <a:buNone/>
            </a:pPr>
            <a:r>
              <a:rPr lang="en-US" dirty="0" smtClean="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TotalTime>
  <Words>642</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Hospital Device Management Objective: </vt:lpstr>
      <vt:lpstr>Objective:</vt:lpstr>
      <vt:lpstr>Existing System: </vt:lpstr>
      <vt:lpstr>Slide 4</vt:lpstr>
      <vt:lpstr>Proposed System</vt:lpstr>
      <vt:lpstr>Slide 6</vt:lpstr>
      <vt:lpstr>  Modules Description: </vt:lpstr>
      <vt:lpstr>  1. Hospital employees:     </vt:lpstr>
      <vt:lpstr>Slide 9</vt:lpstr>
      <vt:lpstr>  5. Reports Module: </vt:lpstr>
      <vt:lpstr>  Software Requirements: </vt:lpstr>
      <vt:lpstr>  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Device Management Objective: </dc:title>
  <dc:creator/>
  <cp:lastModifiedBy>nit</cp:lastModifiedBy>
  <cp:revision>3</cp:revision>
  <dcterms:created xsi:type="dcterms:W3CDTF">2006-08-16T00:00:00Z</dcterms:created>
  <dcterms:modified xsi:type="dcterms:W3CDTF">2016-01-30T14:28:09Z</dcterms:modified>
</cp:coreProperties>
</file>