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96" r:id="rId1"/>
  </p:sldMasterIdLst>
  <p:notesMasterIdLst>
    <p:notesMasterId r:id="rId24"/>
  </p:notesMasterIdLst>
  <p:sldIdLst>
    <p:sldId id="256" r:id="rId2"/>
    <p:sldId id="257" r:id="rId3"/>
    <p:sldId id="258" r:id="rId4"/>
    <p:sldId id="271" r:id="rId5"/>
    <p:sldId id="272" r:id="rId6"/>
    <p:sldId id="270" r:id="rId7"/>
    <p:sldId id="266" r:id="rId8"/>
    <p:sldId id="262" r:id="rId9"/>
    <p:sldId id="273" r:id="rId10"/>
    <p:sldId id="265" r:id="rId11"/>
    <p:sldId id="268" r:id="rId12"/>
    <p:sldId id="261" r:id="rId13"/>
    <p:sldId id="274" r:id="rId14"/>
    <p:sldId id="275" r:id="rId15"/>
    <p:sldId id="276" r:id="rId16"/>
    <p:sldId id="277" r:id="rId17"/>
    <p:sldId id="278" r:id="rId18"/>
    <p:sldId id="281" r:id="rId19"/>
    <p:sldId id="282" r:id="rId20"/>
    <p:sldId id="279" r:id="rId21"/>
    <p:sldId id="280"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33341F-6290-7B4E-9016-ECA25BBD24D6}" v="1588" dt="2025-07-06T14:25:49.501"/>
  </p1510:revLst>
</p1510:revInfo>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סגנון ביניים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סגנון ביניים 2 - הדגשה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799B23B-EC83-4686-B30A-512413B5E67A}" styleName="סגנון בהיר 3 - הדגשה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סגנון בהיר 1 - הדגשה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5BE263C-DBD7-4A20-BB59-AAB30ACAA65A}" styleName="סגנון ביניים 3 - הדגשה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76"/>
    <p:restoredTop sz="94618"/>
  </p:normalViewPr>
  <p:slideViewPr>
    <p:cSldViewPr snapToGrid="0">
      <p:cViewPr varScale="1">
        <p:scale>
          <a:sx n="210" d="100"/>
          <a:sy n="210"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tanel Shalev" userId="9b1bf0c7-f5a5-4008-84b1-60774bebe1d6" providerId="ADAL" clId="{8133341F-6290-7B4E-9016-ECA25BBD24D6}"/>
    <pc:docChg chg="undo redo custSel addSld delSld modSld sldOrd">
      <pc:chgData name="Netanel Shalev" userId="9b1bf0c7-f5a5-4008-84b1-60774bebe1d6" providerId="ADAL" clId="{8133341F-6290-7B4E-9016-ECA25BBD24D6}" dt="2025-07-06T14:30:04.176" v="2426" actId="20577"/>
      <pc:docMkLst>
        <pc:docMk/>
      </pc:docMkLst>
      <pc:sldChg chg="addSp modSp mod">
        <pc:chgData name="Netanel Shalev" userId="9b1bf0c7-f5a5-4008-84b1-60774bebe1d6" providerId="ADAL" clId="{8133341F-6290-7B4E-9016-ECA25BBD24D6}" dt="2025-05-04T14:39:35.173" v="279" actId="20577"/>
        <pc:sldMkLst>
          <pc:docMk/>
          <pc:sldMk cId="0" sldId="256"/>
        </pc:sldMkLst>
        <pc:spChg chg="mod">
          <ac:chgData name="Netanel Shalev" userId="9b1bf0c7-f5a5-4008-84b1-60774bebe1d6" providerId="ADAL" clId="{8133341F-6290-7B4E-9016-ECA25BBD24D6}" dt="2025-05-04T14:16:47.093" v="201" actId="207"/>
          <ac:spMkLst>
            <pc:docMk/>
            <pc:sldMk cId="0" sldId="256"/>
            <ac:spMk id="2" creationId="{B704808B-E837-C6FF-9A25-2F5C8D15B484}"/>
          </ac:spMkLst>
        </pc:spChg>
        <pc:spChg chg="mod">
          <ac:chgData name="Netanel Shalev" userId="9b1bf0c7-f5a5-4008-84b1-60774bebe1d6" providerId="ADAL" clId="{8133341F-6290-7B4E-9016-ECA25BBD24D6}" dt="2025-05-04T14:16:58.102" v="203" actId="1076"/>
          <ac:spMkLst>
            <pc:docMk/>
            <pc:sldMk cId="0" sldId="256"/>
            <ac:spMk id="3" creationId="{48741ED6-5AF9-655C-72B9-80E8E0E1E555}"/>
          </ac:spMkLst>
        </pc:spChg>
        <pc:spChg chg="add mod">
          <ac:chgData name="Netanel Shalev" userId="9b1bf0c7-f5a5-4008-84b1-60774bebe1d6" providerId="ADAL" clId="{8133341F-6290-7B4E-9016-ECA25BBD24D6}" dt="2025-05-04T14:39:35.173" v="279" actId="20577"/>
          <ac:spMkLst>
            <pc:docMk/>
            <pc:sldMk cId="0" sldId="256"/>
            <ac:spMk id="4" creationId="{8D3E6D80-5892-473A-D254-D26DA4F67A84}"/>
          </ac:spMkLst>
        </pc:spChg>
      </pc:sldChg>
      <pc:sldChg chg="addSp delSp modSp mod setBg setClrOvrMap">
        <pc:chgData name="Netanel Shalev" userId="9b1bf0c7-f5a5-4008-84b1-60774bebe1d6" providerId="ADAL" clId="{8133341F-6290-7B4E-9016-ECA25BBD24D6}" dt="2025-05-04T16:54:00.786" v="1712" actId="27636"/>
        <pc:sldMkLst>
          <pc:docMk/>
          <pc:sldMk cId="0" sldId="257"/>
        </pc:sldMkLst>
        <pc:spChg chg="mod">
          <ac:chgData name="Netanel Shalev" userId="9b1bf0c7-f5a5-4008-84b1-60774bebe1d6" providerId="ADAL" clId="{8133341F-6290-7B4E-9016-ECA25BBD24D6}" dt="2025-05-04T16:53:49.686" v="1710" actId="14100"/>
          <ac:spMkLst>
            <pc:docMk/>
            <pc:sldMk cId="0" sldId="257"/>
            <ac:spMk id="2" creationId="{06550235-BC72-D1BD-1EED-FE17FFA00949}"/>
          </ac:spMkLst>
        </pc:spChg>
        <pc:spChg chg="mod">
          <ac:chgData name="Netanel Shalev" userId="9b1bf0c7-f5a5-4008-84b1-60774bebe1d6" providerId="ADAL" clId="{8133341F-6290-7B4E-9016-ECA25BBD24D6}" dt="2025-05-04T16:54:00.786" v="1712" actId="27636"/>
          <ac:spMkLst>
            <pc:docMk/>
            <pc:sldMk cId="0" sldId="257"/>
            <ac:spMk id="3" creationId="{5DD48175-5FCE-DA85-412F-92B6D0BC5EC3}"/>
          </ac:spMkLst>
        </pc:spChg>
        <pc:spChg chg="mod ord">
          <ac:chgData name="Netanel Shalev" userId="9b1bf0c7-f5a5-4008-84b1-60774bebe1d6" providerId="ADAL" clId="{8133341F-6290-7B4E-9016-ECA25BBD24D6}" dt="2025-05-04T14:50:04.234" v="403" actId="26606"/>
          <ac:spMkLst>
            <pc:docMk/>
            <pc:sldMk cId="0" sldId="257"/>
            <ac:spMk id="6" creationId="{6B9EF8FA-757D-BE6C-653C-AA085C1DD9F3}"/>
          </ac:spMkLst>
        </pc:spChg>
        <pc:spChg chg="add">
          <ac:chgData name="Netanel Shalev" userId="9b1bf0c7-f5a5-4008-84b1-60774bebe1d6" providerId="ADAL" clId="{8133341F-6290-7B4E-9016-ECA25BBD24D6}" dt="2025-05-04T15:23:40.433" v="966" actId="26606"/>
          <ac:spMkLst>
            <pc:docMk/>
            <pc:sldMk cId="0" sldId="257"/>
            <ac:spMk id="66" creationId="{7D587F9F-3F48-4929-8532-62B82B3F66BE}"/>
          </ac:spMkLst>
        </pc:spChg>
        <pc:spChg chg="add">
          <ac:chgData name="Netanel Shalev" userId="9b1bf0c7-f5a5-4008-84b1-60774bebe1d6" providerId="ADAL" clId="{8133341F-6290-7B4E-9016-ECA25BBD24D6}" dt="2025-05-04T15:23:40.433" v="966" actId="26606"/>
          <ac:spMkLst>
            <pc:docMk/>
            <pc:sldMk cId="0" sldId="257"/>
            <ac:spMk id="68" creationId="{6DCB66B2-3729-41B6-8A12-AB8550189D5E}"/>
          </ac:spMkLst>
        </pc:spChg>
        <pc:spChg chg="add">
          <ac:chgData name="Netanel Shalev" userId="9b1bf0c7-f5a5-4008-84b1-60774bebe1d6" providerId="ADAL" clId="{8133341F-6290-7B4E-9016-ECA25BBD24D6}" dt="2025-05-04T15:23:40.433" v="966" actId="26606"/>
          <ac:spMkLst>
            <pc:docMk/>
            <pc:sldMk cId="0" sldId="257"/>
            <ac:spMk id="70" creationId="{ABA662FB-3DC6-4E93-98AC-B84BA41F4859}"/>
          </ac:spMkLst>
        </pc:spChg>
        <pc:spChg chg="add">
          <ac:chgData name="Netanel Shalev" userId="9b1bf0c7-f5a5-4008-84b1-60774bebe1d6" providerId="ADAL" clId="{8133341F-6290-7B4E-9016-ECA25BBD24D6}" dt="2025-05-04T15:23:40.433" v="966" actId="26606"/>
          <ac:spMkLst>
            <pc:docMk/>
            <pc:sldMk cId="0" sldId="257"/>
            <ac:spMk id="72" creationId="{FB9BE604-0CC0-41C8-9673-995F82DA0257}"/>
          </ac:spMkLst>
        </pc:spChg>
        <pc:spChg chg="add">
          <ac:chgData name="Netanel Shalev" userId="9b1bf0c7-f5a5-4008-84b1-60774bebe1d6" providerId="ADAL" clId="{8133341F-6290-7B4E-9016-ECA25BBD24D6}" dt="2025-05-04T15:23:40.433" v="966" actId="26606"/>
          <ac:spMkLst>
            <pc:docMk/>
            <pc:sldMk cId="0" sldId="257"/>
            <ac:spMk id="74" creationId="{2036372A-822B-498E-AD05-6BE85743A094}"/>
          </ac:spMkLst>
        </pc:spChg>
        <pc:picChg chg="mod ord">
          <ac:chgData name="Netanel Shalev" userId="9b1bf0c7-f5a5-4008-84b1-60774bebe1d6" providerId="ADAL" clId="{8133341F-6290-7B4E-9016-ECA25BBD24D6}" dt="2025-05-04T15:23:32.520" v="965" actId="26606"/>
          <ac:picMkLst>
            <pc:docMk/>
            <pc:sldMk cId="0" sldId="257"/>
            <ac:picMk id="4" creationId="{F0287977-3735-AA58-3CCE-4A37EB47F948}"/>
          </ac:picMkLst>
        </pc:picChg>
        <pc:picChg chg="mod ord">
          <ac:chgData name="Netanel Shalev" userId="9b1bf0c7-f5a5-4008-84b1-60774bebe1d6" providerId="ADAL" clId="{8133341F-6290-7B4E-9016-ECA25BBD24D6}" dt="2025-05-04T15:23:32.520" v="965" actId="26606"/>
          <ac:picMkLst>
            <pc:docMk/>
            <pc:sldMk cId="0" sldId="257"/>
            <ac:picMk id="8" creationId="{E656915A-8B12-DD79-E287-DFD7D5208B8B}"/>
          </ac:picMkLst>
        </pc:picChg>
      </pc:sldChg>
      <pc:sldChg chg="addSp delSp modSp mod ord setBg">
        <pc:chgData name="Netanel Shalev" userId="9b1bf0c7-f5a5-4008-84b1-60774bebe1d6" providerId="ADAL" clId="{8133341F-6290-7B4E-9016-ECA25BBD24D6}" dt="2025-05-04T15:33:59.057" v="1024" actId="20578"/>
        <pc:sldMkLst>
          <pc:docMk/>
          <pc:sldMk cId="0" sldId="258"/>
        </pc:sldMkLst>
        <pc:spChg chg="mod">
          <ac:chgData name="Netanel Shalev" userId="9b1bf0c7-f5a5-4008-84b1-60774bebe1d6" providerId="ADAL" clId="{8133341F-6290-7B4E-9016-ECA25BBD24D6}" dt="2025-05-04T15:33:55.378" v="1023" actId="20577"/>
          <ac:spMkLst>
            <pc:docMk/>
            <pc:sldMk cId="0" sldId="258"/>
            <ac:spMk id="2" creationId="{B213303B-51D8-1F1D-1BB0-D1A94C1C4946}"/>
          </ac:spMkLst>
        </pc:spChg>
        <pc:spChg chg="mod">
          <ac:chgData name="Netanel Shalev" userId="9b1bf0c7-f5a5-4008-84b1-60774bebe1d6" providerId="ADAL" clId="{8133341F-6290-7B4E-9016-ECA25BBD24D6}" dt="2025-05-04T15:32:09.431" v="1017" actId="20577"/>
          <ac:spMkLst>
            <pc:docMk/>
            <pc:sldMk cId="0" sldId="258"/>
            <ac:spMk id="3" creationId="{FFDC0DBD-F0F7-9128-805D-AEAA9D94A48C}"/>
          </ac:spMkLst>
        </pc:spChg>
        <pc:spChg chg="mod">
          <ac:chgData name="Netanel Shalev" userId="9b1bf0c7-f5a5-4008-84b1-60774bebe1d6" providerId="ADAL" clId="{8133341F-6290-7B4E-9016-ECA25BBD24D6}" dt="2025-05-04T14:21:24.859" v="223" actId="26606"/>
          <ac:spMkLst>
            <pc:docMk/>
            <pc:sldMk cId="0" sldId="258"/>
            <ac:spMk id="5" creationId="{0FC92C07-4F40-104A-5F77-5AB2D941ED78}"/>
          </ac:spMkLst>
        </pc:spChg>
        <pc:spChg chg="add">
          <ac:chgData name="Netanel Shalev" userId="9b1bf0c7-f5a5-4008-84b1-60774bebe1d6" providerId="ADAL" clId="{8133341F-6290-7B4E-9016-ECA25BBD24D6}" dt="2025-05-04T14:21:24.859" v="223" actId="26606"/>
          <ac:spMkLst>
            <pc:docMk/>
            <pc:sldMk cId="0" sldId="258"/>
            <ac:spMk id="10" creationId="{C33976D1-3430-450C-A978-87A9A6E8E71F}"/>
          </ac:spMkLst>
        </pc:spChg>
        <pc:spChg chg="add">
          <ac:chgData name="Netanel Shalev" userId="9b1bf0c7-f5a5-4008-84b1-60774bebe1d6" providerId="ADAL" clId="{8133341F-6290-7B4E-9016-ECA25BBD24D6}" dt="2025-05-04T14:21:24.859" v="223" actId="26606"/>
          <ac:spMkLst>
            <pc:docMk/>
            <pc:sldMk cId="0" sldId="258"/>
            <ac:spMk id="12" creationId="{7D6AAC78-7D86-415A-ADC1-2B474807960C}"/>
          </ac:spMkLst>
        </pc:spChg>
        <pc:spChg chg="add">
          <ac:chgData name="Netanel Shalev" userId="9b1bf0c7-f5a5-4008-84b1-60774bebe1d6" providerId="ADAL" clId="{8133341F-6290-7B4E-9016-ECA25BBD24D6}" dt="2025-05-04T14:21:24.859" v="223" actId="26606"/>
          <ac:spMkLst>
            <pc:docMk/>
            <pc:sldMk cId="0" sldId="258"/>
            <ac:spMk id="14" creationId="{F2A658D9-F185-44F1-BA33-D50320D1D078}"/>
          </ac:spMkLst>
        </pc:spChg>
      </pc:sldChg>
      <pc:sldChg chg="addSp delSp modSp del mod setBg">
        <pc:chgData name="Netanel Shalev" userId="9b1bf0c7-f5a5-4008-84b1-60774bebe1d6" providerId="ADAL" clId="{8133341F-6290-7B4E-9016-ECA25BBD24D6}" dt="2025-05-04T16:45:09.594" v="1651" actId="2696"/>
        <pc:sldMkLst>
          <pc:docMk/>
          <pc:sldMk cId="0" sldId="259"/>
        </pc:sldMkLst>
      </pc:sldChg>
      <pc:sldChg chg="addSp delSp modSp del mod setBg">
        <pc:chgData name="Netanel Shalev" userId="9b1bf0c7-f5a5-4008-84b1-60774bebe1d6" providerId="ADAL" clId="{8133341F-6290-7B4E-9016-ECA25BBD24D6}" dt="2025-05-04T16:45:01.480" v="1650" actId="2696"/>
        <pc:sldMkLst>
          <pc:docMk/>
          <pc:sldMk cId="0" sldId="260"/>
        </pc:sldMkLst>
      </pc:sldChg>
      <pc:sldChg chg="addSp delSp modSp mod setBg">
        <pc:chgData name="Netanel Shalev" userId="9b1bf0c7-f5a5-4008-84b1-60774bebe1d6" providerId="ADAL" clId="{8133341F-6290-7B4E-9016-ECA25BBD24D6}" dt="2025-05-04T16:55:54.565" v="1718" actId="20577"/>
        <pc:sldMkLst>
          <pc:docMk/>
          <pc:sldMk cId="0" sldId="261"/>
        </pc:sldMkLst>
        <pc:spChg chg="mod">
          <ac:chgData name="Netanel Shalev" userId="9b1bf0c7-f5a5-4008-84b1-60774bebe1d6" providerId="ADAL" clId="{8133341F-6290-7B4E-9016-ECA25BBD24D6}" dt="2025-05-04T14:22:12.422" v="238" actId="26606"/>
          <ac:spMkLst>
            <pc:docMk/>
            <pc:sldMk cId="0" sldId="261"/>
            <ac:spMk id="2" creationId="{240D0C5A-E08D-CA16-18A6-50C777C75953}"/>
          </ac:spMkLst>
        </pc:spChg>
        <pc:spChg chg="mod">
          <ac:chgData name="Netanel Shalev" userId="9b1bf0c7-f5a5-4008-84b1-60774bebe1d6" providerId="ADAL" clId="{8133341F-6290-7B4E-9016-ECA25BBD24D6}" dt="2025-05-04T16:55:54.565" v="1718" actId="20577"/>
          <ac:spMkLst>
            <pc:docMk/>
            <pc:sldMk cId="0" sldId="261"/>
            <ac:spMk id="3" creationId="{714D559C-1FAF-2FD4-AE78-A968F081C451}"/>
          </ac:spMkLst>
        </pc:spChg>
        <pc:spChg chg="mod">
          <ac:chgData name="Netanel Shalev" userId="9b1bf0c7-f5a5-4008-84b1-60774bebe1d6" providerId="ADAL" clId="{8133341F-6290-7B4E-9016-ECA25BBD24D6}" dt="2025-05-04T14:22:12.422" v="238" actId="26606"/>
          <ac:spMkLst>
            <pc:docMk/>
            <pc:sldMk cId="0" sldId="261"/>
            <ac:spMk id="6" creationId="{EBA4003E-EB07-D130-AADD-C31DB423319E}"/>
          </ac:spMkLst>
        </pc:spChg>
        <pc:spChg chg="add del">
          <ac:chgData name="Netanel Shalev" userId="9b1bf0c7-f5a5-4008-84b1-60774bebe1d6" providerId="ADAL" clId="{8133341F-6290-7B4E-9016-ECA25BBD24D6}" dt="2025-05-04T14:22:12.422" v="238" actId="26606"/>
          <ac:spMkLst>
            <pc:docMk/>
            <pc:sldMk cId="0" sldId="261"/>
            <ac:spMk id="11" creationId="{C33976D1-3430-450C-A978-87A9A6E8E71F}"/>
          </ac:spMkLst>
        </pc:spChg>
        <pc:spChg chg="add del">
          <ac:chgData name="Netanel Shalev" userId="9b1bf0c7-f5a5-4008-84b1-60774bebe1d6" providerId="ADAL" clId="{8133341F-6290-7B4E-9016-ECA25BBD24D6}" dt="2025-05-04T14:22:12.422" v="238" actId="26606"/>
          <ac:spMkLst>
            <pc:docMk/>
            <pc:sldMk cId="0" sldId="261"/>
            <ac:spMk id="13" creationId="{7D6AAC78-7D86-415A-ADC1-2B474807960C}"/>
          </ac:spMkLst>
        </pc:spChg>
        <pc:spChg chg="add del">
          <ac:chgData name="Netanel Shalev" userId="9b1bf0c7-f5a5-4008-84b1-60774bebe1d6" providerId="ADAL" clId="{8133341F-6290-7B4E-9016-ECA25BBD24D6}" dt="2025-05-04T14:22:12.422" v="238" actId="26606"/>
          <ac:spMkLst>
            <pc:docMk/>
            <pc:sldMk cId="0" sldId="261"/>
            <ac:spMk id="15" creationId="{F2A658D9-F185-44F1-BA33-D50320D1D078}"/>
          </ac:spMkLst>
        </pc:spChg>
      </pc:sldChg>
      <pc:sldChg chg="addSp delSp modSp mod setBg">
        <pc:chgData name="Netanel Shalev" userId="9b1bf0c7-f5a5-4008-84b1-60774bebe1d6" providerId="ADAL" clId="{8133341F-6290-7B4E-9016-ECA25BBD24D6}" dt="2025-06-21T09:12:05.514" v="1725" actId="20577"/>
        <pc:sldMkLst>
          <pc:docMk/>
          <pc:sldMk cId="0" sldId="262"/>
        </pc:sldMkLst>
        <pc:spChg chg="mod">
          <ac:chgData name="Netanel Shalev" userId="9b1bf0c7-f5a5-4008-84b1-60774bebe1d6" providerId="ADAL" clId="{8133341F-6290-7B4E-9016-ECA25BBD24D6}" dt="2025-05-04T16:25:51.142" v="1492" actId="1076"/>
          <ac:spMkLst>
            <pc:docMk/>
            <pc:sldMk cId="0" sldId="262"/>
            <ac:spMk id="2" creationId="{47998A6E-4999-E2C4-F4E5-D74C12B21D0C}"/>
          </ac:spMkLst>
        </pc:spChg>
        <pc:spChg chg="mod">
          <ac:chgData name="Netanel Shalev" userId="9b1bf0c7-f5a5-4008-84b1-60774bebe1d6" providerId="ADAL" clId="{8133341F-6290-7B4E-9016-ECA25BBD24D6}" dt="2025-05-04T15:43:27.703" v="1092" actId="1076"/>
          <ac:spMkLst>
            <pc:docMk/>
            <pc:sldMk cId="0" sldId="262"/>
            <ac:spMk id="3" creationId="{FC0F4856-1F69-AC23-656E-2CBB0FF27F16}"/>
          </ac:spMkLst>
        </pc:spChg>
        <pc:spChg chg="mod">
          <ac:chgData name="Netanel Shalev" userId="9b1bf0c7-f5a5-4008-84b1-60774bebe1d6" providerId="ADAL" clId="{8133341F-6290-7B4E-9016-ECA25BBD24D6}" dt="2025-05-04T14:21:32.023" v="225" actId="26606"/>
          <ac:spMkLst>
            <pc:docMk/>
            <pc:sldMk cId="0" sldId="262"/>
            <ac:spMk id="6" creationId="{EA0D5769-FD46-D526-083F-7FD6C0CF71AD}"/>
          </ac:spMkLst>
        </pc:spChg>
        <pc:spChg chg="add">
          <ac:chgData name="Netanel Shalev" userId="9b1bf0c7-f5a5-4008-84b1-60774bebe1d6" providerId="ADAL" clId="{8133341F-6290-7B4E-9016-ECA25BBD24D6}" dt="2025-05-04T15:41:28.240" v="1084" actId="26606"/>
          <ac:spMkLst>
            <pc:docMk/>
            <pc:sldMk cId="0" sldId="262"/>
            <ac:spMk id="71" creationId="{EC7FF834-B204-4967-8D47-8BB36EAF0EF5}"/>
          </ac:spMkLst>
        </pc:spChg>
        <pc:spChg chg="add">
          <ac:chgData name="Netanel Shalev" userId="9b1bf0c7-f5a5-4008-84b1-60774bebe1d6" providerId="ADAL" clId="{8133341F-6290-7B4E-9016-ECA25BBD24D6}" dt="2025-05-04T15:41:28.240" v="1084" actId="26606"/>
          <ac:spMkLst>
            <pc:docMk/>
            <pc:sldMk cId="0" sldId="262"/>
            <ac:spMk id="72" creationId="{F780A22D-61EA-43E3-BD94-3E39CF902160}"/>
          </ac:spMkLst>
        </pc:spChg>
        <pc:graphicFrameChg chg="add mod modGraphic">
          <ac:chgData name="Netanel Shalev" userId="9b1bf0c7-f5a5-4008-84b1-60774bebe1d6" providerId="ADAL" clId="{8133341F-6290-7B4E-9016-ECA25BBD24D6}" dt="2025-06-21T09:12:05.514" v="1725" actId="20577"/>
          <ac:graphicFrameMkLst>
            <pc:docMk/>
            <pc:sldMk cId="0" sldId="262"/>
            <ac:graphicFrameMk id="7" creationId="{9F97C90B-6E4F-8047-3FAF-937CC26DED7C}"/>
          </ac:graphicFrameMkLst>
        </pc:graphicFrameChg>
      </pc:sldChg>
      <pc:sldChg chg="addSp delSp modSp del mod setBg">
        <pc:chgData name="Netanel Shalev" userId="9b1bf0c7-f5a5-4008-84b1-60774bebe1d6" providerId="ADAL" clId="{8133341F-6290-7B4E-9016-ECA25BBD24D6}" dt="2025-05-04T16:51:35.397" v="1693" actId="2696"/>
        <pc:sldMkLst>
          <pc:docMk/>
          <pc:sldMk cId="0" sldId="263"/>
        </pc:sldMkLst>
      </pc:sldChg>
      <pc:sldChg chg="addSp delSp modSp mod setBg">
        <pc:chgData name="Netanel Shalev" userId="9b1bf0c7-f5a5-4008-84b1-60774bebe1d6" providerId="ADAL" clId="{8133341F-6290-7B4E-9016-ECA25BBD24D6}" dt="2025-05-04T16:51:44.213" v="1696" actId="20577"/>
        <pc:sldMkLst>
          <pc:docMk/>
          <pc:sldMk cId="0" sldId="265"/>
        </pc:sldMkLst>
        <pc:spChg chg="add del mod">
          <ac:chgData name="Netanel Shalev" userId="9b1bf0c7-f5a5-4008-84b1-60774bebe1d6" providerId="ADAL" clId="{8133341F-6290-7B4E-9016-ECA25BBD24D6}" dt="2025-05-04T16:51:44.213" v="1696" actId="20577"/>
          <ac:spMkLst>
            <pc:docMk/>
            <pc:sldMk cId="0" sldId="265"/>
            <ac:spMk id="2" creationId="{1306C2C7-3E71-2D74-5CA8-A151C1D45543}"/>
          </ac:spMkLst>
        </pc:spChg>
        <pc:spChg chg="add del mod">
          <ac:chgData name="Netanel Shalev" userId="9b1bf0c7-f5a5-4008-84b1-60774bebe1d6" providerId="ADAL" clId="{8133341F-6290-7B4E-9016-ECA25BBD24D6}" dt="2025-05-04T14:22:12.062" v="237" actId="26606"/>
          <ac:spMkLst>
            <pc:docMk/>
            <pc:sldMk cId="0" sldId="265"/>
            <ac:spMk id="5" creationId="{01E6534F-95E4-BB7C-89C9-2E0187C60F9B}"/>
          </ac:spMkLst>
        </pc:spChg>
        <pc:spChg chg="add">
          <ac:chgData name="Netanel Shalev" userId="9b1bf0c7-f5a5-4008-84b1-60774bebe1d6" providerId="ADAL" clId="{8133341F-6290-7B4E-9016-ECA25BBD24D6}" dt="2025-05-04T16:38:42.698" v="1629" actId="26606"/>
          <ac:spMkLst>
            <pc:docMk/>
            <pc:sldMk cId="0" sldId="265"/>
            <ac:spMk id="17" creationId="{EC7FF834-B204-4967-8D47-8BB36EAF0EF5}"/>
          </ac:spMkLst>
        </pc:spChg>
        <pc:spChg chg="add">
          <ac:chgData name="Netanel Shalev" userId="9b1bf0c7-f5a5-4008-84b1-60774bebe1d6" providerId="ADAL" clId="{8133341F-6290-7B4E-9016-ECA25BBD24D6}" dt="2025-05-04T16:38:42.698" v="1629" actId="26606"/>
          <ac:spMkLst>
            <pc:docMk/>
            <pc:sldMk cId="0" sldId="265"/>
            <ac:spMk id="19" creationId="{F780A22D-61EA-43E3-BD94-3E39CF902160}"/>
          </ac:spMkLst>
        </pc:spChg>
        <pc:picChg chg="add del mod">
          <ac:chgData name="Netanel Shalev" userId="9b1bf0c7-f5a5-4008-84b1-60774bebe1d6" providerId="ADAL" clId="{8133341F-6290-7B4E-9016-ECA25BBD24D6}" dt="2025-05-04T16:38:58.105" v="1631" actId="1076"/>
          <ac:picMkLst>
            <pc:docMk/>
            <pc:sldMk cId="0" sldId="265"/>
            <ac:picMk id="3" creationId="{FD482C9B-55D4-B730-F4F2-BED8E3034F13}"/>
          </ac:picMkLst>
        </pc:picChg>
      </pc:sldChg>
      <pc:sldChg chg="addSp delSp modSp mod setBg">
        <pc:chgData name="Netanel Shalev" userId="9b1bf0c7-f5a5-4008-84b1-60774bebe1d6" providerId="ADAL" clId="{8133341F-6290-7B4E-9016-ECA25BBD24D6}" dt="2025-05-04T14:58:13.349" v="567" actId="20577"/>
        <pc:sldMkLst>
          <pc:docMk/>
          <pc:sldMk cId="0" sldId="266"/>
        </pc:sldMkLst>
        <pc:spChg chg="mod">
          <ac:chgData name="Netanel Shalev" userId="9b1bf0c7-f5a5-4008-84b1-60774bebe1d6" providerId="ADAL" clId="{8133341F-6290-7B4E-9016-ECA25BBD24D6}" dt="2025-05-04T14:21:29.211" v="224" actId="26606"/>
          <ac:spMkLst>
            <pc:docMk/>
            <pc:sldMk cId="0" sldId="266"/>
            <ac:spMk id="2" creationId="{90E18AE8-6D73-6472-3DF4-39A72958CDBE}"/>
          </ac:spMkLst>
        </pc:spChg>
        <pc:spChg chg="mod">
          <ac:chgData name="Netanel Shalev" userId="9b1bf0c7-f5a5-4008-84b1-60774bebe1d6" providerId="ADAL" clId="{8133341F-6290-7B4E-9016-ECA25BBD24D6}" dt="2025-05-04T14:58:13.349" v="567" actId="20577"/>
          <ac:spMkLst>
            <pc:docMk/>
            <pc:sldMk cId="0" sldId="266"/>
            <ac:spMk id="3" creationId="{C3FCB837-9B16-DC07-DEAC-6E2965AA7223}"/>
          </ac:spMkLst>
        </pc:spChg>
        <pc:spChg chg="mod">
          <ac:chgData name="Netanel Shalev" userId="9b1bf0c7-f5a5-4008-84b1-60774bebe1d6" providerId="ADAL" clId="{8133341F-6290-7B4E-9016-ECA25BBD24D6}" dt="2025-05-04T14:21:29.211" v="224" actId="26606"/>
          <ac:spMkLst>
            <pc:docMk/>
            <pc:sldMk cId="0" sldId="266"/>
            <ac:spMk id="5" creationId="{45B7A3A7-DB09-A7BF-8C96-D7CAD690B17A}"/>
          </ac:spMkLst>
        </pc:spChg>
        <pc:spChg chg="add">
          <ac:chgData name="Netanel Shalev" userId="9b1bf0c7-f5a5-4008-84b1-60774bebe1d6" providerId="ADAL" clId="{8133341F-6290-7B4E-9016-ECA25BBD24D6}" dt="2025-05-04T14:21:29.211" v="224" actId="26606"/>
          <ac:spMkLst>
            <pc:docMk/>
            <pc:sldMk cId="0" sldId="266"/>
            <ac:spMk id="10" creationId="{C33976D1-3430-450C-A978-87A9A6E8E71F}"/>
          </ac:spMkLst>
        </pc:spChg>
        <pc:spChg chg="add">
          <ac:chgData name="Netanel Shalev" userId="9b1bf0c7-f5a5-4008-84b1-60774bebe1d6" providerId="ADAL" clId="{8133341F-6290-7B4E-9016-ECA25BBD24D6}" dt="2025-05-04T14:21:29.211" v="224" actId="26606"/>
          <ac:spMkLst>
            <pc:docMk/>
            <pc:sldMk cId="0" sldId="266"/>
            <ac:spMk id="12" creationId="{7D6AAC78-7D86-415A-ADC1-2B474807960C}"/>
          </ac:spMkLst>
        </pc:spChg>
        <pc:spChg chg="add">
          <ac:chgData name="Netanel Shalev" userId="9b1bf0c7-f5a5-4008-84b1-60774bebe1d6" providerId="ADAL" clId="{8133341F-6290-7B4E-9016-ECA25BBD24D6}" dt="2025-05-04T14:21:29.211" v="224" actId="26606"/>
          <ac:spMkLst>
            <pc:docMk/>
            <pc:sldMk cId="0" sldId="266"/>
            <ac:spMk id="14" creationId="{F2A658D9-F185-44F1-BA33-D50320D1D078}"/>
          </ac:spMkLst>
        </pc:spChg>
      </pc:sldChg>
      <pc:sldChg chg="addSp delSp modSp mod setBg addAnim delAnim">
        <pc:chgData name="Netanel Shalev" userId="9b1bf0c7-f5a5-4008-84b1-60774bebe1d6" providerId="ADAL" clId="{8133341F-6290-7B4E-9016-ECA25BBD24D6}" dt="2025-05-04T16:52:22.592" v="1700" actId="20577"/>
        <pc:sldMkLst>
          <pc:docMk/>
          <pc:sldMk cId="0" sldId="268"/>
        </pc:sldMkLst>
        <pc:spChg chg="mod">
          <ac:chgData name="Netanel Shalev" userId="9b1bf0c7-f5a5-4008-84b1-60774bebe1d6" providerId="ADAL" clId="{8133341F-6290-7B4E-9016-ECA25BBD24D6}" dt="2025-05-04T16:52:22.592" v="1700" actId="20577"/>
          <ac:spMkLst>
            <pc:docMk/>
            <pc:sldMk cId="0" sldId="268"/>
            <ac:spMk id="2" creationId="{E9E40325-A58F-BCBC-A633-AD6F2DDF9EC6}"/>
          </ac:spMkLst>
        </pc:spChg>
        <pc:spChg chg="mod">
          <ac:chgData name="Netanel Shalev" userId="9b1bf0c7-f5a5-4008-84b1-60774bebe1d6" providerId="ADAL" clId="{8133341F-6290-7B4E-9016-ECA25BBD24D6}" dt="2025-05-04T15:28:38.032" v="1006" actId="26606"/>
          <ac:spMkLst>
            <pc:docMk/>
            <pc:sldMk cId="0" sldId="268"/>
            <ac:spMk id="6" creationId="{9113F29C-5755-D9E6-A7F5-57A078AEA9BA}"/>
          </ac:spMkLst>
        </pc:spChg>
        <pc:spChg chg="add">
          <ac:chgData name="Netanel Shalev" userId="9b1bf0c7-f5a5-4008-84b1-60774bebe1d6" providerId="ADAL" clId="{8133341F-6290-7B4E-9016-ECA25BBD24D6}" dt="2025-05-04T15:28:38.032" v="1006" actId="26606"/>
          <ac:spMkLst>
            <pc:docMk/>
            <pc:sldMk cId="0" sldId="268"/>
            <ac:spMk id="15" creationId="{419501C6-F015-4273-AF88-E0F6C853899F}"/>
          </ac:spMkLst>
        </pc:spChg>
        <pc:spChg chg="add">
          <ac:chgData name="Netanel Shalev" userId="9b1bf0c7-f5a5-4008-84b1-60774bebe1d6" providerId="ADAL" clId="{8133341F-6290-7B4E-9016-ECA25BBD24D6}" dt="2025-05-04T15:28:38.032" v="1006" actId="26606"/>
          <ac:spMkLst>
            <pc:docMk/>
            <pc:sldMk cId="0" sldId="268"/>
            <ac:spMk id="16" creationId="{CA677DB7-5829-45BD-9754-5EC484CC4253}"/>
          </ac:spMkLst>
        </pc:spChg>
        <pc:picChg chg="mod ord">
          <ac:chgData name="Netanel Shalev" userId="9b1bf0c7-f5a5-4008-84b1-60774bebe1d6" providerId="ADAL" clId="{8133341F-6290-7B4E-9016-ECA25BBD24D6}" dt="2025-05-04T16:39:31.346" v="1636" actId="14100"/>
          <ac:picMkLst>
            <pc:docMk/>
            <pc:sldMk cId="0" sldId="268"/>
            <ac:picMk id="3" creationId="{4833D772-E807-2029-AEC3-E8844D001840}"/>
          </ac:picMkLst>
        </pc:picChg>
      </pc:sldChg>
      <pc:sldChg chg="addSp delSp modSp mod setBg setClrOvrMap">
        <pc:chgData name="Netanel Shalev" userId="9b1bf0c7-f5a5-4008-84b1-60774bebe1d6" providerId="ADAL" clId="{8133341F-6290-7B4E-9016-ECA25BBD24D6}" dt="2025-05-04T14:23:03.762" v="252" actId="120"/>
        <pc:sldMkLst>
          <pc:docMk/>
          <pc:sldMk cId="0" sldId="269"/>
        </pc:sldMkLst>
      </pc:sldChg>
      <pc:sldChg chg="addSp delSp modSp add mod ord setBg delDesignElem">
        <pc:chgData name="Netanel Shalev" userId="9b1bf0c7-f5a5-4008-84b1-60774bebe1d6" providerId="ADAL" clId="{8133341F-6290-7B4E-9016-ECA25BBD24D6}" dt="2025-05-04T16:54:51.235" v="1715" actId="207"/>
        <pc:sldMkLst>
          <pc:docMk/>
          <pc:sldMk cId="3133414758" sldId="270"/>
        </pc:sldMkLst>
        <pc:spChg chg="mod">
          <ac:chgData name="Netanel Shalev" userId="9b1bf0c7-f5a5-4008-84b1-60774bebe1d6" providerId="ADAL" clId="{8133341F-6290-7B4E-9016-ECA25BBD24D6}" dt="2025-05-04T15:36:12.786" v="1035" actId="20577"/>
          <ac:spMkLst>
            <pc:docMk/>
            <pc:sldMk cId="3133414758" sldId="270"/>
            <ac:spMk id="2" creationId="{54B3FE18-5A61-44A7-A0AE-BA39F508EF1E}"/>
          </ac:spMkLst>
        </pc:spChg>
        <pc:spChg chg="mod">
          <ac:chgData name="Netanel Shalev" userId="9b1bf0c7-f5a5-4008-84b1-60774bebe1d6" providerId="ADAL" clId="{8133341F-6290-7B4E-9016-ECA25BBD24D6}" dt="2025-05-04T16:54:51.235" v="1715" actId="207"/>
          <ac:spMkLst>
            <pc:docMk/>
            <pc:sldMk cId="3133414758" sldId="270"/>
            <ac:spMk id="3" creationId="{6A241429-76EA-41DF-B69D-FDFD0C64DB15}"/>
          </ac:spMkLst>
        </pc:spChg>
        <pc:picChg chg="add mod">
          <ac:chgData name="Netanel Shalev" userId="9b1bf0c7-f5a5-4008-84b1-60774bebe1d6" providerId="ADAL" clId="{8133341F-6290-7B4E-9016-ECA25BBD24D6}" dt="2025-05-04T16:42:49.059" v="1643" actId="1076"/>
          <ac:picMkLst>
            <pc:docMk/>
            <pc:sldMk cId="3133414758" sldId="270"/>
            <ac:picMk id="1026" creationId="{71739CFF-A21F-5691-0413-97E863C01B4A}"/>
          </ac:picMkLst>
        </pc:picChg>
      </pc:sldChg>
      <pc:sldChg chg="delSp modSp add del mod setBg delDesignElem">
        <pc:chgData name="Netanel Shalev" userId="9b1bf0c7-f5a5-4008-84b1-60774bebe1d6" providerId="ADAL" clId="{8133341F-6290-7B4E-9016-ECA25BBD24D6}" dt="2025-05-04T14:48:39.150" v="393" actId="2696"/>
        <pc:sldMkLst>
          <pc:docMk/>
          <pc:sldMk cId="1789391293" sldId="271"/>
        </pc:sldMkLst>
      </pc:sldChg>
      <pc:sldChg chg="modSp mod">
        <pc:chgData name="Netanel Shalev" userId="9b1bf0c7-f5a5-4008-84b1-60774bebe1d6" providerId="ADAL" clId="{8133341F-6290-7B4E-9016-ECA25BBD24D6}" dt="2025-05-04T15:22:41.776" v="964" actId="20577"/>
        <pc:sldMkLst>
          <pc:docMk/>
          <pc:sldMk cId="2217631342" sldId="271"/>
        </pc:sldMkLst>
        <pc:spChg chg="mod">
          <ac:chgData name="Netanel Shalev" userId="9b1bf0c7-f5a5-4008-84b1-60774bebe1d6" providerId="ADAL" clId="{8133341F-6290-7B4E-9016-ECA25BBD24D6}" dt="2025-05-04T15:22:41.776" v="964" actId="20577"/>
          <ac:spMkLst>
            <pc:docMk/>
            <pc:sldMk cId="2217631342" sldId="271"/>
            <ac:spMk id="3" creationId="{878044EA-BC7A-B11E-3FFA-B9BBDE0EC180}"/>
          </ac:spMkLst>
        </pc:spChg>
      </pc:sldChg>
      <pc:sldChg chg="modSp mod">
        <pc:chgData name="Netanel Shalev" userId="9b1bf0c7-f5a5-4008-84b1-60774bebe1d6" providerId="ADAL" clId="{8133341F-6290-7B4E-9016-ECA25BBD24D6}" dt="2025-05-04T15:33:26.360" v="1018" actId="20577"/>
        <pc:sldMkLst>
          <pc:docMk/>
          <pc:sldMk cId="3973754772" sldId="272"/>
        </pc:sldMkLst>
        <pc:spChg chg="mod">
          <ac:chgData name="Netanel Shalev" userId="9b1bf0c7-f5a5-4008-84b1-60774bebe1d6" providerId="ADAL" clId="{8133341F-6290-7B4E-9016-ECA25BBD24D6}" dt="2025-05-04T15:33:26.360" v="1018" actId="20577"/>
          <ac:spMkLst>
            <pc:docMk/>
            <pc:sldMk cId="3973754772" sldId="272"/>
            <ac:spMk id="2" creationId="{F49500CB-2E89-AB02-9B9B-53AD70779EAD}"/>
          </ac:spMkLst>
        </pc:spChg>
        <pc:spChg chg="mod">
          <ac:chgData name="Netanel Shalev" userId="9b1bf0c7-f5a5-4008-84b1-60774bebe1d6" providerId="ADAL" clId="{8133341F-6290-7B4E-9016-ECA25BBD24D6}" dt="2025-05-04T15:15:24.883" v="894" actId="20577"/>
          <ac:spMkLst>
            <pc:docMk/>
            <pc:sldMk cId="3973754772" sldId="272"/>
            <ac:spMk id="3" creationId="{EE2BC746-88D6-9062-6E89-4818A87D82E9}"/>
          </ac:spMkLst>
        </pc:spChg>
      </pc:sldChg>
      <pc:sldChg chg="addSp delSp modSp mod">
        <pc:chgData name="Netanel Shalev" userId="9b1bf0c7-f5a5-4008-84b1-60774bebe1d6" providerId="ADAL" clId="{8133341F-6290-7B4E-9016-ECA25BBD24D6}" dt="2025-05-04T16:50:51.233" v="1692" actId="27636"/>
        <pc:sldMkLst>
          <pc:docMk/>
          <pc:sldMk cId="3657300934" sldId="273"/>
        </pc:sldMkLst>
        <pc:spChg chg="mod">
          <ac:chgData name="Netanel Shalev" userId="9b1bf0c7-f5a5-4008-84b1-60774bebe1d6" providerId="ADAL" clId="{8133341F-6290-7B4E-9016-ECA25BBD24D6}" dt="2025-05-04T16:37:18.850" v="1624" actId="14100"/>
          <ac:spMkLst>
            <pc:docMk/>
            <pc:sldMk cId="3657300934" sldId="273"/>
            <ac:spMk id="2" creationId="{F7ABECFD-EAC7-88F0-EC38-2B5B8E826E53}"/>
          </ac:spMkLst>
        </pc:spChg>
        <pc:spChg chg="mod">
          <ac:chgData name="Netanel Shalev" userId="9b1bf0c7-f5a5-4008-84b1-60774bebe1d6" providerId="ADAL" clId="{8133341F-6290-7B4E-9016-ECA25BBD24D6}" dt="2025-05-04T16:50:51.233" v="1692" actId="27636"/>
          <ac:spMkLst>
            <pc:docMk/>
            <pc:sldMk cId="3657300934" sldId="273"/>
            <ac:spMk id="3" creationId="{9E20C4AF-B240-A5B5-11D5-2B576F84B533}"/>
          </ac:spMkLst>
        </pc:spChg>
        <pc:spChg chg="mod">
          <ac:chgData name="Netanel Shalev" userId="9b1bf0c7-f5a5-4008-84b1-60774bebe1d6" providerId="ADAL" clId="{8133341F-6290-7B4E-9016-ECA25BBD24D6}" dt="2025-05-04T16:49:35.517" v="1688" actId="1076"/>
          <ac:spMkLst>
            <pc:docMk/>
            <pc:sldMk cId="3657300934" sldId="273"/>
            <ac:spMk id="5" creationId="{8E3AD30C-14D7-9EB5-05E4-EB4546EA324D}"/>
          </ac:spMkLst>
        </pc:spChg>
        <pc:spChg chg="mod">
          <ac:chgData name="Netanel Shalev" userId="9b1bf0c7-f5a5-4008-84b1-60774bebe1d6" providerId="ADAL" clId="{8133341F-6290-7B4E-9016-ECA25BBD24D6}" dt="2025-05-04T15:27:35.150" v="1000" actId="120"/>
          <ac:spMkLst>
            <pc:docMk/>
            <pc:sldMk cId="3657300934" sldId="273"/>
            <ac:spMk id="6" creationId="{C43A5A60-C97A-ADBA-99E8-83118C12C95E}"/>
          </ac:spMkLst>
        </pc:spChg>
        <pc:cxnChg chg="add mod">
          <ac:chgData name="Netanel Shalev" userId="9b1bf0c7-f5a5-4008-84b1-60774bebe1d6" providerId="ADAL" clId="{8133341F-6290-7B4E-9016-ECA25BBD24D6}" dt="2025-05-04T16:50:32.375" v="1690" actId="1582"/>
          <ac:cxnSpMkLst>
            <pc:docMk/>
            <pc:sldMk cId="3657300934" sldId="273"/>
            <ac:cxnSpMk id="9" creationId="{4FAA69FD-B641-DFCF-1A0F-36BE3A51188A}"/>
          </ac:cxnSpMkLst>
        </pc:cxnChg>
      </pc:sldChg>
      <pc:sldChg chg="del">
        <pc:chgData name="Netanel Shalev" userId="9b1bf0c7-f5a5-4008-84b1-60774bebe1d6" providerId="ADAL" clId="{8133341F-6290-7B4E-9016-ECA25BBD24D6}" dt="2025-05-04T15:28:06.848" v="1002" actId="2696"/>
        <pc:sldMkLst>
          <pc:docMk/>
          <pc:sldMk cId="611084550" sldId="274"/>
        </pc:sldMkLst>
      </pc:sldChg>
      <pc:sldChg chg="modSp mod">
        <pc:chgData name="Netanel Shalev" userId="9b1bf0c7-f5a5-4008-84b1-60774bebe1d6" providerId="ADAL" clId="{8133341F-6290-7B4E-9016-ECA25BBD24D6}" dt="2025-05-04T16:29:48.976" v="1560" actId="20577"/>
        <pc:sldMkLst>
          <pc:docMk/>
          <pc:sldMk cId="2252319024" sldId="274"/>
        </pc:sldMkLst>
        <pc:spChg chg="mod">
          <ac:chgData name="Netanel Shalev" userId="9b1bf0c7-f5a5-4008-84b1-60774bebe1d6" providerId="ADAL" clId="{8133341F-6290-7B4E-9016-ECA25BBD24D6}" dt="2025-05-04T16:29:48.976" v="1560" actId="20577"/>
          <ac:spMkLst>
            <pc:docMk/>
            <pc:sldMk cId="2252319024" sldId="274"/>
            <ac:spMk id="3" creationId="{66AA3FB9-0367-E211-0A49-B7E7F4135A56}"/>
          </ac:spMkLst>
        </pc:spChg>
      </pc:sldChg>
      <pc:sldChg chg="addSp modSp mod setBg">
        <pc:chgData name="Netanel Shalev" userId="9b1bf0c7-f5a5-4008-84b1-60774bebe1d6" providerId="ADAL" clId="{8133341F-6290-7B4E-9016-ECA25BBD24D6}" dt="2025-06-22T13:43:22.011" v="1727" actId="20577"/>
        <pc:sldMkLst>
          <pc:docMk/>
          <pc:sldMk cId="4006848402" sldId="275"/>
        </pc:sldMkLst>
        <pc:spChg chg="mod">
          <ac:chgData name="Netanel Shalev" userId="9b1bf0c7-f5a5-4008-84b1-60774bebe1d6" providerId="ADAL" clId="{8133341F-6290-7B4E-9016-ECA25BBD24D6}" dt="2025-05-04T16:27:04.182" v="1497" actId="20577"/>
          <ac:spMkLst>
            <pc:docMk/>
            <pc:sldMk cId="4006848402" sldId="275"/>
            <ac:spMk id="2" creationId="{44780974-1A81-BC49-9427-1C0572B988AF}"/>
          </ac:spMkLst>
        </pc:spChg>
        <pc:spChg chg="mod">
          <ac:chgData name="Netanel Shalev" userId="9b1bf0c7-f5a5-4008-84b1-60774bebe1d6" providerId="ADAL" clId="{8133341F-6290-7B4E-9016-ECA25BBD24D6}" dt="2025-06-22T13:43:22.011" v="1727" actId="20577"/>
          <ac:spMkLst>
            <pc:docMk/>
            <pc:sldMk cId="4006848402" sldId="275"/>
            <ac:spMk id="3" creationId="{2E16637A-B2E8-FB7A-D32B-B09709F275D6}"/>
          </ac:spMkLst>
        </pc:spChg>
        <pc:spChg chg="add">
          <ac:chgData name="Netanel Shalev" userId="9b1bf0c7-f5a5-4008-84b1-60774bebe1d6" providerId="ADAL" clId="{8133341F-6290-7B4E-9016-ECA25BBD24D6}" dt="2025-05-04T16:26:48.911" v="1495" actId="26606"/>
          <ac:spMkLst>
            <pc:docMk/>
            <pc:sldMk cId="4006848402" sldId="275"/>
            <ac:spMk id="8" creationId="{C33976D1-3430-450C-A978-87A9A6E8E71F}"/>
          </ac:spMkLst>
        </pc:spChg>
        <pc:spChg chg="add">
          <ac:chgData name="Netanel Shalev" userId="9b1bf0c7-f5a5-4008-84b1-60774bebe1d6" providerId="ADAL" clId="{8133341F-6290-7B4E-9016-ECA25BBD24D6}" dt="2025-05-04T16:26:48.911" v="1495" actId="26606"/>
          <ac:spMkLst>
            <pc:docMk/>
            <pc:sldMk cId="4006848402" sldId="275"/>
            <ac:spMk id="10" creationId="{7D6AAC78-7D86-415A-ADC1-2B474807960C}"/>
          </ac:spMkLst>
        </pc:spChg>
        <pc:spChg chg="add">
          <ac:chgData name="Netanel Shalev" userId="9b1bf0c7-f5a5-4008-84b1-60774bebe1d6" providerId="ADAL" clId="{8133341F-6290-7B4E-9016-ECA25BBD24D6}" dt="2025-05-04T16:26:48.911" v="1495" actId="26606"/>
          <ac:spMkLst>
            <pc:docMk/>
            <pc:sldMk cId="4006848402" sldId="275"/>
            <ac:spMk id="12" creationId="{F2A658D9-F185-44F1-BA33-D50320D1D078}"/>
          </ac:spMkLst>
        </pc:spChg>
      </pc:sldChg>
      <pc:sldChg chg="addSp modSp mod setBg">
        <pc:chgData name="Netanel Shalev" userId="9b1bf0c7-f5a5-4008-84b1-60774bebe1d6" providerId="ADAL" clId="{8133341F-6290-7B4E-9016-ECA25BBD24D6}" dt="2025-05-04T16:27:49.100" v="1503" actId="782"/>
        <pc:sldMkLst>
          <pc:docMk/>
          <pc:sldMk cId="1835450716" sldId="276"/>
        </pc:sldMkLst>
        <pc:spChg chg="mod">
          <ac:chgData name="Netanel Shalev" userId="9b1bf0c7-f5a5-4008-84b1-60774bebe1d6" providerId="ADAL" clId="{8133341F-6290-7B4E-9016-ECA25BBD24D6}" dt="2025-05-04T16:27:42.095" v="1502" actId="26606"/>
          <ac:spMkLst>
            <pc:docMk/>
            <pc:sldMk cId="1835450716" sldId="276"/>
            <ac:spMk id="2" creationId="{B6106E51-E181-DB26-DB6A-60F912CDBF49}"/>
          </ac:spMkLst>
        </pc:spChg>
        <pc:spChg chg="mod">
          <ac:chgData name="Netanel Shalev" userId="9b1bf0c7-f5a5-4008-84b1-60774bebe1d6" providerId="ADAL" clId="{8133341F-6290-7B4E-9016-ECA25BBD24D6}" dt="2025-05-04T16:27:49.100" v="1503" actId="782"/>
          <ac:spMkLst>
            <pc:docMk/>
            <pc:sldMk cId="1835450716" sldId="276"/>
            <ac:spMk id="3" creationId="{D7CF80CC-082A-3CE2-688E-2F310027FD71}"/>
          </ac:spMkLst>
        </pc:spChg>
        <pc:spChg chg="add">
          <ac:chgData name="Netanel Shalev" userId="9b1bf0c7-f5a5-4008-84b1-60774bebe1d6" providerId="ADAL" clId="{8133341F-6290-7B4E-9016-ECA25BBD24D6}" dt="2025-05-04T16:27:42.095" v="1502" actId="26606"/>
          <ac:spMkLst>
            <pc:docMk/>
            <pc:sldMk cId="1835450716" sldId="276"/>
            <ac:spMk id="8" creationId="{C33976D1-3430-450C-A978-87A9A6E8E71F}"/>
          </ac:spMkLst>
        </pc:spChg>
        <pc:spChg chg="add">
          <ac:chgData name="Netanel Shalev" userId="9b1bf0c7-f5a5-4008-84b1-60774bebe1d6" providerId="ADAL" clId="{8133341F-6290-7B4E-9016-ECA25BBD24D6}" dt="2025-05-04T16:27:42.095" v="1502" actId="26606"/>
          <ac:spMkLst>
            <pc:docMk/>
            <pc:sldMk cId="1835450716" sldId="276"/>
            <ac:spMk id="10" creationId="{7D6AAC78-7D86-415A-ADC1-2B474807960C}"/>
          </ac:spMkLst>
        </pc:spChg>
        <pc:spChg chg="add">
          <ac:chgData name="Netanel Shalev" userId="9b1bf0c7-f5a5-4008-84b1-60774bebe1d6" providerId="ADAL" clId="{8133341F-6290-7B4E-9016-ECA25BBD24D6}" dt="2025-05-04T16:27:42.095" v="1502" actId="26606"/>
          <ac:spMkLst>
            <pc:docMk/>
            <pc:sldMk cId="1835450716" sldId="276"/>
            <ac:spMk id="12" creationId="{F2A658D9-F185-44F1-BA33-D50320D1D078}"/>
          </ac:spMkLst>
        </pc:spChg>
      </pc:sldChg>
      <pc:sldChg chg="addSp modSp mod setBg">
        <pc:chgData name="Netanel Shalev" userId="9b1bf0c7-f5a5-4008-84b1-60774bebe1d6" providerId="ADAL" clId="{8133341F-6290-7B4E-9016-ECA25BBD24D6}" dt="2025-06-22T13:44:01.323" v="1728" actId="20577"/>
        <pc:sldMkLst>
          <pc:docMk/>
          <pc:sldMk cId="1440365378" sldId="277"/>
        </pc:sldMkLst>
        <pc:spChg chg="mod">
          <ac:chgData name="Netanel Shalev" userId="9b1bf0c7-f5a5-4008-84b1-60774bebe1d6" providerId="ADAL" clId="{8133341F-6290-7B4E-9016-ECA25BBD24D6}" dt="2025-05-04T16:28:23.962" v="1506" actId="26606"/>
          <ac:spMkLst>
            <pc:docMk/>
            <pc:sldMk cId="1440365378" sldId="277"/>
            <ac:spMk id="2" creationId="{8772D4B7-2BD9-120C-C13A-C301153E1E69}"/>
          </ac:spMkLst>
        </pc:spChg>
        <pc:spChg chg="mod">
          <ac:chgData name="Netanel Shalev" userId="9b1bf0c7-f5a5-4008-84b1-60774bebe1d6" providerId="ADAL" clId="{8133341F-6290-7B4E-9016-ECA25BBD24D6}" dt="2025-06-22T13:44:01.323" v="1728" actId="20577"/>
          <ac:spMkLst>
            <pc:docMk/>
            <pc:sldMk cId="1440365378" sldId="277"/>
            <ac:spMk id="3" creationId="{CD76FE49-685C-C821-9FF2-BC8EE6607C20}"/>
          </ac:spMkLst>
        </pc:spChg>
        <pc:spChg chg="add">
          <ac:chgData name="Netanel Shalev" userId="9b1bf0c7-f5a5-4008-84b1-60774bebe1d6" providerId="ADAL" clId="{8133341F-6290-7B4E-9016-ECA25BBD24D6}" dt="2025-05-04T16:28:23.962" v="1506" actId="26606"/>
          <ac:spMkLst>
            <pc:docMk/>
            <pc:sldMk cId="1440365378" sldId="277"/>
            <ac:spMk id="8" creationId="{C33976D1-3430-450C-A978-87A9A6E8E71F}"/>
          </ac:spMkLst>
        </pc:spChg>
        <pc:spChg chg="add">
          <ac:chgData name="Netanel Shalev" userId="9b1bf0c7-f5a5-4008-84b1-60774bebe1d6" providerId="ADAL" clId="{8133341F-6290-7B4E-9016-ECA25BBD24D6}" dt="2025-05-04T16:28:23.962" v="1506" actId="26606"/>
          <ac:spMkLst>
            <pc:docMk/>
            <pc:sldMk cId="1440365378" sldId="277"/>
            <ac:spMk id="10" creationId="{7D6AAC78-7D86-415A-ADC1-2B474807960C}"/>
          </ac:spMkLst>
        </pc:spChg>
        <pc:spChg chg="add">
          <ac:chgData name="Netanel Shalev" userId="9b1bf0c7-f5a5-4008-84b1-60774bebe1d6" providerId="ADAL" clId="{8133341F-6290-7B4E-9016-ECA25BBD24D6}" dt="2025-05-04T16:28:23.962" v="1506" actId="26606"/>
          <ac:spMkLst>
            <pc:docMk/>
            <pc:sldMk cId="1440365378" sldId="277"/>
            <ac:spMk id="12" creationId="{F2A658D9-F185-44F1-BA33-D50320D1D078}"/>
          </ac:spMkLst>
        </pc:spChg>
      </pc:sldChg>
      <pc:sldChg chg="addSp delSp modSp add mod">
        <pc:chgData name="Netanel Shalev" userId="9b1bf0c7-f5a5-4008-84b1-60774bebe1d6" providerId="ADAL" clId="{8133341F-6290-7B4E-9016-ECA25BBD24D6}" dt="2025-06-22T13:55:34.755" v="1804" actId="20577"/>
        <pc:sldMkLst>
          <pc:docMk/>
          <pc:sldMk cId="223075621" sldId="278"/>
        </pc:sldMkLst>
        <pc:spChg chg="mod">
          <ac:chgData name="Netanel Shalev" userId="9b1bf0c7-f5a5-4008-84b1-60774bebe1d6" providerId="ADAL" clId="{8133341F-6290-7B4E-9016-ECA25BBD24D6}" dt="2025-06-22T13:44:42.239" v="1752" actId="20577"/>
          <ac:spMkLst>
            <pc:docMk/>
            <pc:sldMk cId="223075621" sldId="278"/>
            <ac:spMk id="2" creationId="{75180A5B-E8A8-4F99-D18F-E555C08EF44D}"/>
          </ac:spMkLst>
        </pc:spChg>
        <pc:spChg chg="mod">
          <ac:chgData name="Netanel Shalev" userId="9b1bf0c7-f5a5-4008-84b1-60774bebe1d6" providerId="ADAL" clId="{8133341F-6290-7B4E-9016-ECA25BBD24D6}" dt="2025-06-22T13:55:34.755" v="1804" actId="20577"/>
          <ac:spMkLst>
            <pc:docMk/>
            <pc:sldMk cId="223075621" sldId="278"/>
            <ac:spMk id="3" creationId="{942997A5-7027-5DB5-69D7-A6F9B596142F}"/>
          </ac:spMkLst>
        </pc:spChg>
      </pc:sldChg>
      <pc:sldChg chg="addSp delSp add del setBg delDesignElem">
        <pc:chgData name="Netanel Shalev" userId="9b1bf0c7-f5a5-4008-84b1-60774bebe1d6" providerId="ADAL" clId="{8133341F-6290-7B4E-9016-ECA25BBD24D6}" dt="2025-06-22T13:44:23.291" v="1733"/>
        <pc:sldMkLst>
          <pc:docMk/>
          <pc:sldMk cId="2833144110" sldId="278"/>
        </pc:sldMkLst>
      </pc:sldChg>
      <pc:sldChg chg="new del">
        <pc:chgData name="Netanel Shalev" userId="9b1bf0c7-f5a5-4008-84b1-60774bebe1d6" providerId="ADAL" clId="{8133341F-6290-7B4E-9016-ECA25BBD24D6}" dt="2025-06-22T13:44:12.134" v="1730" actId="680"/>
        <pc:sldMkLst>
          <pc:docMk/>
          <pc:sldMk cId="4067331358" sldId="278"/>
        </pc:sldMkLst>
      </pc:sldChg>
      <pc:sldChg chg="addSp delSp modSp add mod">
        <pc:chgData name="Netanel Shalev" userId="9b1bf0c7-f5a5-4008-84b1-60774bebe1d6" providerId="ADAL" clId="{8133341F-6290-7B4E-9016-ECA25BBD24D6}" dt="2025-07-06T14:25:57.812" v="2419" actId="14100"/>
        <pc:sldMkLst>
          <pc:docMk/>
          <pc:sldMk cId="1905198450" sldId="279"/>
        </pc:sldMkLst>
        <pc:spChg chg="mod">
          <ac:chgData name="Netanel Shalev" userId="9b1bf0c7-f5a5-4008-84b1-60774bebe1d6" providerId="ADAL" clId="{8133341F-6290-7B4E-9016-ECA25BBD24D6}" dt="2025-06-22T14:23:59.066" v="2095" actId="20577"/>
          <ac:spMkLst>
            <pc:docMk/>
            <pc:sldMk cId="1905198450" sldId="279"/>
            <ac:spMk id="2" creationId="{52B477B3-4BEA-B508-EEA2-1D183B86B929}"/>
          </ac:spMkLst>
        </pc:spChg>
        <pc:picChg chg="add mod">
          <ac:chgData name="Netanel Shalev" userId="9b1bf0c7-f5a5-4008-84b1-60774bebe1d6" providerId="ADAL" clId="{8133341F-6290-7B4E-9016-ECA25BBD24D6}" dt="2025-07-06T14:25:57.812" v="2419" actId="14100"/>
          <ac:picMkLst>
            <pc:docMk/>
            <pc:sldMk cId="1905198450" sldId="279"/>
            <ac:picMk id="3" creationId="{FDC6F5BE-5717-1EA9-0707-AC35707E46BB}"/>
          </ac:picMkLst>
        </pc:picChg>
        <pc:picChg chg="del mod">
          <ac:chgData name="Netanel Shalev" userId="9b1bf0c7-f5a5-4008-84b1-60774bebe1d6" providerId="ADAL" clId="{8133341F-6290-7B4E-9016-ECA25BBD24D6}" dt="2025-07-06T14:23:48.360" v="2415" actId="478"/>
          <ac:picMkLst>
            <pc:docMk/>
            <pc:sldMk cId="1905198450" sldId="279"/>
            <ac:picMk id="4" creationId="{A3EB8EF7-74F8-1EC8-AFD4-4C264D9D7F91}"/>
          </ac:picMkLst>
        </pc:picChg>
      </pc:sldChg>
      <pc:sldChg chg="addSp delSp modSp add mod">
        <pc:chgData name="Netanel Shalev" userId="9b1bf0c7-f5a5-4008-84b1-60774bebe1d6" providerId="ADAL" clId="{8133341F-6290-7B4E-9016-ECA25BBD24D6}" dt="2025-07-06T14:09:52.868" v="2350" actId="1076"/>
        <pc:sldMkLst>
          <pc:docMk/>
          <pc:sldMk cId="261594163" sldId="280"/>
        </pc:sldMkLst>
        <pc:spChg chg="mod">
          <ac:chgData name="Netanel Shalev" userId="9b1bf0c7-f5a5-4008-84b1-60774bebe1d6" providerId="ADAL" clId="{8133341F-6290-7B4E-9016-ECA25BBD24D6}" dt="2025-06-22T14:04:34.472" v="1851" actId="26606"/>
          <ac:spMkLst>
            <pc:docMk/>
            <pc:sldMk cId="261594163" sldId="280"/>
            <ac:spMk id="2" creationId="{E2BB5889-28CF-F2EB-1029-06FAAE72819E}"/>
          </ac:spMkLst>
        </pc:spChg>
        <pc:spChg chg="add">
          <ac:chgData name="Netanel Shalev" userId="9b1bf0c7-f5a5-4008-84b1-60774bebe1d6" providerId="ADAL" clId="{8133341F-6290-7B4E-9016-ECA25BBD24D6}" dt="2025-06-22T14:04:34.472" v="1851" actId="26606"/>
          <ac:spMkLst>
            <pc:docMk/>
            <pc:sldMk cId="261594163" sldId="280"/>
            <ac:spMk id="17" creationId="{419501C6-F015-4273-AF88-E0F6C853899F}"/>
          </ac:spMkLst>
        </pc:spChg>
        <pc:spChg chg="add">
          <ac:chgData name="Netanel Shalev" userId="9b1bf0c7-f5a5-4008-84b1-60774bebe1d6" providerId="ADAL" clId="{8133341F-6290-7B4E-9016-ECA25BBD24D6}" dt="2025-06-22T14:04:34.472" v="1851" actId="26606"/>
          <ac:spMkLst>
            <pc:docMk/>
            <pc:sldMk cId="261594163" sldId="280"/>
            <ac:spMk id="19" creationId="{CA677DB7-5829-45BD-9754-5EC484CC4253}"/>
          </ac:spMkLst>
        </pc:spChg>
        <pc:picChg chg="add mod">
          <ac:chgData name="Netanel Shalev" userId="9b1bf0c7-f5a5-4008-84b1-60774bebe1d6" providerId="ADAL" clId="{8133341F-6290-7B4E-9016-ECA25BBD24D6}" dt="2025-07-06T14:09:52.868" v="2350" actId="1076"/>
          <ac:picMkLst>
            <pc:docMk/>
            <pc:sldMk cId="261594163" sldId="280"/>
            <ac:picMk id="3" creationId="{E683C9A1-A2DF-FE10-2427-76C4B011C38B}"/>
          </ac:picMkLst>
        </pc:picChg>
        <pc:picChg chg="add del mod">
          <ac:chgData name="Netanel Shalev" userId="9b1bf0c7-f5a5-4008-84b1-60774bebe1d6" providerId="ADAL" clId="{8133341F-6290-7B4E-9016-ECA25BBD24D6}" dt="2025-07-06T14:09:21.572" v="2344" actId="478"/>
          <ac:picMkLst>
            <pc:docMk/>
            <pc:sldMk cId="261594163" sldId="280"/>
            <ac:picMk id="6" creationId="{3B5BC6ED-ABAD-4184-D3C6-2BCD9C3C17AC}"/>
          </ac:picMkLst>
        </pc:picChg>
      </pc:sldChg>
      <pc:sldChg chg="addSp delSp modSp add mod">
        <pc:chgData name="Netanel Shalev" userId="9b1bf0c7-f5a5-4008-84b1-60774bebe1d6" providerId="ADAL" clId="{8133341F-6290-7B4E-9016-ECA25BBD24D6}" dt="2025-06-22T14:20:04.199" v="1929" actId="27636"/>
        <pc:sldMkLst>
          <pc:docMk/>
          <pc:sldMk cId="1436251023" sldId="281"/>
        </pc:sldMkLst>
        <pc:spChg chg="mod">
          <ac:chgData name="Netanel Shalev" userId="9b1bf0c7-f5a5-4008-84b1-60774bebe1d6" providerId="ADAL" clId="{8133341F-6290-7B4E-9016-ECA25BBD24D6}" dt="2025-06-22T14:18:32.284" v="1896" actId="14100"/>
          <ac:spMkLst>
            <pc:docMk/>
            <pc:sldMk cId="1436251023" sldId="281"/>
            <ac:spMk id="2" creationId="{291D6E55-9FDE-C170-3B1A-ADC60304B568}"/>
          </ac:spMkLst>
        </pc:spChg>
        <pc:spChg chg="mod">
          <ac:chgData name="Netanel Shalev" userId="9b1bf0c7-f5a5-4008-84b1-60774bebe1d6" providerId="ADAL" clId="{8133341F-6290-7B4E-9016-ECA25BBD24D6}" dt="2025-06-22T14:20:04.199" v="1929" actId="27636"/>
          <ac:spMkLst>
            <pc:docMk/>
            <pc:sldMk cId="1436251023" sldId="281"/>
            <ac:spMk id="3" creationId="{330F8D8F-3BDC-472B-DB5E-8FFC5F699B68}"/>
          </ac:spMkLst>
        </pc:spChg>
      </pc:sldChg>
      <pc:sldChg chg="modSp add mod">
        <pc:chgData name="Netanel Shalev" userId="9b1bf0c7-f5a5-4008-84b1-60774bebe1d6" providerId="ADAL" clId="{8133341F-6290-7B4E-9016-ECA25BBD24D6}" dt="2025-07-06T14:23:41.467" v="2414" actId="20577"/>
        <pc:sldMkLst>
          <pc:docMk/>
          <pc:sldMk cId="3150910265" sldId="282"/>
        </pc:sldMkLst>
        <pc:spChg chg="mod">
          <ac:chgData name="Netanel Shalev" userId="9b1bf0c7-f5a5-4008-84b1-60774bebe1d6" providerId="ADAL" clId="{8133341F-6290-7B4E-9016-ECA25BBD24D6}" dt="2025-07-06T14:23:41.467" v="2414" actId="20577"/>
          <ac:spMkLst>
            <pc:docMk/>
            <pc:sldMk cId="3150910265" sldId="282"/>
            <ac:spMk id="3" creationId="{7DC96767-E40A-5CE2-71C0-BD491A7CA950}"/>
          </ac:spMkLst>
        </pc:spChg>
      </pc:sldChg>
      <pc:sldChg chg="modSp add mod">
        <pc:chgData name="Netanel Shalev" userId="9b1bf0c7-f5a5-4008-84b1-60774bebe1d6" providerId="ADAL" clId="{8133341F-6290-7B4E-9016-ECA25BBD24D6}" dt="2025-07-06T14:30:04.176" v="2426" actId="20577"/>
        <pc:sldMkLst>
          <pc:docMk/>
          <pc:sldMk cId="828613008" sldId="283"/>
        </pc:sldMkLst>
        <pc:spChg chg="mod">
          <ac:chgData name="Netanel Shalev" userId="9b1bf0c7-f5a5-4008-84b1-60774bebe1d6" providerId="ADAL" clId="{8133341F-6290-7B4E-9016-ECA25BBD24D6}" dt="2025-06-22T14:25:10.064" v="2125" actId="14100"/>
          <ac:spMkLst>
            <pc:docMk/>
            <pc:sldMk cId="828613008" sldId="283"/>
            <ac:spMk id="2" creationId="{75EFF6FF-ADA6-A379-53A6-8274871E833D}"/>
          </ac:spMkLst>
        </pc:spChg>
        <pc:spChg chg="mod">
          <ac:chgData name="Netanel Shalev" userId="9b1bf0c7-f5a5-4008-84b1-60774bebe1d6" providerId="ADAL" clId="{8133341F-6290-7B4E-9016-ECA25BBD24D6}" dt="2025-07-06T14:30:04.176" v="2426" actId="20577"/>
          <ac:spMkLst>
            <pc:docMk/>
            <pc:sldMk cId="828613008" sldId="283"/>
            <ac:spMk id="3" creationId="{7C821ABF-7D86-1B77-86D8-EDA66106AA53}"/>
          </ac:spMkLst>
        </pc:spChg>
      </pc:sldChg>
      <pc:sldChg chg="addSp delSp add del setBg delDesignElem">
        <pc:chgData name="Netanel Shalev" userId="9b1bf0c7-f5a5-4008-84b1-60774bebe1d6" providerId="ADAL" clId="{8133341F-6290-7B4E-9016-ECA25BBD24D6}" dt="2025-06-22T14:24:22.386" v="2098"/>
        <pc:sldMkLst>
          <pc:docMk/>
          <pc:sldMk cId="4132195655" sldId="283"/>
        </pc:sldMkLst>
      </pc:sldChg>
    </pc:docChg>
  </pc:docChgLst>
  <pc:docChgLst>
    <pc:chgData name="Bar Redel" userId="S::bar.redel@campus.technion.ac.il::84f791c3-f2fe-4830-8ae6-98ee0e07b3fc" providerId="AD" clId="Web-{C6578103-8D1F-7B24-678A-05381A2FF0DB}"/>
    <pc:docChg chg="addSld delSld modSld">
      <pc:chgData name="Bar Redel" userId="S::bar.redel@campus.technion.ac.il::84f791c3-f2fe-4830-8ae6-98ee0e07b3fc" providerId="AD" clId="Web-{C6578103-8D1F-7B24-678A-05381A2FF0DB}" dt="2025-05-05T05:50:24.532" v="361" actId="20577"/>
      <pc:docMkLst>
        <pc:docMk/>
      </pc:docMkLst>
      <pc:sldChg chg="addSp delSp modSp mod setBg setClrOvrMap">
        <pc:chgData name="Bar Redel" userId="S::bar.redel@campus.technion.ac.il::84f791c3-f2fe-4830-8ae6-98ee0e07b3fc" providerId="AD" clId="Web-{C6578103-8D1F-7B24-678A-05381A2FF0DB}" dt="2025-05-04T15:44:33.033" v="218" actId="1076"/>
        <pc:sldMkLst>
          <pc:docMk/>
          <pc:sldMk cId="0" sldId="257"/>
        </pc:sldMkLst>
        <pc:spChg chg="mod">
          <ac:chgData name="Bar Redel" userId="S::bar.redel@campus.technion.ac.il::84f791c3-f2fe-4830-8ae6-98ee0e07b3fc" providerId="AD" clId="Web-{C6578103-8D1F-7B24-678A-05381A2FF0DB}" dt="2025-05-04T15:44:33.033" v="218" actId="1076"/>
          <ac:spMkLst>
            <pc:docMk/>
            <pc:sldMk cId="0" sldId="257"/>
            <ac:spMk id="2" creationId="{06550235-BC72-D1BD-1EED-FE17FFA00949}"/>
          </ac:spMkLst>
        </pc:spChg>
        <pc:spChg chg="mod">
          <ac:chgData name="Bar Redel" userId="S::bar.redel@campus.technion.ac.il::84f791c3-f2fe-4830-8ae6-98ee0e07b3fc" providerId="AD" clId="Web-{C6578103-8D1F-7B24-678A-05381A2FF0DB}" dt="2025-05-04T15:44:32.096" v="217" actId="14100"/>
          <ac:spMkLst>
            <pc:docMk/>
            <pc:sldMk cId="0" sldId="257"/>
            <ac:spMk id="3" creationId="{5DD48175-5FCE-DA85-412F-92B6D0BC5EC3}"/>
          </ac:spMkLst>
        </pc:spChg>
        <pc:spChg chg="mod ord">
          <ac:chgData name="Bar Redel" userId="S::bar.redel@campus.technion.ac.il::84f791c3-f2fe-4830-8ae6-98ee0e07b3fc" providerId="AD" clId="Web-{C6578103-8D1F-7B24-678A-05381A2FF0DB}" dt="2025-05-04T15:03:52.263" v="44"/>
          <ac:spMkLst>
            <pc:docMk/>
            <pc:sldMk cId="0" sldId="257"/>
            <ac:spMk id="6" creationId="{6B9EF8FA-757D-BE6C-653C-AA085C1DD9F3}"/>
          </ac:spMkLst>
        </pc:spChg>
        <pc:picChg chg="add mod">
          <ac:chgData name="Bar Redel" userId="S::bar.redel@campus.technion.ac.il::84f791c3-f2fe-4830-8ae6-98ee0e07b3fc" providerId="AD" clId="Web-{C6578103-8D1F-7B24-678A-05381A2FF0DB}" dt="2025-05-04T15:03:52.263" v="44"/>
          <ac:picMkLst>
            <pc:docMk/>
            <pc:sldMk cId="0" sldId="257"/>
            <ac:picMk id="4" creationId="{F0287977-3735-AA58-3CCE-4A37EB47F948}"/>
          </ac:picMkLst>
        </pc:picChg>
        <pc:picChg chg="add mod">
          <ac:chgData name="Bar Redel" userId="S::bar.redel@campus.technion.ac.il::84f791c3-f2fe-4830-8ae6-98ee0e07b3fc" providerId="AD" clId="Web-{C6578103-8D1F-7B24-678A-05381A2FF0DB}" dt="2025-05-04T15:02:55.027" v="35" actId="1076"/>
          <ac:picMkLst>
            <pc:docMk/>
            <pc:sldMk cId="0" sldId="257"/>
            <ac:picMk id="8" creationId="{E656915A-8B12-DD79-E287-DFD7D5208B8B}"/>
          </ac:picMkLst>
        </pc:picChg>
        <pc:picChg chg="add mod">
          <ac:chgData name="Bar Redel" userId="S::bar.redel@campus.technion.ac.il::84f791c3-f2fe-4830-8ae6-98ee0e07b3fc" providerId="AD" clId="Web-{C6578103-8D1F-7B24-678A-05381A2FF0DB}" dt="2025-05-04T15:03:16.777" v="42" actId="1076"/>
          <ac:picMkLst>
            <pc:docMk/>
            <pc:sldMk cId="0" sldId="257"/>
            <ac:picMk id="9" creationId="{577910BE-8E2D-C4A5-18EB-B6D749DA9457}"/>
          </ac:picMkLst>
        </pc:picChg>
      </pc:sldChg>
      <pc:sldChg chg="modSp">
        <pc:chgData name="Bar Redel" userId="S::bar.redel@campus.technion.ac.il::84f791c3-f2fe-4830-8ae6-98ee0e07b3fc" providerId="AD" clId="Web-{C6578103-8D1F-7B24-678A-05381A2FF0DB}" dt="2025-05-04T16:30:28.252" v="356" actId="20577"/>
        <pc:sldMkLst>
          <pc:docMk/>
          <pc:sldMk cId="0" sldId="259"/>
        </pc:sldMkLst>
      </pc:sldChg>
      <pc:sldChg chg="modSp">
        <pc:chgData name="Bar Redel" userId="S::bar.redel@campus.technion.ac.il::84f791c3-f2fe-4830-8ae6-98ee0e07b3fc" providerId="AD" clId="Web-{C6578103-8D1F-7B24-678A-05381A2FF0DB}" dt="2025-05-04T15:47:38.070" v="230" actId="20577"/>
        <pc:sldMkLst>
          <pc:docMk/>
          <pc:sldMk cId="0" sldId="263"/>
        </pc:sldMkLst>
      </pc:sldChg>
      <pc:sldChg chg="addSp delSp modSp del mod setBg setClrOvrMap">
        <pc:chgData name="Bar Redel" userId="S::bar.redel@campus.technion.ac.il::84f791c3-f2fe-4830-8ae6-98ee0e07b3fc" providerId="AD" clId="Web-{C6578103-8D1F-7B24-678A-05381A2FF0DB}" dt="2025-05-04T16:09:37.263" v="315"/>
        <pc:sldMkLst>
          <pc:docMk/>
          <pc:sldMk cId="0" sldId="269"/>
        </pc:sldMkLst>
      </pc:sldChg>
      <pc:sldChg chg="addSp delSp modSp mod setBg">
        <pc:chgData name="Bar Redel" userId="S::bar.redel@campus.technion.ac.il::84f791c3-f2fe-4830-8ae6-98ee0e07b3fc" providerId="AD" clId="Web-{C6578103-8D1F-7B24-678A-05381A2FF0DB}" dt="2025-05-04T15:45:50.270" v="224" actId="20577"/>
        <pc:sldMkLst>
          <pc:docMk/>
          <pc:sldMk cId="3133414758" sldId="270"/>
        </pc:sldMkLst>
        <pc:spChg chg="mod">
          <ac:chgData name="Bar Redel" userId="S::bar.redel@campus.technion.ac.il::84f791c3-f2fe-4830-8ae6-98ee0e07b3fc" providerId="AD" clId="Web-{C6578103-8D1F-7B24-678A-05381A2FF0DB}" dt="2025-05-04T15:45:32.660" v="220"/>
          <ac:spMkLst>
            <pc:docMk/>
            <pc:sldMk cId="3133414758" sldId="270"/>
            <ac:spMk id="2" creationId="{54B3FE18-5A61-44A7-A0AE-BA39F508EF1E}"/>
          </ac:spMkLst>
        </pc:spChg>
        <pc:spChg chg="mod">
          <ac:chgData name="Bar Redel" userId="S::bar.redel@campus.technion.ac.il::84f791c3-f2fe-4830-8ae6-98ee0e07b3fc" providerId="AD" clId="Web-{C6578103-8D1F-7B24-678A-05381A2FF0DB}" dt="2025-05-04T15:45:50.270" v="224" actId="20577"/>
          <ac:spMkLst>
            <pc:docMk/>
            <pc:sldMk cId="3133414758" sldId="270"/>
            <ac:spMk id="3" creationId="{6A241429-76EA-41DF-B69D-FDFD0C64DB15}"/>
          </ac:spMkLst>
        </pc:spChg>
        <pc:spChg chg="add">
          <ac:chgData name="Bar Redel" userId="S::bar.redel@campus.technion.ac.il::84f791c3-f2fe-4830-8ae6-98ee0e07b3fc" providerId="AD" clId="Web-{C6578103-8D1F-7B24-678A-05381A2FF0DB}" dt="2025-05-04T15:45:32.660" v="220"/>
          <ac:spMkLst>
            <pc:docMk/>
            <pc:sldMk cId="3133414758" sldId="270"/>
            <ac:spMk id="35" creationId="{CF4680D4-DEE2-49EE-AF90-EFEAF50AEC23}"/>
          </ac:spMkLst>
        </pc:spChg>
        <pc:spChg chg="add">
          <ac:chgData name="Bar Redel" userId="S::bar.redel@campus.technion.ac.il::84f791c3-f2fe-4830-8ae6-98ee0e07b3fc" providerId="AD" clId="Web-{C6578103-8D1F-7B24-678A-05381A2FF0DB}" dt="2025-05-04T15:45:32.660" v="220"/>
          <ac:spMkLst>
            <pc:docMk/>
            <pc:sldMk cId="3133414758" sldId="270"/>
            <ac:spMk id="37" creationId="{50C52EE1-5085-4960-AD29-A926E62ECC9F}"/>
          </ac:spMkLst>
        </pc:spChg>
        <pc:spChg chg="add">
          <ac:chgData name="Bar Redel" userId="S::bar.redel@campus.technion.ac.il::84f791c3-f2fe-4830-8ae6-98ee0e07b3fc" providerId="AD" clId="Web-{C6578103-8D1F-7B24-678A-05381A2FF0DB}" dt="2025-05-04T15:45:32.660" v="220"/>
          <ac:spMkLst>
            <pc:docMk/>
            <pc:sldMk cId="3133414758" sldId="270"/>
            <ac:spMk id="39" creationId="{CD15AA94-C237-4412-B37B-EB317D2B05B7}"/>
          </ac:spMkLst>
        </pc:spChg>
      </pc:sldChg>
      <pc:sldChg chg="modSp add replId">
        <pc:chgData name="Bar Redel" userId="S::bar.redel@campus.technion.ac.il::84f791c3-f2fe-4830-8ae6-98ee0e07b3fc" providerId="AD" clId="Web-{C6578103-8D1F-7B24-678A-05381A2FF0DB}" dt="2025-05-05T05:25:52.278" v="358" actId="20577"/>
        <pc:sldMkLst>
          <pc:docMk/>
          <pc:sldMk cId="2217631342" sldId="271"/>
        </pc:sldMkLst>
        <pc:spChg chg="mod">
          <ac:chgData name="Bar Redel" userId="S::bar.redel@campus.technion.ac.il::84f791c3-f2fe-4830-8ae6-98ee0e07b3fc" providerId="AD" clId="Web-{C6578103-8D1F-7B24-678A-05381A2FF0DB}" dt="2025-05-05T05:25:52.278" v="358" actId="20577"/>
          <ac:spMkLst>
            <pc:docMk/>
            <pc:sldMk cId="2217631342" sldId="271"/>
            <ac:spMk id="3" creationId="{878044EA-BC7A-B11E-3FFA-B9BBDE0EC180}"/>
          </ac:spMkLst>
        </pc:spChg>
      </pc:sldChg>
      <pc:sldChg chg="modSp add replId">
        <pc:chgData name="Bar Redel" userId="S::bar.redel@campus.technion.ac.il::84f791c3-f2fe-4830-8ae6-98ee0e07b3fc" providerId="AD" clId="Web-{C6578103-8D1F-7B24-678A-05381A2FF0DB}" dt="2025-05-04T15:31:08.498" v="205"/>
        <pc:sldMkLst>
          <pc:docMk/>
          <pc:sldMk cId="3973754772" sldId="272"/>
        </pc:sldMkLst>
        <pc:spChg chg="mod">
          <ac:chgData name="Bar Redel" userId="S::bar.redel@campus.technion.ac.il::84f791c3-f2fe-4830-8ae6-98ee0e07b3fc" providerId="AD" clId="Web-{C6578103-8D1F-7B24-678A-05381A2FF0DB}" dt="2025-05-04T15:31:08.498" v="205"/>
          <ac:spMkLst>
            <pc:docMk/>
            <pc:sldMk cId="3973754772" sldId="272"/>
            <ac:spMk id="2" creationId="{F49500CB-2E89-AB02-9B9B-53AD70779EAD}"/>
          </ac:spMkLst>
        </pc:spChg>
        <pc:spChg chg="mod">
          <ac:chgData name="Bar Redel" userId="S::bar.redel@campus.technion.ac.il::84f791c3-f2fe-4830-8ae6-98ee0e07b3fc" providerId="AD" clId="Web-{C6578103-8D1F-7B24-678A-05381A2FF0DB}" dt="2025-05-04T15:12:10.778" v="76" actId="20577"/>
          <ac:spMkLst>
            <pc:docMk/>
            <pc:sldMk cId="3973754772" sldId="272"/>
            <ac:spMk id="3" creationId="{EE2BC746-88D6-9062-6E89-4818A87D82E9}"/>
          </ac:spMkLst>
        </pc:spChg>
      </pc:sldChg>
      <pc:sldChg chg="addSp modSp add replId">
        <pc:chgData name="Bar Redel" userId="S::bar.redel@campus.technion.ac.il::84f791c3-f2fe-4830-8ae6-98ee0e07b3fc" providerId="AD" clId="Web-{C6578103-8D1F-7B24-678A-05381A2FF0DB}" dt="2025-05-05T05:50:24.532" v="361" actId="20577"/>
        <pc:sldMkLst>
          <pc:docMk/>
          <pc:sldMk cId="3657300934" sldId="273"/>
        </pc:sldMkLst>
        <pc:spChg chg="mod">
          <ac:chgData name="Bar Redel" userId="S::bar.redel@campus.technion.ac.il::84f791c3-f2fe-4830-8ae6-98ee0e07b3fc" providerId="AD" clId="Web-{C6578103-8D1F-7B24-678A-05381A2FF0DB}" dt="2025-05-04T15:49:55.449" v="245" actId="20577"/>
          <ac:spMkLst>
            <pc:docMk/>
            <pc:sldMk cId="3657300934" sldId="273"/>
            <ac:spMk id="2" creationId="{F7ABECFD-EAC7-88F0-EC38-2B5B8E826E53}"/>
          </ac:spMkLst>
        </pc:spChg>
        <pc:spChg chg="mod">
          <ac:chgData name="Bar Redel" userId="S::bar.redel@campus.technion.ac.il::84f791c3-f2fe-4830-8ae6-98ee0e07b3fc" providerId="AD" clId="Web-{C6578103-8D1F-7B24-678A-05381A2FF0DB}" dt="2025-05-05T05:50:24.532" v="361" actId="20577"/>
          <ac:spMkLst>
            <pc:docMk/>
            <pc:sldMk cId="3657300934" sldId="273"/>
            <ac:spMk id="3" creationId="{9E20C4AF-B240-A5B5-11D5-2B576F84B533}"/>
          </ac:spMkLst>
        </pc:spChg>
        <pc:spChg chg="add mod">
          <ac:chgData name="Bar Redel" userId="S::bar.redel@campus.technion.ac.il::84f791c3-f2fe-4830-8ae6-98ee0e07b3fc" providerId="AD" clId="Web-{C6578103-8D1F-7B24-678A-05381A2FF0DB}" dt="2025-05-04T15:46:39.834" v="228" actId="20577"/>
          <ac:spMkLst>
            <pc:docMk/>
            <pc:sldMk cId="3657300934" sldId="273"/>
            <ac:spMk id="5" creationId="{8E3AD30C-14D7-9EB5-05E4-EB4546EA324D}"/>
          </ac:spMkLst>
        </pc:spChg>
      </pc:sldChg>
      <pc:sldChg chg="addSp delSp modSp add mod replId setBg">
        <pc:chgData name="Bar Redel" userId="S::bar.redel@campus.technion.ac.il::84f791c3-f2fe-4830-8ae6-98ee0e07b3fc" providerId="AD" clId="Web-{C6578103-8D1F-7B24-678A-05381A2FF0DB}" dt="2025-05-04T15:26:19.927" v="198" actId="14100"/>
        <pc:sldMkLst>
          <pc:docMk/>
          <pc:sldMk cId="611084550" sldId="274"/>
        </pc:sldMkLst>
      </pc:sldChg>
      <pc:sldChg chg="addSp delSp modSp add del replId">
        <pc:chgData name="Bar Redel" userId="S::bar.redel@campus.technion.ac.il::84f791c3-f2fe-4830-8ae6-98ee0e07b3fc" providerId="AD" clId="Web-{C6578103-8D1F-7B24-678A-05381A2FF0DB}" dt="2025-05-04T15:21:53.763" v="138"/>
        <pc:sldMkLst>
          <pc:docMk/>
          <pc:sldMk cId="1378889943" sldId="274"/>
        </pc:sldMkLst>
      </pc:sldChg>
      <pc:sldChg chg="modSp add replId">
        <pc:chgData name="Bar Redel" userId="S::bar.redel@campus.technion.ac.il::84f791c3-f2fe-4830-8ae6-98ee0e07b3fc" providerId="AD" clId="Web-{C6578103-8D1F-7B24-678A-05381A2FF0DB}" dt="2025-05-04T15:52:05.249" v="250" actId="20577"/>
        <pc:sldMkLst>
          <pc:docMk/>
          <pc:sldMk cId="2252319024" sldId="274"/>
        </pc:sldMkLst>
        <pc:spChg chg="mod">
          <ac:chgData name="Bar Redel" userId="S::bar.redel@campus.technion.ac.il::84f791c3-f2fe-4830-8ae6-98ee0e07b3fc" providerId="AD" clId="Web-{C6578103-8D1F-7B24-678A-05381A2FF0DB}" dt="2025-05-04T15:52:05.249" v="250" actId="20577"/>
          <ac:spMkLst>
            <pc:docMk/>
            <pc:sldMk cId="2252319024" sldId="274"/>
            <ac:spMk id="2" creationId="{BC39A60D-E06F-7A62-833C-FEC4D6844588}"/>
          </ac:spMkLst>
        </pc:spChg>
        <pc:spChg chg="mod">
          <ac:chgData name="Bar Redel" userId="S::bar.redel@campus.technion.ac.il::84f791c3-f2fe-4830-8ae6-98ee0e07b3fc" providerId="AD" clId="Web-{C6578103-8D1F-7B24-678A-05381A2FF0DB}" dt="2025-05-04T15:51:27.404" v="248" actId="20577"/>
          <ac:spMkLst>
            <pc:docMk/>
            <pc:sldMk cId="2252319024" sldId="274"/>
            <ac:spMk id="3" creationId="{66AA3FB9-0367-E211-0A49-B7E7F4135A56}"/>
          </ac:spMkLst>
        </pc:spChg>
      </pc:sldChg>
      <pc:sldChg chg="modSp add del replId">
        <pc:chgData name="Bar Redel" userId="S::bar.redel@campus.technion.ac.il::84f791c3-f2fe-4830-8ae6-98ee0e07b3fc" providerId="AD" clId="Web-{C6578103-8D1F-7B24-678A-05381A2FF0DB}" dt="2025-05-04T15:53:50.362" v="290"/>
        <pc:sldMkLst>
          <pc:docMk/>
          <pc:sldMk cId="509788118" sldId="275"/>
        </pc:sldMkLst>
      </pc:sldChg>
      <pc:sldChg chg="modSp add del replId">
        <pc:chgData name="Bar Redel" userId="S::bar.redel@campus.technion.ac.il::84f791c3-f2fe-4830-8ae6-98ee0e07b3fc" providerId="AD" clId="Web-{C6578103-8D1F-7B24-678A-05381A2FF0DB}" dt="2025-05-04T15:56:13.288" v="295"/>
        <pc:sldMkLst>
          <pc:docMk/>
          <pc:sldMk cId="1800670332" sldId="275"/>
        </pc:sldMkLst>
      </pc:sldChg>
      <pc:sldChg chg="modSp new">
        <pc:chgData name="Bar Redel" userId="S::bar.redel@campus.technion.ac.il::84f791c3-f2fe-4830-8ae6-98ee0e07b3fc" providerId="AD" clId="Web-{C6578103-8D1F-7B24-678A-05381A2FF0DB}" dt="2025-05-04T16:13:45.598" v="349" actId="20577"/>
        <pc:sldMkLst>
          <pc:docMk/>
          <pc:sldMk cId="4006848402" sldId="275"/>
        </pc:sldMkLst>
        <pc:spChg chg="mod">
          <ac:chgData name="Bar Redel" userId="S::bar.redel@campus.technion.ac.il::84f791c3-f2fe-4830-8ae6-98ee0e07b3fc" providerId="AD" clId="Web-{C6578103-8D1F-7B24-678A-05381A2FF0DB}" dt="2025-05-04T16:13:45.598" v="349" actId="20577"/>
          <ac:spMkLst>
            <pc:docMk/>
            <pc:sldMk cId="4006848402" sldId="275"/>
            <ac:spMk id="2" creationId="{44780974-1A81-BC49-9427-1C0572B988AF}"/>
          </ac:spMkLst>
        </pc:spChg>
        <pc:spChg chg="mod">
          <ac:chgData name="Bar Redel" userId="S::bar.redel@campus.technion.ac.il::84f791c3-f2fe-4830-8ae6-98ee0e07b3fc" providerId="AD" clId="Web-{C6578103-8D1F-7B24-678A-05381A2FF0DB}" dt="2025-05-04T16:13:09.801" v="345" actId="20577"/>
          <ac:spMkLst>
            <pc:docMk/>
            <pc:sldMk cId="4006848402" sldId="275"/>
            <ac:spMk id="3" creationId="{2E16637A-B2E8-FB7A-D32B-B09709F275D6}"/>
          </ac:spMkLst>
        </pc:spChg>
      </pc:sldChg>
      <pc:sldChg chg="modSp add del replId">
        <pc:chgData name="Bar Redel" userId="S::bar.redel@campus.technion.ac.il::84f791c3-f2fe-4830-8ae6-98ee0e07b3fc" providerId="AD" clId="Web-{C6578103-8D1F-7B24-678A-05381A2FF0DB}" dt="2025-05-04T15:22:22.233" v="151"/>
        <pc:sldMkLst>
          <pc:docMk/>
          <pc:sldMk cId="4077246693" sldId="275"/>
        </pc:sldMkLst>
      </pc:sldChg>
      <pc:sldChg chg="modSp add replId">
        <pc:chgData name="Bar Redel" userId="S::bar.redel@campus.technion.ac.il::84f791c3-f2fe-4830-8ae6-98ee0e07b3fc" providerId="AD" clId="Web-{C6578103-8D1F-7B24-678A-05381A2FF0DB}" dt="2025-05-04T16:13:28.098" v="347" actId="20577"/>
        <pc:sldMkLst>
          <pc:docMk/>
          <pc:sldMk cId="1835450716" sldId="276"/>
        </pc:sldMkLst>
        <pc:spChg chg="mod">
          <ac:chgData name="Bar Redel" userId="S::bar.redel@campus.technion.ac.il::84f791c3-f2fe-4830-8ae6-98ee0e07b3fc" providerId="AD" clId="Web-{C6578103-8D1F-7B24-678A-05381A2FF0DB}" dt="2025-05-04T16:13:28.098" v="347" actId="20577"/>
          <ac:spMkLst>
            <pc:docMk/>
            <pc:sldMk cId="1835450716" sldId="276"/>
            <ac:spMk id="2" creationId="{B6106E51-E181-DB26-DB6A-60F912CDBF49}"/>
          </ac:spMkLst>
        </pc:spChg>
        <pc:spChg chg="mod">
          <ac:chgData name="Bar Redel" userId="S::bar.redel@campus.technion.ac.il::84f791c3-f2fe-4830-8ae6-98ee0e07b3fc" providerId="AD" clId="Web-{C6578103-8D1F-7B24-678A-05381A2FF0DB}" dt="2025-05-04T16:12:47.237" v="341" actId="20577"/>
          <ac:spMkLst>
            <pc:docMk/>
            <pc:sldMk cId="1835450716" sldId="276"/>
            <ac:spMk id="3" creationId="{D7CF80CC-082A-3CE2-688E-2F310027FD71}"/>
          </ac:spMkLst>
        </pc:spChg>
      </pc:sldChg>
      <pc:sldChg chg="modSp add replId">
        <pc:chgData name="Bar Redel" userId="S::bar.redel@campus.technion.ac.il::84f791c3-f2fe-4830-8ae6-98ee0e07b3fc" providerId="AD" clId="Web-{C6578103-8D1F-7B24-678A-05381A2FF0DB}" dt="2025-05-04T16:13:39.755" v="348" actId="20577"/>
        <pc:sldMkLst>
          <pc:docMk/>
          <pc:sldMk cId="1440365378" sldId="277"/>
        </pc:sldMkLst>
        <pc:spChg chg="mod">
          <ac:chgData name="Bar Redel" userId="S::bar.redel@campus.technion.ac.il::84f791c3-f2fe-4830-8ae6-98ee0e07b3fc" providerId="AD" clId="Web-{C6578103-8D1F-7B24-678A-05381A2FF0DB}" dt="2025-05-04T16:13:39.755" v="348" actId="20577"/>
          <ac:spMkLst>
            <pc:docMk/>
            <pc:sldMk cId="1440365378" sldId="277"/>
            <ac:spMk id="2" creationId="{8772D4B7-2BD9-120C-C13A-C301153E1E69}"/>
          </ac:spMkLst>
        </pc:spChg>
        <pc:spChg chg="mod">
          <ac:chgData name="Bar Redel" userId="S::bar.redel@campus.technion.ac.il::84f791c3-f2fe-4830-8ae6-98ee0e07b3fc" providerId="AD" clId="Web-{C6578103-8D1F-7B24-678A-05381A2FF0DB}" dt="2025-05-04T16:12:58.253" v="344" actId="20577"/>
          <ac:spMkLst>
            <pc:docMk/>
            <pc:sldMk cId="1440365378" sldId="277"/>
            <ac:spMk id="3" creationId="{CD76FE49-685C-C821-9FF2-BC8EE6607C2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789357D1-E93F-0D43-9762-ABB9B3967190}" type="datetimeFigureOut">
              <a:rPr lang="he-IL" smtClean="0"/>
              <a:t>י'.תמוז.תשפ"ה</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70855B5F-206C-8B47-BA3D-D41627C9701F}" type="slidenum">
              <a:rPr lang="he-IL" smtClean="0"/>
              <a:t>‹#›</a:t>
            </a:fld>
            <a:endParaRPr lang="he-IL"/>
          </a:p>
        </p:txBody>
      </p:sp>
    </p:spTree>
    <p:extLst>
      <p:ext uri="{BB962C8B-B14F-4D97-AF65-F5344CB8AC3E}">
        <p14:creationId xmlns:p14="http://schemas.microsoft.com/office/powerpoint/2010/main" val="392210734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algn="l" defTabSz="914400" rtl="0" eaLnBrk="1" latinLnBrk="0" hangingPunct="1"/>
            <a:endParaRPr lang="he-IL"/>
          </a:p>
        </p:txBody>
      </p:sp>
      <p:sp>
        <p:nvSpPr>
          <p:cNvPr id="4" name="מציין מיקום של מספר שקופית 3"/>
          <p:cNvSpPr>
            <a:spLocks noGrp="1"/>
          </p:cNvSpPr>
          <p:nvPr>
            <p:ph type="sldNum" sz="quarter" idx="5"/>
          </p:nvPr>
        </p:nvSpPr>
        <p:spPr/>
        <p:txBody>
          <a:bodyPr/>
          <a:lstStyle/>
          <a:p>
            <a:fld id="{70855B5F-206C-8B47-BA3D-D41627C9701F}" type="slidenum">
              <a:rPr lang="he-IL" smtClean="0"/>
              <a:t>1</a:t>
            </a:fld>
            <a:endParaRPr lang="he-IL"/>
          </a:p>
        </p:txBody>
      </p:sp>
    </p:spTree>
    <p:extLst>
      <p:ext uri="{BB962C8B-B14F-4D97-AF65-F5344CB8AC3E}">
        <p14:creationId xmlns:p14="http://schemas.microsoft.com/office/powerpoint/2010/main" val="734073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algn="l" defTabSz="914400" rtl="0" eaLnBrk="1" latinLnBrk="0" hangingPunct="1"/>
            <a:endParaRPr lang="he-IL"/>
          </a:p>
        </p:txBody>
      </p:sp>
      <p:sp>
        <p:nvSpPr>
          <p:cNvPr id="4" name="מציין מיקום של מספר שקופית 3"/>
          <p:cNvSpPr>
            <a:spLocks noGrp="1"/>
          </p:cNvSpPr>
          <p:nvPr>
            <p:ph type="sldNum" sz="quarter" idx="5"/>
          </p:nvPr>
        </p:nvSpPr>
        <p:spPr/>
        <p:txBody>
          <a:bodyPr/>
          <a:lstStyle/>
          <a:p>
            <a:fld id="{70855B5F-206C-8B47-BA3D-D41627C9701F}" type="slidenum">
              <a:rPr lang="he-IL" smtClean="0"/>
              <a:t>11</a:t>
            </a:fld>
            <a:endParaRPr lang="he-IL"/>
          </a:p>
        </p:txBody>
      </p:sp>
    </p:spTree>
    <p:extLst>
      <p:ext uri="{BB962C8B-B14F-4D97-AF65-F5344CB8AC3E}">
        <p14:creationId xmlns:p14="http://schemas.microsoft.com/office/powerpoint/2010/main" val="1781366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algn="l" defTabSz="914400" rtl="0" eaLnBrk="1" latinLnBrk="0" hangingPunct="1"/>
            <a:endParaRPr lang="he-IL" dirty="0"/>
          </a:p>
        </p:txBody>
      </p:sp>
      <p:sp>
        <p:nvSpPr>
          <p:cNvPr id="4" name="מציין מיקום של מספר שקופית 3"/>
          <p:cNvSpPr>
            <a:spLocks noGrp="1"/>
          </p:cNvSpPr>
          <p:nvPr>
            <p:ph type="sldNum" sz="quarter" idx="5"/>
          </p:nvPr>
        </p:nvSpPr>
        <p:spPr/>
        <p:txBody>
          <a:bodyPr/>
          <a:lstStyle/>
          <a:p>
            <a:fld id="{70855B5F-206C-8B47-BA3D-D41627C9701F}" type="slidenum">
              <a:rPr lang="he-IL" smtClean="0"/>
              <a:t>17</a:t>
            </a:fld>
            <a:endParaRPr lang="he-IL"/>
          </a:p>
        </p:txBody>
      </p:sp>
    </p:spTree>
    <p:extLst>
      <p:ext uri="{BB962C8B-B14F-4D97-AF65-F5344CB8AC3E}">
        <p14:creationId xmlns:p14="http://schemas.microsoft.com/office/powerpoint/2010/main" val="2966153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D32A0-9295-7362-CE5C-A84BB7E62DB9}"/>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212EE228-444F-0189-E15A-D37EC0B5D373}"/>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D087EE0A-8572-27DD-733E-94B04A87D706}"/>
              </a:ext>
            </a:extLst>
          </p:cNvPr>
          <p:cNvSpPr>
            <a:spLocks noGrp="1"/>
          </p:cNvSpPr>
          <p:nvPr>
            <p:ph type="body" idx="1"/>
          </p:nvPr>
        </p:nvSpPr>
        <p:spPr/>
        <p:txBody>
          <a:bodyPr/>
          <a:lstStyle/>
          <a:p>
            <a:pPr marL="0" algn="l" defTabSz="914400" rtl="0" eaLnBrk="1" latinLnBrk="0" hangingPunct="1"/>
            <a:endParaRPr lang="he-IL" dirty="0"/>
          </a:p>
        </p:txBody>
      </p:sp>
      <p:sp>
        <p:nvSpPr>
          <p:cNvPr id="4" name="מציין מיקום של מספר שקופית 3">
            <a:extLst>
              <a:ext uri="{FF2B5EF4-FFF2-40B4-BE49-F238E27FC236}">
                <a16:creationId xmlns:a16="http://schemas.microsoft.com/office/drawing/2014/main" id="{83F7A82D-0C0D-3527-3B7B-9F031E5A6F8B}"/>
              </a:ext>
            </a:extLst>
          </p:cNvPr>
          <p:cNvSpPr>
            <a:spLocks noGrp="1"/>
          </p:cNvSpPr>
          <p:nvPr>
            <p:ph type="sldNum" sz="quarter" idx="5"/>
          </p:nvPr>
        </p:nvSpPr>
        <p:spPr/>
        <p:txBody>
          <a:bodyPr/>
          <a:lstStyle/>
          <a:p>
            <a:fld id="{70855B5F-206C-8B47-BA3D-D41627C9701F}" type="slidenum">
              <a:rPr lang="he-IL" smtClean="0"/>
              <a:t>18</a:t>
            </a:fld>
            <a:endParaRPr lang="he-IL"/>
          </a:p>
        </p:txBody>
      </p:sp>
    </p:spTree>
    <p:extLst>
      <p:ext uri="{BB962C8B-B14F-4D97-AF65-F5344CB8AC3E}">
        <p14:creationId xmlns:p14="http://schemas.microsoft.com/office/powerpoint/2010/main" val="844402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29F6C-1BB7-277B-5326-5C6DBB670545}"/>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F747D98E-73AA-458F-CAF7-01F4D3AB5156}"/>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691EC233-E9FF-75E3-296F-90EE3252C040}"/>
              </a:ext>
            </a:extLst>
          </p:cNvPr>
          <p:cNvSpPr>
            <a:spLocks noGrp="1"/>
          </p:cNvSpPr>
          <p:nvPr>
            <p:ph type="body" idx="1"/>
          </p:nvPr>
        </p:nvSpPr>
        <p:spPr/>
        <p:txBody>
          <a:bodyPr/>
          <a:lstStyle/>
          <a:p>
            <a:pPr marL="0" algn="l" defTabSz="914400" rtl="0" eaLnBrk="1" latinLnBrk="0" hangingPunct="1"/>
            <a:endParaRPr lang="he-IL" dirty="0"/>
          </a:p>
        </p:txBody>
      </p:sp>
      <p:sp>
        <p:nvSpPr>
          <p:cNvPr id="4" name="מציין מיקום של מספר שקופית 3">
            <a:extLst>
              <a:ext uri="{FF2B5EF4-FFF2-40B4-BE49-F238E27FC236}">
                <a16:creationId xmlns:a16="http://schemas.microsoft.com/office/drawing/2014/main" id="{9FDB8277-FB84-7637-759C-59BE9DDFC4A5}"/>
              </a:ext>
            </a:extLst>
          </p:cNvPr>
          <p:cNvSpPr>
            <a:spLocks noGrp="1"/>
          </p:cNvSpPr>
          <p:nvPr>
            <p:ph type="sldNum" sz="quarter" idx="5"/>
          </p:nvPr>
        </p:nvSpPr>
        <p:spPr/>
        <p:txBody>
          <a:bodyPr/>
          <a:lstStyle/>
          <a:p>
            <a:fld id="{70855B5F-206C-8B47-BA3D-D41627C9701F}" type="slidenum">
              <a:rPr lang="he-IL" smtClean="0"/>
              <a:t>19</a:t>
            </a:fld>
            <a:endParaRPr lang="he-IL"/>
          </a:p>
        </p:txBody>
      </p:sp>
    </p:spTree>
    <p:extLst>
      <p:ext uri="{BB962C8B-B14F-4D97-AF65-F5344CB8AC3E}">
        <p14:creationId xmlns:p14="http://schemas.microsoft.com/office/powerpoint/2010/main" val="3276569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898DD-1DC9-49FE-8BDE-92351FB6448C}"/>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481254AA-3C38-BA26-BFDA-87ED915CFE5F}"/>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D6422057-3653-A3FA-712E-D1257897D615}"/>
              </a:ext>
            </a:extLst>
          </p:cNvPr>
          <p:cNvSpPr>
            <a:spLocks noGrp="1"/>
          </p:cNvSpPr>
          <p:nvPr>
            <p:ph type="body" idx="1"/>
          </p:nvPr>
        </p:nvSpPr>
        <p:spPr/>
        <p:txBody>
          <a:bodyPr/>
          <a:lstStyle/>
          <a:p>
            <a:pPr marL="0" algn="l" defTabSz="914400" rtl="0" eaLnBrk="1" latinLnBrk="0" hangingPunct="1"/>
            <a:endParaRPr lang="he-IL" dirty="0"/>
          </a:p>
        </p:txBody>
      </p:sp>
      <p:sp>
        <p:nvSpPr>
          <p:cNvPr id="4" name="מציין מיקום של מספר שקופית 3">
            <a:extLst>
              <a:ext uri="{FF2B5EF4-FFF2-40B4-BE49-F238E27FC236}">
                <a16:creationId xmlns:a16="http://schemas.microsoft.com/office/drawing/2014/main" id="{70D9578F-3FCE-19F7-1060-FC6B2C16EBEF}"/>
              </a:ext>
            </a:extLst>
          </p:cNvPr>
          <p:cNvSpPr>
            <a:spLocks noGrp="1"/>
          </p:cNvSpPr>
          <p:nvPr>
            <p:ph type="sldNum" sz="quarter" idx="5"/>
          </p:nvPr>
        </p:nvSpPr>
        <p:spPr/>
        <p:txBody>
          <a:bodyPr/>
          <a:lstStyle/>
          <a:p>
            <a:fld id="{70855B5F-206C-8B47-BA3D-D41627C9701F}" type="slidenum">
              <a:rPr lang="he-IL" smtClean="0"/>
              <a:t>20</a:t>
            </a:fld>
            <a:endParaRPr lang="he-IL"/>
          </a:p>
        </p:txBody>
      </p:sp>
    </p:spTree>
    <p:extLst>
      <p:ext uri="{BB962C8B-B14F-4D97-AF65-F5344CB8AC3E}">
        <p14:creationId xmlns:p14="http://schemas.microsoft.com/office/powerpoint/2010/main" val="4097235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4C5AC-87DB-F13E-5FFE-794697796104}"/>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01AEBF4C-35DE-45E2-5688-A2D5B2F06A69}"/>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9B403D82-2F7A-6E61-ACAC-E36DD6D53FB8}"/>
              </a:ext>
            </a:extLst>
          </p:cNvPr>
          <p:cNvSpPr>
            <a:spLocks noGrp="1"/>
          </p:cNvSpPr>
          <p:nvPr>
            <p:ph type="body" idx="1"/>
          </p:nvPr>
        </p:nvSpPr>
        <p:spPr/>
        <p:txBody>
          <a:bodyPr/>
          <a:lstStyle/>
          <a:p>
            <a:pPr marL="0" algn="l" defTabSz="914400" rtl="0" eaLnBrk="1" latinLnBrk="0" hangingPunct="1"/>
            <a:endParaRPr lang="he-IL" dirty="0"/>
          </a:p>
        </p:txBody>
      </p:sp>
      <p:sp>
        <p:nvSpPr>
          <p:cNvPr id="4" name="מציין מיקום של מספר שקופית 3">
            <a:extLst>
              <a:ext uri="{FF2B5EF4-FFF2-40B4-BE49-F238E27FC236}">
                <a16:creationId xmlns:a16="http://schemas.microsoft.com/office/drawing/2014/main" id="{DA22ACB8-0870-7A77-5789-5F0AA8CB9EB3}"/>
              </a:ext>
            </a:extLst>
          </p:cNvPr>
          <p:cNvSpPr>
            <a:spLocks noGrp="1"/>
          </p:cNvSpPr>
          <p:nvPr>
            <p:ph type="sldNum" sz="quarter" idx="5"/>
          </p:nvPr>
        </p:nvSpPr>
        <p:spPr/>
        <p:txBody>
          <a:bodyPr/>
          <a:lstStyle/>
          <a:p>
            <a:fld id="{70855B5F-206C-8B47-BA3D-D41627C9701F}" type="slidenum">
              <a:rPr lang="he-IL" smtClean="0"/>
              <a:t>21</a:t>
            </a:fld>
            <a:endParaRPr lang="he-IL"/>
          </a:p>
        </p:txBody>
      </p:sp>
    </p:spTree>
    <p:extLst>
      <p:ext uri="{BB962C8B-B14F-4D97-AF65-F5344CB8AC3E}">
        <p14:creationId xmlns:p14="http://schemas.microsoft.com/office/powerpoint/2010/main" val="1677751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he-IL"/>
              <a:t>לחץ כדי לערוך סגנון כותרת של תבנית בסיס</a:t>
            </a:r>
            <a:endParaRPr lang="en-US"/>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sp>
        <p:nvSpPr>
          <p:cNvPr id="7" name="Date Placeholder 6"/>
          <p:cNvSpPr>
            <a:spLocks noGrp="1"/>
          </p:cNvSpPr>
          <p:nvPr>
            <p:ph type="dt" sz="half" idx="10"/>
          </p:nvPr>
        </p:nvSpPr>
        <p:spPr/>
        <p:txBody>
          <a:bodyPr/>
          <a:lstStyle/>
          <a:p>
            <a:pPr lvl="0"/>
            <a:fld id="{900D4ED2-6730-A546-A3F7-FD709A31C73D}" type="datetime1">
              <a:rPr lang="en-US" smtClean="0"/>
              <a:pPr lvl="0"/>
              <a:t>7/6/25</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69D1BC97-60B8-C444-8918-86E06CC6F825}" type="slidenum">
              <a:rPr lang="en-US" smtClean="0"/>
              <a:t>‹#›</a:t>
            </a:fld>
            <a:endParaRPr lang="en-US"/>
          </a:p>
        </p:txBody>
      </p:sp>
    </p:spTree>
    <p:extLst>
      <p:ext uri="{BB962C8B-B14F-4D97-AF65-F5344CB8AC3E}">
        <p14:creationId xmlns:p14="http://schemas.microsoft.com/office/powerpoint/2010/main" val="23054439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pPr lvl="0"/>
            <a:fld id="{900D4ED2-6730-A546-A3F7-FD709A31C73D}" type="datetime1">
              <a:rPr lang="en-US" smtClean="0"/>
              <a:pPr lvl="0"/>
              <a:t>7/6/25</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9D1BC97-60B8-C444-8918-86E06CC6F825}" type="slidenum">
              <a:rPr lang="en-US" smtClean="0"/>
              <a:t>‹#›</a:t>
            </a:fld>
            <a:endParaRPr lang="en-US"/>
          </a:p>
        </p:txBody>
      </p:sp>
    </p:spTree>
    <p:extLst>
      <p:ext uri="{BB962C8B-B14F-4D97-AF65-F5344CB8AC3E}">
        <p14:creationId xmlns:p14="http://schemas.microsoft.com/office/powerpoint/2010/main" val="3433753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pPr lvl="0"/>
            <a:fld id="{900D4ED2-6730-A546-A3F7-FD709A31C73D}" type="datetime1">
              <a:rPr lang="en-US" smtClean="0"/>
              <a:pPr lvl="0"/>
              <a:t>7/6/25</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9D1BC97-60B8-C444-8918-86E06CC6F825}" type="slidenum">
              <a:rPr lang="en-US" smtClean="0"/>
              <a:t>‹#›</a:t>
            </a:fld>
            <a:endParaRPr lang="en-US"/>
          </a:p>
        </p:txBody>
      </p:sp>
    </p:spTree>
    <p:extLst>
      <p:ext uri="{BB962C8B-B14F-4D97-AF65-F5344CB8AC3E}">
        <p14:creationId xmlns:p14="http://schemas.microsoft.com/office/powerpoint/2010/main" val="73168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pPr lvl="0"/>
            <a:fld id="{900D4ED2-6730-A546-A3F7-FD709A31C73D}" type="datetime1">
              <a:rPr lang="en-US" smtClean="0"/>
              <a:pPr lvl="0"/>
              <a:t>7/6/25</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69D1BC97-60B8-C444-8918-86E06CC6F825}" type="slidenum">
              <a:rPr lang="en-US" smtClean="0"/>
              <a:t>‹#›</a:t>
            </a:fld>
            <a:endParaRPr lang="en-US"/>
          </a:p>
        </p:txBody>
      </p:sp>
    </p:spTree>
    <p:extLst>
      <p:ext uri="{BB962C8B-B14F-4D97-AF65-F5344CB8AC3E}">
        <p14:creationId xmlns:p14="http://schemas.microsoft.com/office/powerpoint/2010/main" val="2432728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7" name="Date Placeholder 6"/>
          <p:cNvSpPr>
            <a:spLocks noGrp="1"/>
          </p:cNvSpPr>
          <p:nvPr>
            <p:ph type="dt" sz="half" idx="10"/>
          </p:nvPr>
        </p:nvSpPr>
        <p:spPr/>
        <p:txBody>
          <a:bodyPr/>
          <a:lstStyle/>
          <a:p>
            <a:pPr lvl="0"/>
            <a:fld id="{900D4ED2-6730-A546-A3F7-FD709A31C73D}" type="datetime1">
              <a:rPr lang="en-US" smtClean="0"/>
              <a:pPr lvl="0"/>
              <a:t>7/6/25</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69D1BC97-60B8-C444-8918-86E06CC6F825}" type="slidenum">
              <a:rPr lang="en-US" smtClean="0"/>
              <a:t>‹#›</a:t>
            </a:fld>
            <a:endParaRPr lang="en-US"/>
          </a:p>
        </p:txBody>
      </p:sp>
    </p:spTree>
    <p:extLst>
      <p:ext uri="{BB962C8B-B14F-4D97-AF65-F5344CB8AC3E}">
        <p14:creationId xmlns:p14="http://schemas.microsoft.com/office/powerpoint/2010/main" val="6243470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sz="half" idx="1"/>
          </p:nvPr>
        </p:nvSpPr>
        <p:spPr>
          <a:xfrm>
            <a:off x="1581912" y="2638044"/>
            <a:ext cx="4271771" cy="310198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Content Placeholder 3"/>
          <p:cNvSpPr>
            <a:spLocks noGrp="1"/>
          </p:cNvSpPr>
          <p:nvPr>
            <p:ph sz="half" idx="2"/>
          </p:nvPr>
        </p:nvSpPr>
        <p:spPr>
          <a:xfrm>
            <a:off x="6338315" y="2638044"/>
            <a:ext cx="4270247" cy="310198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8" name="Date Placeholder 7"/>
          <p:cNvSpPr>
            <a:spLocks noGrp="1"/>
          </p:cNvSpPr>
          <p:nvPr>
            <p:ph type="dt" sz="half" idx="10"/>
          </p:nvPr>
        </p:nvSpPr>
        <p:spPr/>
        <p:txBody>
          <a:bodyPr/>
          <a:lstStyle/>
          <a:p>
            <a:pPr lvl="0"/>
            <a:fld id="{900D4ED2-6730-A546-A3F7-FD709A31C73D}" type="datetime1">
              <a:rPr lang="en-US" smtClean="0"/>
              <a:pPr lvl="0"/>
              <a:t>7/6/25</a:t>
            </a:fld>
            <a:endParaRPr lang="en-US"/>
          </a:p>
        </p:txBody>
      </p:sp>
      <p:sp>
        <p:nvSpPr>
          <p:cNvPr id="9" name="Footer Placeholder 8"/>
          <p:cNvSpPr>
            <a:spLocks noGrp="1"/>
          </p:cNvSpPr>
          <p:nvPr>
            <p:ph type="ftr" sz="quarter" idx="11"/>
          </p:nvPr>
        </p:nvSpPr>
        <p:spPr/>
        <p:txBody>
          <a:bodyPr/>
          <a:lstStyle/>
          <a:p>
            <a:pPr lvl="0"/>
            <a:endParaRPr lang="en-US"/>
          </a:p>
        </p:txBody>
      </p:sp>
      <p:sp>
        <p:nvSpPr>
          <p:cNvPr id="10" name="Slide Number Placeholder 9"/>
          <p:cNvSpPr>
            <a:spLocks noGrp="1"/>
          </p:cNvSpPr>
          <p:nvPr>
            <p:ph type="sldNum" sz="quarter" idx="12"/>
          </p:nvPr>
        </p:nvSpPr>
        <p:spPr/>
        <p:txBody>
          <a:bodyPr/>
          <a:lstStyle/>
          <a:p>
            <a:pPr lvl="0"/>
            <a:fld id="{69D1BC97-60B8-C444-8918-86E06CC6F825}" type="slidenum">
              <a:rPr lang="en-US" smtClean="0"/>
              <a:t>‹#›</a:t>
            </a:fld>
            <a:endParaRPr lang="en-US"/>
          </a:p>
        </p:txBody>
      </p:sp>
    </p:spTree>
    <p:extLst>
      <p:ext uri="{BB962C8B-B14F-4D97-AF65-F5344CB8AC3E}">
        <p14:creationId xmlns:p14="http://schemas.microsoft.com/office/powerpoint/2010/main" val="304259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583436" y="3143250"/>
            <a:ext cx="4270248" cy="2596776"/>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7" name="Date Placeholder 6"/>
          <p:cNvSpPr>
            <a:spLocks noGrp="1"/>
          </p:cNvSpPr>
          <p:nvPr>
            <p:ph type="dt" sz="half" idx="10"/>
          </p:nvPr>
        </p:nvSpPr>
        <p:spPr/>
        <p:txBody>
          <a:bodyPr/>
          <a:lstStyle/>
          <a:p>
            <a:pPr lvl="0"/>
            <a:fld id="{900D4ED2-6730-A546-A3F7-FD709A31C73D}" type="datetime1">
              <a:rPr lang="en-US" smtClean="0"/>
              <a:pPr lvl="0"/>
              <a:t>7/6/25</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69D1BC97-60B8-C444-8918-86E06CC6F825}" type="slidenum">
              <a:rPr lang="en-US" smtClean="0"/>
              <a:t>‹#›</a:t>
            </a:fld>
            <a:endParaRPr lang="en-US"/>
          </a:p>
        </p:txBody>
      </p:sp>
      <p:sp>
        <p:nvSpPr>
          <p:cNvPr id="10" name="Title 9"/>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66580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Date Placeholder 2"/>
          <p:cNvSpPr>
            <a:spLocks noGrp="1"/>
          </p:cNvSpPr>
          <p:nvPr>
            <p:ph type="dt" sz="half" idx="10"/>
          </p:nvPr>
        </p:nvSpPr>
        <p:spPr/>
        <p:txBody>
          <a:bodyPr/>
          <a:lstStyle/>
          <a:p>
            <a:pPr lvl="0"/>
            <a:fld id="{900D4ED2-6730-A546-A3F7-FD709A31C73D}" type="datetime1">
              <a:rPr lang="en-US" smtClean="0"/>
              <a:pPr lvl="0"/>
              <a:t>7/6/25</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69D1BC97-60B8-C444-8918-86E06CC6F825}" type="slidenum">
              <a:rPr lang="en-US" smtClean="0"/>
              <a:t>‹#›</a:t>
            </a:fld>
            <a:endParaRPr lang="en-US"/>
          </a:p>
        </p:txBody>
      </p:sp>
    </p:spTree>
    <p:extLst>
      <p:ext uri="{BB962C8B-B14F-4D97-AF65-F5344CB8AC3E}">
        <p14:creationId xmlns:p14="http://schemas.microsoft.com/office/powerpoint/2010/main" val="3419427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900D4ED2-6730-A546-A3F7-FD709A31C73D}" type="datetime1">
              <a:rPr lang="en-US" smtClean="0"/>
              <a:pPr lvl="0"/>
              <a:t>7/6/25</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69D1BC97-60B8-C444-8918-86E06CC6F825}" type="slidenum">
              <a:rPr lang="en-US" smtClean="0"/>
              <a:t>‹#›</a:t>
            </a:fld>
            <a:endParaRPr lang="en-US"/>
          </a:p>
        </p:txBody>
      </p:sp>
    </p:spTree>
    <p:extLst>
      <p:ext uri="{BB962C8B-B14F-4D97-AF65-F5344CB8AC3E}">
        <p14:creationId xmlns:p14="http://schemas.microsoft.com/office/powerpoint/2010/main" val="1141715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he-IL"/>
              <a:t>לחץ כדי לערוך סגנון כותרת של תבנית בסיס</a:t>
            </a:r>
            <a:endParaRPr lang="en-US"/>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9" name="Date Placeholder 8"/>
          <p:cNvSpPr>
            <a:spLocks noGrp="1"/>
          </p:cNvSpPr>
          <p:nvPr>
            <p:ph type="dt" sz="half" idx="10"/>
          </p:nvPr>
        </p:nvSpPr>
        <p:spPr/>
        <p:txBody>
          <a:bodyPr/>
          <a:lstStyle/>
          <a:p>
            <a:pPr lvl="0"/>
            <a:fld id="{900D4ED2-6730-A546-A3F7-FD709A31C73D}" type="datetime1">
              <a:rPr lang="en-US" smtClean="0"/>
              <a:pPr lvl="0"/>
              <a:t>7/6/25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pPr lvl="0"/>
            <a:endParaRPr lang="en-US"/>
          </a:p>
        </p:txBody>
      </p:sp>
      <p:sp>
        <p:nvSpPr>
          <p:cNvPr id="11" name="Slide Number Placeholder 10"/>
          <p:cNvSpPr>
            <a:spLocks noGrp="1"/>
          </p:cNvSpPr>
          <p:nvPr>
            <p:ph type="sldNum" sz="quarter" idx="12"/>
          </p:nvPr>
        </p:nvSpPr>
        <p:spPr/>
        <p:txBody>
          <a:bodyPr/>
          <a:lstStyle/>
          <a:p>
            <a:pPr lvl="0"/>
            <a:fld id="{69D1BC97-60B8-C444-8918-86E06CC6F825}" type="slidenum">
              <a:rPr lang="en-US" smtClean="0"/>
              <a:t>‹#›</a:t>
            </a:fld>
            <a:endParaRPr lang="en-US"/>
          </a:p>
        </p:txBody>
      </p:sp>
    </p:spTree>
    <p:extLst>
      <p:ext uri="{BB962C8B-B14F-4D97-AF65-F5344CB8AC3E}">
        <p14:creationId xmlns:p14="http://schemas.microsoft.com/office/powerpoint/2010/main" val="2366727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he-IL"/>
              <a:t>לחץ כדי לערוך סגנון כותרת של תבנית בסיס</a:t>
            </a:r>
            <a:endParaRPr lang="en-US"/>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pPr lvl="0"/>
            <a:fld id="{900D4ED2-6730-A546-A3F7-FD709A31C73D}" type="datetime1">
              <a:rPr lang="en-US" smtClean="0"/>
              <a:pPr lvl="0"/>
              <a:t>7/6/25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pPr lvl="0"/>
            <a:endParaRPr lang="en-US"/>
          </a:p>
        </p:txBody>
      </p:sp>
      <p:sp>
        <p:nvSpPr>
          <p:cNvPr id="10" name="Slide Number Placeholder 9"/>
          <p:cNvSpPr>
            <a:spLocks noGrp="1"/>
          </p:cNvSpPr>
          <p:nvPr>
            <p:ph type="sldNum" sz="quarter" idx="12"/>
          </p:nvPr>
        </p:nvSpPr>
        <p:spPr/>
        <p:txBody>
          <a:bodyPr/>
          <a:lstStyle/>
          <a:p>
            <a:pPr lvl="0"/>
            <a:fld id="{69D1BC97-60B8-C444-8918-86E06CC6F825}" type="slidenum">
              <a:rPr lang="en-US" smtClean="0"/>
              <a:t>‹#›</a:t>
            </a:fld>
            <a:endParaRPr lang="en-US"/>
          </a:p>
        </p:txBody>
      </p:sp>
    </p:spTree>
    <p:extLst>
      <p:ext uri="{BB962C8B-B14F-4D97-AF65-F5344CB8AC3E}">
        <p14:creationId xmlns:p14="http://schemas.microsoft.com/office/powerpoint/2010/main" val="694397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lvl="0"/>
            <a:fld id="{900D4ED2-6730-A546-A3F7-FD709A31C73D}" type="datetime1">
              <a:rPr lang="en-US" smtClean="0"/>
              <a:pPr lvl="0"/>
              <a:t>7/6/25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lvl="0"/>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pPr lvl="0"/>
            <a:fld id="{69D1BC97-60B8-C444-8918-86E06CC6F825}" type="slidenum">
              <a:rPr lang="en-US" smtClean="0"/>
              <a:t>‹#›</a:t>
            </a:fld>
            <a:endParaRPr lang="en-US"/>
          </a:p>
        </p:txBody>
      </p:sp>
    </p:spTree>
    <p:extLst>
      <p:ext uri="{BB962C8B-B14F-4D97-AF65-F5344CB8AC3E}">
        <p14:creationId xmlns:p14="http://schemas.microsoft.com/office/powerpoint/2010/main" val="221932804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1"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r" defTabSz="914400" rtl="1"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clanthology.org/2024.lrec-main.944.pd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hyperlink" Target="https://www.who.int/news-room/fact-sheets/detail/dementia" TargetMode="External"/><Relationship Id="rId7" Type="http://schemas.openxmlformats.org/officeDocument/2006/relationships/image" Target="../media/image2.jpeg"/><Relationship Id="rId2" Type="http://schemas.openxmlformats.org/officeDocument/2006/relationships/hyperlink" Target="https://www.alzint.org/about/dementia-facts-figures/dementia-statistics/"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www.alz.org/alzheimers-dementia/facts-figures" TargetMode="External"/><Relationship Id="rId4" Type="http://schemas.openxmlformats.org/officeDocument/2006/relationships/hyperlink" Target="https://www.cdc.gov/alzheimers-dementia/about/index.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4808B-E837-C6FF-9A25-2F5C8D15B484}"/>
              </a:ext>
            </a:extLst>
          </p:cNvPr>
          <p:cNvSpPr txBox="1">
            <a:spLocks noGrp="1"/>
          </p:cNvSpPr>
          <p:nvPr>
            <p:ph type="ctrTitle"/>
          </p:nvPr>
        </p:nvSpPr>
        <p:spPr>
          <a:xfrm>
            <a:off x="492943" y="889180"/>
            <a:ext cx="11036808" cy="1930682"/>
          </a:xfrm>
        </p:spPr>
        <p:txBody>
          <a:bodyPr/>
          <a:lstStyle/>
          <a:p>
            <a:pPr lvl="0"/>
            <a:r>
              <a:rPr lang="he-IL" sz="3600" noProof="1">
                <a:solidFill>
                  <a:schemeClr val="bg1"/>
                </a:solidFill>
                <a:cs typeface="Avenir Next LT Pro"/>
                <a:hlinkClick r:id="rId3">
                  <a:extLst>
                    <a:ext uri="{A12FA001-AC4F-418D-AE19-62706E023703}">
                      <ahyp:hlinkClr xmlns:ahyp="http://schemas.microsoft.com/office/drawing/2018/hyperlinkcolor" val="tx"/>
                    </a:ext>
                  </a:extLst>
                </a:hlinkClick>
              </a:rPr>
              <a:t>LoSST-AD: A Longitudinal Corpus for Tracking Alzheimer’s Disease Related Changes in Spontaneous Speech</a:t>
            </a:r>
            <a:endParaRPr lang="he-IL" sz="3600" noProof="1">
              <a:solidFill>
                <a:schemeClr val="bg1"/>
              </a:solidFill>
            </a:endParaRPr>
          </a:p>
        </p:txBody>
      </p:sp>
      <p:sp>
        <p:nvSpPr>
          <p:cNvPr id="3" name="Subtitle 2">
            <a:extLst>
              <a:ext uri="{FF2B5EF4-FFF2-40B4-BE49-F238E27FC236}">
                <a16:creationId xmlns:a16="http://schemas.microsoft.com/office/drawing/2014/main" id="{48741ED6-5AF9-655C-72B9-80E8E0E1E555}"/>
              </a:ext>
            </a:extLst>
          </p:cNvPr>
          <p:cNvSpPr txBox="1">
            <a:spLocks noGrp="1"/>
          </p:cNvSpPr>
          <p:nvPr>
            <p:ph type="subTitle" idx="1"/>
          </p:nvPr>
        </p:nvSpPr>
        <p:spPr>
          <a:xfrm>
            <a:off x="492943" y="4562718"/>
            <a:ext cx="8788245" cy="1715144"/>
          </a:xfrm>
        </p:spPr>
        <p:txBody>
          <a:bodyPr>
            <a:noAutofit/>
          </a:bodyPr>
          <a:lstStyle/>
          <a:p>
            <a:pPr lvl="0" algn="l" rtl="0"/>
            <a:r>
              <a:rPr lang="en-US" sz="2800" b="1" u="sng" noProof="1">
                <a:solidFill>
                  <a:schemeClr val="bg1"/>
                </a:solidFill>
              </a:rPr>
              <a:t>Names</a:t>
            </a:r>
            <a:r>
              <a:rPr lang="he-IL" sz="2800" b="1" u="sng" noProof="1">
                <a:solidFill>
                  <a:schemeClr val="bg1"/>
                </a:solidFill>
              </a:rPr>
              <a:t>:</a:t>
            </a:r>
            <a:br>
              <a:rPr lang="he-IL" sz="5400" noProof="1">
                <a:solidFill>
                  <a:schemeClr val="bg1"/>
                </a:solidFill>
              </a:rPr>
            </a:br>
            <a:r>
              <a:rPr lang="en-US" sz="2800" noProof="1">
                <a:solidFill>
                  <a:schemeClr val="bg1"/>
                </a:solidFill>
              </a:rPr>
              <a:t>Netanel Shalev, Avi Mish, Bar Redel, Yarden Nahum</a:t>
            </a:r>
          </a:p>
        </p:txBody>
      </p:sp>
      <p:sp>
        <p:nvSpPr>
          <p:cNvPr id="4" name="Subtitle 2">
            <a:extLst>
              <a:ext uri="{FF2B5EF4-FFF2-40B4-BE49-F238E27FC236}">
                <a16:creationId xmlns:a16="http://schemas.microsoft.com/office/drawing/2014/main" id="{8D3E6D80-5892-473A-D254-D26DA4F67A84}"/>
              </a:ext>
            </a:extLst>
          </p:cNvPr>
          <p:cNvSpPr txBox="1">
            <a:spLocks/>
          </p:cNvSpPr>
          <p:nvPr/>
        </p:nvSpPr>
        <p:spPr>
          <a:xfrm>
            <a:off x="562840" y="2847574"/>
            <a:ext cx="8788245" cy="713773"/>
          </a:xfrm>
          <a:prstGeom prst="rect">
            <a:avLst/>
          </a:prstGeom>
          <a:noFill/>
        </p:spPr>
        <p:txBody>
          <a:bodyPr vert="horz" lIns="91440" tIns="45720" rIns="91440" bIns="45720" rtlCol="0">
            <a:noAutofit/>
          </a:bodyPr>
          <a:lstStyle>
            <a:lvl1pPr marL="0" indent="0" algn="ctr" defTabSz="914400" rtl="1"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1"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1"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1"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1"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1"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1"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rtl="0"/>
            <a:r>
              <a:rPr lang="en-US" sz="2800" b="1" noProof="1">
                <a:solidFill>
                  <a:schemeClr val="bg1"/>
                </a:solidFill>
              </a:rPr>
              <a:t>By: </a:t>
            </a:r>
            <a:r>
              <a:rPr lang="en" sz="2400" b="1">
                <a:solidFill>
                  <a:srgbClr val="000000"/>
                </a:solidFill>
                <a:effectLst/>
                <a:latin typeface="Arial" panose="020B0604020202020204" pitchFamily="34" charset="0"/>
              </a:rPr>
              <a:t>Ulla Petti, Anna Korhonen.</a:t>
            </a:r>
          </a:p>
          <a:p>
            <a:pPr algn="l" rtl="0"/>
            <a:r>
              <a:rPr lang="en" sz="2400" b="1">
                <a:solidFill>
                  <a:srgbClr val="000000"/>
                </a:solidFill>
                <a:effectLst/>
                <a:latin typeface="Arial" panose="020B0604020202020204" pitchFamily="34" charset="0"/>
              </a:rPr>
              <a:t> </a:t>
            </a:r>
            <a:r>
              <a:rPr lang="en" sz="2000" i="1">
                <a:solidFill>
                  <a:srgbClr val="000000"/>
                </a:solidFill>
                <a:effectLst/>
                <a:latin typeface="Helvetica" pitchFamily="2" charset="0"/>
              </a:rPr>
              <a:t>May, 2024</a:t>
            </a:r>
          </a:p>
          <a:p>
            <a:pPr algn="l" rtl="0"/>
            <a:r>
              <a:rPr lang="en" sz="2400" b="1">
                <a:solidFill>
                  <a:srgbClr val="000000"/>
                </a:solidFill>
                <a:effectLst/>
                <a:latin typeface="Arial" panose="020B0604020202020204" pitchFamily="34" charset="0"/>
              </a:rPr>
              <a:t> </a:t>
            </a:r>
            <a:endParaRPr lang="en" sz="2400">
              <a:solidFill>
                <a:srgbClr val="000000"/>
              </a:solidFill>
              <a:effectLst/>
              <a:latin typeface="Arial" panose="020B0604020202020204" pitchFamily="34" charset="0"/>
            </a:endParaRPr>
          </a:p>
          <a:p>
            <a:pPr algn="l" rtl="0"/>
            <a:endParaRPr lang="en-US" sz="2800" noProof="1">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6C2C7-3E71-2D74-5CA8-A151C1D45543}"/>
              </a:ext>
            </a:extLst>
          </p:cNvPr>
          <p:cNvSpPr txBox="1">
            <a:spLocks noGrp="1"/>
          </p:cNvSpPr>
          <p:nvPr>
            <p:ph type="title"/>
          </p:nvPr>
        </p:nvSpPr>
        <p:spPr>
          <a:xfrm>
            <a:off x="1553073" y="4623492"/>
            <a:ext cx="8991600" cy="1264762"/>
          </a:xfrm>
        </p:spPr>
        <p:txBody>
          <a:bodyPr>
            <a:normAutofit/>
          </a:bodyPr>
          <a:lstStyle/>
          <a:p>
            <a:pPr lvl="0" rtl="0"/>
            <a:r>
              <a:rPr lang="en" sz="3200" noProof="1"/>
              <a:t>Results - Experiment 1</a:t>
            </a:r>
            <a:endParaRPr lang="he-IL" sz="3200" noProof="1"/>
          </a:p>
        </p:txBody>
      </p:sp>
      <p:pic>
        <p:nvPicPr>
          <p:cNvPr id="3" name="Content Placeholder 6" descr="A table with numbers and text&#10;&#10;AI-generated content may be incorrect.">
            <a:extLst>
              <a:ext uri="{FF2B5EF4-FFF2-40B4-BE49-F238E27FC236}">
                <a16:creationId xmlns:a16="http://schemas.microsoft.com/office/drawing/2014/main" id="{FD482C9B-55D4-B730-F4F2-BED8E3034F13}"/>
              </a:ext>
            </a:extLst>
          </p:cNvPr>
          <p:cNvPicPr>
            <a:picLocks noGrp="1" noChangeAspect="1"/>
          </p:cNvPicPr>
          <p:nvPr>
            <p:ph idx="1"/>
          </p:nvPr>
        </p:nvPicPr>
        <p:blipFill>
          <a:blip r:embed="rId2"/>
          <a:stretch>
            <a:fillRect/>
          </a:stretch>
        </p:blipFill>
        <p:spPr>
          <a:xfrm>
            <a:off x="973065" y="639600"/>
            <a:ext cx="10151617" cy="3629204"/>
          </a:xfrm>
          <a:prstGeom prst="rect">
            <a:avLst/>
          </a:prstGeom>
        </p:spPr>
      </p:pic>
      <p:sp>
        <p:nvSpPr>
          <p:cNvPr id="5" name="Slide Number Placeholder 5">
            <a:extLst>
              <a:ext uri="{FF2B5EF4-FFF2-40B4-BE49-F238E27FC236}">
                <a16:creationId xmlns:a16="http://schemas.microsoft.com/office/drawing/2014/main" id="{01E6534F-95E4-BB7C-89C9-2E0187C60F9B}"/>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1FD939DC-B0EA-7049-B84F-B9914A1DB49E}" type="slidenum">
              <a:rPr lang="he-IL" noProof="1" smtClean="0"/>
              <a:pPr lvl="0" rtl="1">
                <a:lnSpc>
                  <a:spcPct val="90000"/>
                </a:lnSpc>
                <a:spcAft>
                  <a:spcPts val="600"/>
                </a:spcAft>
              </a:pPr>
              <a:t>10</a:t>
            </a:fld>
            <a:endParaRPr lang="he-IL" noProof="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E40325-A58F-BCBC-A633-AD6F2DDF9EC6}"/>
              </a:ext>
            </a:extLst>
          </p:cNvPr>
          <p:cNvSpPr txBox="1">
            <a:spLocks noGrp="1"/>
          </p:cNvSpPr>
          <p:nvPr>
            <p:ph type="title"/>
          </p:nvPr>
        </p:nvSpPr>
        <p:spPr>
          <a:xfrm>
            <a:off x="804672" y="2404872"/>
            <a:ext cx="3044950" cy="1627792"/>
          </a:xfrm>
        </p:spPr>
        <p:txBody>
          <a:bodyPr>
            <a:normAutofit/>
          </a:bodyPr>
          <a:lstStyle/>
          <a:p>
            <a:r>
              <a:rPr lang="en" sz="2800" noProof="1"/>
              <a:t>Results - </a:t>
            </a:r>
            <a:r>
              <a:rPr lang="en" sz="2800" noProof="1">
                <a:solidFill>
                  <a:schemeClr val="tx1"/>
                </a:solidFill>
              </a:rPr>
              <a:t>Experiment 2</a:t>
            </a:r>
            <a:endParaRPr lang="he-IL" sz="2800" noProof="1"/>
          </a:p>
        </p:txBody>
      </p:sp>
      <p:pic>
        <p:nvPicPr>
          <p:cNvPr id="3" name="Content Placeholder 8" descr="A collage of a graph&#10;&#10;AI-generated content may be incorrect.">
            <a:extLst>
              <a:ext uri="{FF2B5EF4-FFF2-40B4-BE49-F238E27FC236}">
                <a16:creationId xmlns:a16="http://schemas.microsoft.com/office/drawing/2014/main" id="{4833D772-E807-2029-AEC3-E8844D001840}"/>
              </a:ext>
            </a:extLst>
          </p:cNvPr>
          <p:cNvPicPr>
            <a:picLocks noGrp="1" noChangeAspect="1"/>
          </p:cNvPicPr>
          <p:nvPr>
            <p:ph type="pic" idx="1"/>
          </p:nvPr>
        </p:nvPicPr>
        <p:blipFill>
          <a:blip r:embed="rId3"/>
          <a:stretch>
            <a:fillRect/>
          </a:stretch>
        </p:blipFill>
        <p:spPr>
          <a:xfrm>
            <a:off x="4649944" y="457896"/>
            <a:ext cx="7465267" cy="5878896"/>
          </a:xfrm>
          <a:prstGeom prst="rect">
            <a:avLst/>
          </a:prstGeom>
        </p:spPr>
      </p:pic>
      <p:sp>
        <p:nvSpPr>
          <p:cNvPr id="6" name="Slide Number Placeholder 5">
            <a:extLst>
              <a:ext uri="{FF2B5EF4-FFF2-40B4-BE49-F238E27FC236}">
                <a16:creationId xmlns:a16="http://schemas.microsoft.com/office/drawing/2014/main" id="{9113F29C-5755-D9E6-A7F5-57A078AEA9BA}"/>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9D788C90-510F-134F-B099-4A0C5A9C2821}" type="slidenum">
              <a:rPr lang="he-IL" noProof="1" smtClean="0"/>
              <a:pPr lvl="0" rtl="1">
                <a:lnSpc>
                  <a:spcPct val="90000"/>
                </a:lnSpc>
                <a:spcAft>
                  <a:spcPts val="600"/>
                </a:spcAft>
              </a:pPr>
              <a:t>11</a:t>
            </a:fld>
            <a:endParaRPr lang="he-IL" noProof="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0D0C5A-E08D-CA16-18A6-50C777C75953}"/>
              </a:ext>
            </a:extLst>
          </p:cNvPr>
          <p:cNvSpPr txBox="1">
            <a:spLocks noGrp="1"/>
          </p:cNvSpPr>
          <p:nvPr>
            <p:ph type="title"/>
          </p:nvPr>
        </p:nvSpPr>
        <p:spPr>
          <a:xfrm>
            <a:off x="2231136" y="467418"/>
            <a:ext cx="7729728" cy="1188720"/>
          </a:xfrm>
          <a:solidFill>
            <a:srgbClr val="FFFFFF"/>
          </a:solidFill>
        </p:spPr>
        <p:txBody>
          <a:bodyPr>
            <a:normAutofit/>
          </a:bodyPr>
          <a:lstStyle/>
          <a:p>
            <a:pPr lvl="0" rtl="0"/>
            <a:r>
              <a:rPr lang="en" noProof="1"/>
              <a:t>Limitations of the experiment - from the article</a:t>
            </a:r>
            <a:endParaRPr lang="he-IL" noProof="1"/>
          </a:p>
        </p:txBody>
      </p:sp>
      <p:sp>
        <p:nvSpPr>
          <p:cNvPr id="3" name="Content Placeholder 2">
            <a:extLst>
              <a:ext uri="{FF2B5EF4-FFF2-40B4-BE49-F238E27FC236}">
                <a16:creationId xmlns:a16="http://schemas.microsoft.com/office/drawing/2014/main" id="{714D559C-1FAF-2FD4-AE78-A968F081C451}"/>
              </a:ext>
            </a:extLst>
          </p:cNvPr>
          <p:cNvSpPr txBox="1">
            <a:spLocks noGrp="1"/>
          </p:cNvSpPr>
          <p:nvPr>
            <p:ph idx="1"/>
          </p:nvPr>
        </p:nvSpPr>
        <p:spPr>
          <a:xfrm>
            <a:off x="1706062" y="2291262"/>
            <a:ext cx="8779512" cy="2879256"/>
          </a:xfrm>
        </p:spPr>
        <p:txBody>
          <a:bodyPr>
            <a:normAutofit/>
          </a:bodyPr>
          <a:lstStyle/>
          <a:p>
            <a:pPr lvl="0" algn="l" rtl="0"/>
            <a:r>
              <a:rPr lang="en" noProof="1">
                <a:solidFill>
                  <a:srgbClr val="404040"/>
                </a:solidFill>
              </a:rPr>
              <a:t>The main limitation of the study is the size of the data set.  We are talking about only 2x10 subjects.
 In addition, the lack of concrete medical information about the subjects can skew the results greatly.  They did succeed to some extent in filtering out biases such as Parkinson's patients, and despite this, data such as the year of diagnosis, the stage or severity of the disease are not clear to us, and these are only hypotheses. 
The data is discontinuous and has a lot of variability.  The time points of the recordings are irregular and vary from one interviewee to another.</a:t>
            </a:r>
            <a:endParaRPr lang="he-IL" noProof="1">
              <a:solidFill>
                <a:srgbClr val="404040"/>
              </a:solidFill>
            </a:endParaRPr>
          </a:p>
        </p:txBody>
      </p:sp>
      <p:sp>
        <p:nvSpPr>
          <p:cNvPr id="6" name="Slide Number Placeholder 5">
            <a:extLst>
              <a:ext uri="{FF2B5EF4-FFF2-40B4-BE49-F238E27FC236}">
                <a16:creationId xmlns:a16="http://schemas.microsoft.com/office/drawing/2014/main" id="{EBA4003E-EB07-D130-AADD-C31DB423319E}"/>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A4F9A50B-7C95-8941-A955-0CF45F2B62EE}" type="slidenum">
              <a:rPr lang="he-IL" noProof="1" smtClean="0"/>
              <a:pPr lvl="0" rtl="1">
                <a:lnSpc>
                  <a:spcPct val="90000"/>
                </a:lnSpc>
                <a:spcAft>
                  <a:spcPts val="600"/>
                </a:spcAft>
              </a:pPr>
              <a:t>12</a:t>
            </a:fld>
            <a:endParaRPr lang="he-IL" noProof="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7F09C3-78C3-4FB9-AB04-689BFA4F7FF0}"/>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94B15E8B-B5C6-F176-443E-D9ACC024DA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D827825-1869-3A4D-FF71-8078ED98A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B98DCC-592E-E1C6-E1A5-77775866D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39A60D-E06F-7A62-833C-FEC4D6844588}"/>
              </a:ext>
            </a:extLst>
          </p:cNvPr>
          <p:cNvSpPr txBox="1">
            <a:spLocks noGrp="1"/>
          </p:cNvSpPr>
          <p:nvPr>
            <p:ph type="title"/>
          </p:nvPr>
        </p:nvSpPr>
        <p:spPr>
          <a:xfrm>
            <a:off x="2231136" y="467418"/>
            <a:ext cx="7729728" cy="1188720"/>
          </a:xfrm>
          <a:solidFill>
            <a:srgbClr val="FFFFFF"/>
          </a:solidFill>
        </p:spPr>
        <p:txBody>
          <a:bodyPr>
            <a:normAutofit/>
          </a:bodyPr>
          <a:lstStyle/>
          <a:p>
            <a:pPr lvl="0" rtl="0"/>
            <a:r>
              <a:rPr lang="en" noProof="1"/>
              <a:t>Limitations </a:t>
            </a:r>
          </a:p>
        </p:txBody>
      </p:sp>
      <p:sp>
        <p:nvSpPr>
          <p:cNvPr id="3" name="Content Placeholder 2">
            <a:extLst>
              <a:ext uri="{FF2B5EF4-FFF2-40B4-BE49-F238E27FC236}">
                <a16:creationId xmlns:a16="http://schemas.microsoft.com/office/drawing/2014/main" id="{66AA3FB9-0367-E211-0A49-B7E7F4135A56}"/>
              </a:ext>
            </a:extLst>
          </p:cNvPr>
          <p:cNvSpPr txBox="1">
            <a:spLocks noGrp="1"/>
          </p:cNvSpPr>
          <p:nvPr>
            <p:ph idx="1"/>
          </p:nvPr>
        </p:nvSpPr>
        <p:spPr>
          <a:xfrm>
            <a:off x="1706062" y="2291262"/>
            <a:ext cx="8779512" cy="2879256"/>
          </a:xfrm>
        </p:spPr>
        <p:txBody>
          <a:bodyPr vert="horz" lIns="91440" tIns="45720" rIns="91440" bIns="45720" rtlCol="0" anchor="t">
            <a:normAutofit/>
          </a:bodyPr>
          <a:lstStyle/>
          <a:p>
            <a:pPr algn="l" rtl="0"/>
            <a:r>
              <a:rPr lang="en" noProof="1">
                <a:solidFill>
                  <a:srgbClr val="404040"/>
                </a:solidFill>
                <a:ea typeface="+mn-lt"/>
                <a:cs typeface="+mn-lt"/>
              </a:rPr>
              <a:t>Small dataset (20 participants).</a:t>
            </a:r>
            <a:endParaRPr lang="he-IL" noProof="1">
              <a:solidFill>
                <a:srgbClr val="404040"/>
              </a:solidFill>
              <a:cs typeface="Arial" panose="020B0604020202020204" pitchFamily="34" charset="0"/>
            </a:endParaRPr>
          </a:p>
          <a:p>
            <a:pPr algn="l" rtl="0"/>
            <a:r>
              <a:rPr lang="en" noProof="1">
                <a:solidFill>
                  <a:srgbClr val="404040"/>
                </a:solidFill>
                <a:ea typeface="+mn-lt"/>
                <a:cs typeface="+mn-lt"/>
              </a:rPr>
              <a:t>Diagnosis year collected from public sources, not confirmed by medical records.</a:t>
            </a:r>
            <a:endParaRPr lang="en">
              <a:ea typeface="+mn-lt"/>
              <a:cs typeface="+mn-lt"/>
            </a:endParaRPr>
          </a:p>
          <a:p>
            <a:pPr algn="l" rtl="0"/>
            <a:r>
              <a:rPr lang="en" noProof="1">
                <a:solidFill>
                  <a:srgbClr val="404040"/>
                </a:solidFill>
                <a:ea typeface="+mn-lt"/>
                <a:cs typeface="+mn-lt"/>
              </a:rPr>
              <a:t>No access to clinical data (e.g., MMSE scores, stage of AD).</a:t>
            </a:r>
            <a:endParaRPr lang="en"/>
          </a:p>
          <a:p>
            <a:pPr algn="l" rtl="0"/>
            <a:r>
              <a:rPr lang="en" noProof="1">
                <a:solidFill>
                  <a:srgbClr val="404040"/>
                </a:solidFill>
                <a:ea typeface="+mn-lt"/>
                <a:cs typeface="+mn-lt"/>
              </a:rPr>
              <a:t>Transcripts were from uncontrolled settings (media interviews).</a:t>
            </a:r>
            <a:endParaRPr lang="en"/>
          </a:p>
          <a:p>
            <a:pPr algn="l" rtl="0"/>
            <a:r>
              <a:rPr lang="en" noProof="1">
                <a:solidFill>
                  <a:srgbClr val="404040"/>
                </a:solidFill>
                <a:ea typeface="+mn-lt"/>
                <a:cs typeface="+mn-lt"/>
              </a:rPr>
              <a:t>Can’t guarantee the absence of AD in control group.</a:t>
            </a:r>
            <a:endParaRPr lang="en">
              <a:ea typeface="+mn-lt"/>
              <a:cs typeface="+mn-lt"/>
            </a:endParaRPr>
          </a:p>
          <a:p>
            <a:pPr lvl="0" algn="l"/>
            <a:endParaRPr lang="en" noProof="1">
              <a:solidFill>
                <a:srgbClr val="404040"/>
              </a:solidFill>
            </a:endParaRPr>
          </a:p>
        </p:txBody>
      </p:sp>
      <p:sp>
        <p:nvSpPr>
          <p:cNvPr id="6" name="Slide Number Placeholder 5">
            <a:extLst>
              <a:ext uri="{FF2B5EF4-FFF2-40B4-BE49-F238E27FC236}">
                <a16:creationId xmlns:a16="http://schemas.microsoft.com/office/drawing/2014/main" id="{CED78CD5-26B1-0C47-D64A-0A7B4179782F}"/>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A4F9A50B-7C95-8941-A955-0CF45F2B62EE}" type="slidenum">
              <a:rPr lang="he-IL" noProof="1" smtClean="0"/>
              <a:pPr lvl="0" rtl="1">
                <a:lnSpc>
                  <a:spcPct val="90000"/>
                </a:lnSpc>
                <a:spcAft>
                  <a:spcPts val="600"/>
                </a:spcAft>
              </a:pPr>
              <a:t>13</a:t>
            </a:fld>
            <a:endParaRPr lang="he-IL" noProof="1"/>
          </a:p>
        </p:txBody>
      </p:sp>
    </p:spTree>
    <p:extLst>
      <p:ext uri="{BB962C8B-B14F-4D97-AF65-F5344CB8AC3E}">
        <p14:creationId xmlns:p14="http://schemas.microsoft.com/office/powerpoint/2010/main" val="2252319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780974-1A81-BC49-9427-1C0572B988AF}"/>
              </a:ext>
            </a:extLst>
          </p:cNvPr>
          <p:cNvSpPr>
            <a:spLocks noGrp="1"/>
          </p:cNvSpPr>
          <p:nvPr>
            <p:ph type="title"/>
          </p:nvPr>
        </p:nvSpPr>
        <p:spPr>
          <a:xfrm>
            <a:off x="2231136" y="467418"/>
            <a:ext cx="7729728" cy="1188720"/>
          </a:xfrm>
          <a:solidFill>
            <a:srgbClr val="FFFFFF"/>
          </a:solidFill>
        </p:spPr>
        <p:txBody>
          <a:bodyPr>
            <a:normAutofit/>
          </a:bodyPr>
          <a:lstStyle/>
          <a:p>
            <a:r>
              <a:rPr lang="en-US" b="1"/>
              <a:t>Proposed Project Direction:</a:t>
            </a:r>
          </a:p>
        </p:txBody>
      </p:sp>
      <p:sp>
        <p:nvSpPr>
          <p:cNvPr id="3" name="Content Placeholder 2">
            <a:extLst>
              <a:ext uri="{FF2B5EF4-FFF2-40B4-BE49-F238E27FC236}">
                <a16:creationId xmlns:a16="http://schemas.microsoft.com/office/drawing/2014/main" id="{2E16637A-B2E8-FB7A-D32B-B09709F275D6}"/>
              </a:ext>
            </a:extLst>
          </p:cNvPr>
          <p:cNvSpPr>
            <a:spLocks noGrp="1"/>
          </p:cNvSpPr>
          <p:nvPr>
            <p:ph idx="1"/>
          </p:nvPr>
        </p:nvSpPr>
        <p:spPr>
          <a:xfrm>
            <a:off x="1706062" y="2291262"/>
            <a:ext cx="8779512" cy="2879256"/>
          </a:xfrm>
        </p:spPr>
        <p:txBody>
          <a:bodyPr vert="horz" lIns="91440" tIns="45720" rIns="91440" bIns="45720" rtlCol="0">
            <a:normAutofit/>
          </a:bodyPr>
          <a:lstStyle/>
          <a:p>
            <a:pPr marL="0" indent="0" algn="l" rtl="0">
              <a:buNone/>
            </a:pPr>
            <a:r>
              <a:rPr lang="en-US" dirty="0">
                <a:solidFill>
                  <a:srgbClr val="404040"/>
                </a:solidFill>
                <a:ea typeface="+mn-lt"/>
                <a:cs typeface="+mn-lt"/>
              </a:rPr>
              <a:t>We aim to generate </a:t>
            </a:r>
            <a:r>
              <a:rPr lang="en-US" b="1" dirty="0">
                <a:solidFill>
                  <a:srgbClr val="404040"/>
                </a:solidFill>
                <a:ea typeface="+mn-lt"/>
                <a:cs typeface="+mn-lt"/>
              </a:rPr>
              <a:t>synthetic longitudinal speech data</a:t>
            </a:r>
            <a:r>
              <a:rPr lang="en-US" dirty="0">
                <a:solidFill>
                  <a:srgbClr val="404040"/>
                </a:solidFill>
                <a:ea typeface="+mn-lt"/>
                <a:cs typeface="+mn-lt"/>
              </a:rPr>
              <a:t> using ChatGPT or a similar large language model.</a:t>
            </a:r>
            <a:endParaRPr lang="en-US" dirty="0">
              <a:solidFill>
                <a:srgbClr val="404040"/>
              </a:solidFill>
            </a:endParaRPr>
          </a:p>
          <a:p>
            <a:pPr marL="0" indent="0" algn="l" rtl="0">
              <a:buNone/>
            </a:pPr>
            <a:r>
              <a:rPr lang="en-US" b="1" dirty="0">
                <a:solidFill>
                  <a:srgbClr val="404040"/>
                </a:solidFill>
                <a:ea typeface="+mn-lt"/>
                <a:cs typeface="+mn-lt"/>
              </a:rPr>
              <a:t>Design:</a:t>
            </a:r>
            <a:endParaRPr lang="en-US" dirty="0">
              <a:solidFill>
                <a:srgbClr val="404040"/>
              </a:solidFill>
            </a:endParaRPr>
          </a:p>
          <a:p>
            <a:pPr marL="0" indent="0" algn="l" rtl="0">
              <a:buNone/>
            </a:pPr>
            <a:r>
              <a:rPr lang="en-US" dirty="0">
                <a:solidFill>
                  <a:srgbClr val="404040"/>
                </a:solidFill>
                <a:ea typeface="+mn-lt"/>
                <a:cs typeface="+mn-lt"/>
              </a:rPr>
              <a:t>Simulate a dataset of 20 synthetic participants.</a:t>
            </a:r>
            <a:endParaRPr lang="en-US" dirty="0">
              <a:solidFill>
                <a:srgbClr val="404040"/>
              </a:solidFill>
            </a:endParaRPr>
          </a:p>
          <a:p>
            <a:pPr marL="0" indent="0" algn="l" rtl="0">
              <a:buNone/>
            </a:pPr>
            <a:r>
              <a:rPr lang="en-US" dirty="0">
                <a:solidFill>
                  <a:srgbClr val="404040"/>
                </a:solidFill>
                <a:ea typeface="+mn-lt"/>
                <a:cs typeface="+mn-lt"/>
              </a:rPr>
              <a:t>Each participant will have 5-10 conversations representing different time points.</a:t>
            </a:r>
            <a:endParaRPr lang="en-US" dirty="0">
              <a:solidFill>
                <a:srgbClr val="404040"/>
              </a:solidFill>
            </a:endParaRPr>
          </a:p>
          <a:p>
            <a:pPr marL="0" indent="0" algn="l" rtl="0">
              <a:buNone/>
            </a:pPr>
            <a:r>
              <a:rPr lang="en-US" dirty="0">
                <a:solidFill>
                  <a:srgbClr val="404040"/>
                </a:solidFill>
                <a:ea typeface="+mn-lt"/>
                <a:cs typeface="+mn-lt"/>
              </a:rPr>
              <a:t>In a subset of participants, a gradual linguistic decline will be embedded across conversations.</a:t>
            </a:r>
            <a:endParaRPr lang="en-US" dirty="0">
              <a:solidFill>
                <a:srgbClr val="404040"/>
              </a:solidFill>
            </a:endParaRPr>
          </a:p>
          <a:p>
            <a:pPr marL="0" indent="0" algn="l" rtl="0">
              <a:buNone/>
            </a:pPr>
            <a:r>
              <a:rPr lang="en-US" dirty="0">
                <a:solidFill>
                  <a:srgbClr val="404040"/>
                </a:solidFill>
                <a:ea typeface="+mn-lt"/>
                <a:cs typeface="+mn-lt"/>
              </a:rPr>
              <a:t>The identity of participants with decline will not be revealed to the analysis team.</a:t>
            </a:r>
            <a:endParaRPr lang="en-US" dirty="0">
              <a:solidFill>
                <a:srgbClr val="404040"/>
              </a:solidFill>
            </a:endParaRPr>
          </a:p>
          <a:p>
            <a:pPr marL="0" indent="0" algn="l" rtl="0">
              <a:buNone/>
            </a:pPr>
            <a:endParaRPr lang="en-US" dirty="0">
              <a:solidFill>
                <a:srgbClr val="404040"/>
              </a:solidFill>
            </a:endParaRPr>
          </a:p>
        </p:txBody>
      </p:sp>
    </p:spTree>
    <p:extLst>
      <p:ext uri="{BB962C8B-B14F-4D97-AF65-F5344CB8AC3E}">
        <p14:creationId xmlns:p14="http://schemas.microsoft.com/office/powerpoint/2010/main" val="4006848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240EC8-8A8C-1002-2FD5-62D44EF70B48}"/>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106E51-E181-DB26-DB6A-60F912CDBF49}"/>
              </a:ext>
            </a:extLst>
          </p:cNvPr>
          <p:cNvSpPr>
            <a:spLocks noGrp="1"/>
          </p:cNvSpPr>
          <p:nvPr>
            <p:ph type="title"/>
          </p:nvPr>
        </p:nvSpPr>
        <p:spPr>
          <a:xfrm>
            <a:off x="2231136" y="467418"/>
            <a:ext cx="7729728" cy="1188720"/>
          </a:xfrm>
          <a:solidFill>
            <a:srgbClr val="FFFFFF"/>
          </a:solidFill>
        </p:spPr>
        <p:txBody>
          <a:bodyPr>
            <a:normAutofit/>
          </a:bodyPr>
          <a:lstStyle/>
          <a:p>
            <a:r>
              <a:rPr lang="en-US" b="1"/>
              <a:t>Research Objectives:</a:t>
            </a:r>
            <a:endParaRPr lang="en-US"/>
          </a:p>
        </p:txBody>
      </p:sp>
      <p:sp>
        <p:nvSpPr>
          <p:cNvPr id="3" name="Content Placeholder 2">
            <a:extLst>
              <a:ext uri="{FF2B5EF4-FFF2-40B4-BE49-F238E27FC236}">
                <a16:creationId xmlns:a16="http://schemas.microsoft.com/office/drawing/2014/main" id="{D7CF80CC-082A-3CE2-688E-2F310027FD71}"/>
              </a:ext>
            </a:extLst>
          </p:cNvPr>
          <p:cNvSpPr>
            <a:spLocks noGrp="1"/>
          </p:cNvSpPr>
          <p:nvPr>
            <p:ph idx="1"/>
          </p:nvPr>
        </p:nvSpPr>
        <p:spPr>
          <a:xfrm>
            <a:off x="1706062" y="2291262"/>
            <a:ext cx="8779512" cy="2879256"/>
          </a:xfrm>
        </p:spPr>
        <p:txBody>
          <a:bodyPr vert="horz" lIns="91440" tIns="45720" rIns="91440" bIns="45720" rtlCol="0">
            <a:normAutofit/>
          </a:bodyPr>
          <a:lstStyle/>
          <a:p>
            <a:pPr algn="l" rtl="0">
              <a:buFont typeface="Arial"/>
              <a:buChar char="•"/>
            </a:pPr>
            <a:r>
              <a:rPr lang="en-US">
                <a:solidFill>
                  <a:srgbClr val="404040"/>
                </a:solidFill>
                <a:ea typeface="+mn-lt"/>
                <a:cs typeface="+mn-lt"/>
              </a:rPr>
              <a:t>Determine whether linguistic features highlighted in </a:t>
            </a:r>
            <a:r>
              <a:rPr lang="en-US" err="1">
                <a:solidFill>
                  <a:srgbClr val="404040"/>
                </a:solidFill>
                <a:ea typeface="+mn-lt"/>
                <a:cs typeface="+mn-lt"/>
              </a:rPr>
              <a:t>LoSST</a:t>
            </a:r>
            <a:r>
              <a:rPr lang="en-US">
                <a:solidFill>
                  <a:srgbClr val="404040"/>
                </a:solidFill>
                <a:ea typeface="+mn-lt"/>
                <a:cs typeface="+mn-lt"/>
              </a:rPr>
              <a:t>-AD—such as noun frequency, type-token ratio (TTR), word length, and lexical richness—remain effective in identifying decline within synthetic data.</a:t>
            </a:r>
          </a:p>
          <a:p>
            <a:pPr algn="l" rtl="0">
              <a:buFont typeface="Arial"/>
              <a:buChar char="•"/>
            </a:pPr>
            <a:r>
              <a:rPr lang="en-US">
                <a:solidFill>
                  <a:srgbClr val="404040"/>
                </a:solidFill>
                <a:ea typeface="+mn-lt"/>
                <a:cs typeface="+mn-lt"/>
              </a:rPr>
              <a:t>Assess whether synthetic longitudinal data can serve as a viable resource for benchmarking, training, or validating models for early detection of cognitive decline.</a:t>
            </a:r>
          </a:p>
          <a:p>
            <a:pPr algn="l" rtl="0">
              <a:buFont typeface="Arial"/>
              <a:buChar char="•"/>
            </a:pPr>
            <a:r>
              <a:rPr lang="en-US">
                <a:solidFill>
                  <a:srgbClr val="404040"/>
                </a:solidFill>
                <a:ea typeface="+mn-lt"/>
                <a:cs typeface="+mn-lt"/>
              </a:rPr>
              <a:t>Compare trends in feature changes (e.g., slopes of decline) between “healthy” and “declining” synthetic speakers.</a:t>
            </a:r>
          </a:p>
          <a:p>
            <a:pPr marL="0" indent="0" algn="l" rtl="0">
              <a:buNone/>
            </a:pPr>
            <a:endParaRPr lang="en-US" b="1">
              <a:solidFill>
                <a:srgbClr val="404040"/>
              </a:solidFill>
            </a:endParaRPr>
          </a:p>
        </p:txBody>
      </p:sp>
    </p:spTree>
    <p:extLst>
      <p:ext uri="{BB962C8B-B14F-4D97-AF65-F5344CB8AC3E}">
        <p14:creationId xmlns:p14="http://schemas.microsoft.com/office/powerpoint/2010/main" val="1835450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D82D65-B20C-C74B-8E64-D2EC7F50927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2D4B7-2BD9-120C-C13A-C301153E1E69}"/>
              </a:ext>
            </a:extLst>
          </p:cNvPr>
          <p:cNvSpPr>
            <a:spLocks noGrp="1"/>
          </p:cNvSpPr>
          <p:nvPr>
            <p:ph type="title"/>
          </p:nvPr>
        </p:nvSpPr>
        <p:spPr>
          <a:xfrm>
            <a:off x="2231136" y="467418"/>
            <a:ext cx="7729728" cy="1188720"/>
          </a:xfrm>
          <a:solidFill>
            <a:srgbClr val="FFFFFF"/>
          </a:solidFill>
        </p:spPr>
        <p:txBody>
          <a:bodyPr>
            <a:normAutofit/>
          </a:bodyPr>
          <a:lstStyle/>
          <a:p>
            <a:r>
              <a:rPr lang="en-US" b="1"/>
              <a:t>Key Considerations:</a:t>
            </a:r>
            <a:endParaRPr lang="en-US"/>
          </a:p>
        </p:txBody>
      </p:sp>
      <p:sp>
        <p:nvSpPr>
          <p:cNvPr id="3" name="Content Placeholder 2">
            <a:extLst>
              <a:ext uri="{FF2B5EF4-FFF2-40B4-BE49-F238E27FC236}">
                <a16:creationId xmlns:a16="http://schemas.microsoft.com/office/drawing/2014/main" id="{CD76FE49-685C-C821-9FF2-BC8EE6607C20}"/>
              </a:ext>
            </a:extLst>
          </p:cNvPr>
          <p:cNvSpPr>
            <a:spLocks noGrp="1"/>
          </p:cNvSpPr>
          <p:nvPr>
            <p:ph idx="1"/>
          </p:nvPr>
        </p:nvSpPr>
        <p:spPr>
          <a:xfrm>
            <a:off x="1706062" y="2291262"/>
            <a:ext cx="8779512" cy="2879256"/>
          </a:xfrm>
        </p:spPr>
        <p:txBody>
          <a:bodyPr vert="horz" lIns="91440" tIns="45720" rIns="91440" bIns="45720" rtlCol="0">
            <a:normAutofit/>
          </a:bodyPr>
          <a:lstStyle/>
          <a:p>
            <a:pPr algn="l" rtl="0">
              <a:buFont typeface="Arial"/>
              <a:buChar char="•"/>
            </a:pPr>
            <a:r>
              <a:rPr lang="en-US" dirty="0">
                <a:solidFill>
                  <a:srgbClr val="404040"/>
                </a:solidFill>
                <a:ea typeface="+mn-lt"/>
                <a:cs typeface="+mn-lt"/>
              </a:rPr>
              <a:t>How can we control the nature and rate of decline in a way that resembles real-world AD progression?</a:t>
            </a:r>
            <a:endParaRPr lang="en-US" dirty="0">
              <a:solidFill>
                <a:srgbClr val="404040"/>
              </a:solidFill>
            </a:endParaRPr>
          </a:p>
          <a:p>
            <a:pPr algn="l" rtl="0">
              <a:buFont typeface="Arial"/>
              <a:buChar char="•"/>
            </a:pPr>
            <a:r>
              <a:rPr lang="en-US" dirty="0">
                <a:solidFill>
                  <a:srgbClr val="404040"/>
                </a:solidFill>
                <a:ea typeface="+mn-lt"/>
                <a:cs typeface="+mn-lt"/>
              </a:rPr>
              <a:t>How do we ensure that the decline is subtle and realistic, rather than artificially obvious?</a:t>
            </a:r>
            <a:endParaRPr lang="en-US" dirty="0">
              <a:solidFill>
                <a:srgbClr val="404040"/>
              </a:solidFill>
            </a:endParaRPr>
          </a:p>
          <a:p>
            <a:pPr algn="l" rtl="0">
              <a:buFont typeface="Arial"/>
              <a:buChar char="•"/>
            </a:pPr>
            <a:endParaRPr lang="en-US" dirty="0">
              <a:solidFill>
                <a:srgbClr val="404040"/>
              </a:solidFill>
            </a:endParaRPr>
          </a:p>
        </p:txBody>
      </p:sp>
    </p:spTree>
    <p:extLst>
      <p:ext uri="{BB962C8B-B14F-4D97-AF65-F5344CB8AC3E}">
        <p14:creationId xmlns:p14="http://schemas.microsoft.com/office/powerpoint/2010/main" val="1440365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49BA95-DCCF-30C2-B2A9-C295019DFBE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84C19CF-8590-BDD4-EAB9-E575A31BC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83857BF1-B919-FD9E-5804-7907242BFA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3F13DF3F-BCDE-0D90-5038-F519447DF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75180A5B-E8A8-4F99-D18F-E555C08EF44D}"/>
              </a:ext>
            </a:extLst>
          </p:cNvPr>
          <p:cNvSpPr>
            <a:spLocks noGrp="1"/>
          </p:cNvSpPr>
          <p:nvPr>
            <p:ph type="title"/>
          </p:nvPr>
        </p:nvSpPr>
        <p:spPr>
          <a:xfrm>
            <a:off x="2231136" y="467418"/>
            <a:ext cx="7729728" cy="1188720"/>
          </a:xfrm>
          <a:solidFill>
            <a:srgbClr val="FFFFFF"/>
          </a:solidFill>
        </p:spPr>
        <p:txBody>
          <a:bodyPr>
            <a:normAutofit/>
          </a:bodyPr>
          <a:lstStyle/>
          <a:p>
            <a:r>
              <a:rPr lang="en-US" b="1" dirty="0"/>
              <a:t>Current Work</a:t>
            </a:r>
            <a:endParaRPr lang="en-US" dirty="0"/>
          </a:p>
        </p:txBody>
      </p:sp>
      <p:sp>
        <p:nvSpPr>
          <p:cNvPr id="3" name="Content Placeholder 2">
            <a:extLst>
              <a:ext uri="{FF2B5EF4-FFF2-40B4-BE49-F238E27FC236}">
                <a16:creationId xmlns:a16="http://schemas.microsoft.com/office/drawing/2014/main" id="{942997A5-7027-5DB5-69D7-A6F9B596142F}"/>
              </a:ext>
            </a:extLst>
          </p:cNvPr>
          <p:cNvSpPr>
            <a:spLocks noGrp="1"/>
          </p:cNvSpPr>
          <p:nvPr>
            <p:ph idx="1"/>
          </p:nvPr>
        </p:nvSpPr>
        <p:spPr>
          <a:xfrm>
            <a:off x="1706244" y="2123556"/>
            <a:ext cx="8779512" cy="2879256"/>
          </a:xfrm>
        </p:spPr>
        <p:txBody>
          <a:bodyPr vert="horz" lIns="91440" tIns="45720" rIns="91440" bIns="45720" rtlCol="0">
            <a:normAutofit lnSpcReduction="10000"/>
          </a:bodyPr>
          <a:lstStyle/>
          <a:p>
            <a:pPr marL="0" indent="0" algn="l" rtl="0">
              <a:buNone/>
            </a:pPr>
            <a:r>
              <a:rPr lang="en" b="1" dirty="0"/>
              <a:t>Prompt Design &amp; Methodological Considerations</a:t>
            </a:r>
            <a:endParaRPr lang="en" dirty="0"/>
          </a:p>
          <a:p>
            <a:pPr lvl="1" algn="l" rtl="0"/>
            <a:r>
              <a:rPr lang="en" dirty="0"/>
              <a:t>We began designing a structured prompt aimed at obtaining multiple re-</a:t>
            </a:r>
            <a:r>
              <a:rPr lang="en" dirty="0" err="1"/>
              <a:t>tellings</a:t>
            </a:r>
            <a:r>
              <a:rPr lang="en" dirty="0"/>
              <a:t> of the </a:t>
            </a:r>
            <a:r>
              <a:rPr lang="en" i="1" dirty="0"/>
              <a:t>same story</a:t>
            </a:r>
            <a:r>
              <a:rPr lang="en" dirty="0"/>
              <a:t> by a single persona (Mike Donovan) across different life stages.</a:t>
            </a:r>
          </a:p>
          <a:p>
            <a:pPr lvl="1" algn="l" rtl="0"/>
            <a:r>
              <a:rPr lang="en" dirty="0"/>
              <a:t>The core idea: simulate cognitive and emotional shifts in storytelling over time, while keeping the central memory constant.</a:t>
            </a:r>
          </a:p>
          <a:p>
            <a:pPr lvl="1" algn="l" rtl="0"/>
            <a:r>
              <a:rPr lang="en" dirty="0"/>
              <a:t>Prompt output includes 9 stories told at ages 40–80, in 5-year increments.</a:t>
            </a:r>
          </a:p>
          <a:p>
            <a:pPr lvl="1" algn="l" rtl="0"/>
            <a:r>
              <a:rPr lang="en" dirty="0"/>
              <a:t>Story length capped at ~250 words, in line with constraints in the original study.</a:t>
            </a:r>
          </a:p>
          <a:p>
            <a:pPr lvl="1" algn="l" rtl="0"/>
            <a:r>
              <a:rPr lang="en" dirty="0"/>
              <a:t>We did not use </a:t>
            </a:r>
            <a:r>
              <a:rPr lang="en" dirty="0" err="1"/>
              <a:t>TinyTroupes</a:t>
            </a:r>
            <a:r>
              <a:rPr lang="en" dirty="0"/>
              <a:t>, but our approach parallels theirs: generate biographical depth from minimal input using language models.</a:t>
            </a:r>
          </a:p>
          <a:p>
            <a:pPr algn="l" rtl="0">
              <a:buFont typeface="Arial"/>
              <a:buChar char="•"/>
            </a:pPr>
            <a:endParaRPr lang="en-US" dirty="0">
              <a:solidFill>
                <a:srgbClr val="404040"/>
              </a:solidFill>
            </a:endParaRPr>
          </a:p>
        </p:txBody>
      </p:sp>
    </p:spTree>
    <p:extLst>
      <p:ext uri="{BB962C8B-B14F-4D97-AF65-F5344CB8AC3E}">
        <p14:creationId xmlns:p14="http://schemas.microsoft.com/office/powerpoint/2010/main" val="223075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AB6B01-0F7D-B804-4D11-C4F4D9EDE02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B23F670-208F-19C7-EFB6-3468CC9FBE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E312E2E1-86C8-D509-BA11-467118923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FBCA392-1D90-864B-EF7A-6BB7D1C71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291D6E55-9FDE-C170-3B1A-ADC60304B568}"/>
              </a:ext>
            </a:extLst>
          </p:cNvPr>
          <p:cNvSpPr>
            <a:spLocks noGrp="1"/>
          </p:cNvSpPr>
          <p:nvPr>
            <p:ph type="title"/>
          </p:nvPr>
        </p:nvSpPr>
        <p:spPr>
          <a:xfrm>
            <a:off x="2231136" y="290670"/>
            <a:ext cx="7729728" cy="1160349"/>
          </a:xfrm>
          <a:solidFill>
            <a:srgbClr val="FFFFFF"/>
          </a:solidFill>
        </p:spPr>
        <p:txBody>
          <a:bodyPr>
            <a:normAutofit fontScale="90000"/>
          </a:bodyPr>
          <a:lstStyle/>
          <a:p>
            <a:r>
              <a:rPr lang="en-US" b="1" dirty="0"/>
              <a:t>Two-Step Prompt Design: Persona Construction and Temporal Storytelling</a:t>
            </a:r>
            <a:endParaRPr lang="en-US" dirty="0"/>
          </a:p>
        </p:txBody>
      </p:sp>
      <p:sp>
        <p:nvSpPr>
          <p:cNvPr id="3" name="Content Placeholder 2">
            <a:extLst>
              <a:ext uri="{FF2B5EF4-FFF2-40B4-BE49-F238E27FC236}">
                <a16:creationId xmlns:a16="http://schemas.microsoft.com/office/drawing/2014/main" id="{330F8D8F-3BDC-472B-DB5E-8FFC5F699B68}"/>
              </a:ext>
            </a:extLst>
          </p:cNvPr>
          <p:cNvSpPr>
            <a:spLocks noGrp="1"/>
          </p:cNvSpPr>
          <p:nvPr>
            <p:ph idx="1"/>
          </p:nvPr>
        </p:nvSpPr>
        <p:spPr>
          <a:xfrm>
            <a:off x="1706243" y="1638471"/>
            <a:ext cx="9054609" cy="3890318"/>
          </a:xfrm>
        </p:spPr>
        <p:txBody>
          <a:bodyPr vert="horz" lIns="91440" tIns="45720" rIns="91440" bIns="45720" rtlCol="0">
            <a:normAutofit fontScale="85000" lnSpcReduction="20000"/>
          </a:bodyPr>
          <a:lstStyle/>
          <a:p>
            <a:pPr marL="0" indent="0" algn="l" rtl="0">
              <a:buNone/>
            </a:pPr>
            <a:r>
              <a:rPr lang="en-US" dirty="0">
                <a:solidFill>
                  <a:srgbClr val="404040"/>
                </a:solidFill>
              </a:rPr>
              <a:t>Expand the character into a realistic human with clear psychological, behavioral, and social traits.</a:t>
            </a:r>
          </a:p>
          <a:p>
            <a:pPr marL="0" indent="0" algn="l" rtl="0">
              <a:buNone/>
            </a:pPr>
            <a:r>
              <a:rPr lang="en-US" dirty="0">
                <a:solidFill>
                  <a:srgbClr val="404040"/>
                </a:solidFill>
              </a:rPr>
              <a:t>Provide the following fields in JSON format:</a:t>
            </a:r>
          </a:p>
          <a:p>
            <a:pPr lvl="1" algn="l" rtl="0"/>
            <a:r>
              <a:rPr lang="en-US" dirty="0">
                <a:solidFill>
                  <a:srgbClr val="404040"/>
                </a:solidFill>
              </a:rPr>
              <a:t>name: Full name of the person.</a:t>
            </a:r>
          </a:p>
          <a:p>
            <a:pPr lvl="1" algn="l" rtl="0"/>
            <a:r>
              <a:rPr lang="en-US" dirty="0">
                <a:solidFill>
                  <a:srgbClr val="404040"/>
                </a:solidFill>
              </a:rPr>
              <a:t>age: Age in years.</a:t>
            </a:r>
          </a:p>
          <a:p>
            <a:pPr lvl="1" algn="l" rtl="0"/>
            <a:r>
              <a:rPr lang="en-US" dirty="0">
                <a:solidFill>
                  <a:srgbClr val="404040"/>
                </a:solidFill>
              </a:rPr>
              <a:t>persona_summary: 2–3 sentences that describe the person in general.</a:t>
            </a:r>
          </a:p>
          <a:p>
            <a:pPr lvl="1" algn="l" rtl="0"/>
            <a:r>
              <a:rPr lang="en-US" dirty="0">
                <a:solidFill>
                  <a:srgbClr val="404040"/>
                </a:solidFill>
              </a:rPr>
              <a:t>goals: A list of 2–3 key personal goals or aspirations.</a:t>
            </a:r>
          </a:p>
          <a:p>
            <a:pPr lvl="1" algn="l" rtl="0"/>
            <a:r>
              <a:rPr lang="en-US" dirty="0">
                <a:solidFill>
                  <a:srgbClr val="404040"/>
                </a:solidFill>
              </a:rPr>
              <a:t>background: A short biography (family, career, relevant history).</a:t>
            </a:r>
          </a:p>
          <a:p>
            <a:pPr lvl="1" algn="l" rtl="0"/>
            <a:r>
              <a:rPr lang="en-US" dirty="0">
                <a:solidFill>
                  <a:srgbClr val="404040"/>
                </a:solidFill>
              </a:rPr>
              <a:t>mental_state: A brief description of current emotional or cognitive condition.</a:t>
            </a:r>
          </a:p>
          <a:p>
            <a:pPr lvl="1" algn="l" rtl="0"/>
            <a:r>
              <a:rPr lang="en-US" dirty="0">
                <a:solidFill>
                  <a:srgbClr val="404040"/>
                </a:solidFill>
              </a:rPr>
              <a:t>example_dialogue:  A short snippet of realistic dialogue from this person.</a:t>
            </a:r>
          </a:p>
          <a:p>
            <a:pPr lvl="1" algn="l" rtl="0"/>
            <a:r>
              <a:rPr lang="en-US" dirty="0">
                <a:solidFill>
                  <a:srgbClr val="404040"/>
                </a:solidFill>
              </a:rPr>
              <a:t>beliefs: A list of core beliefs or opinions they hold.</a:t>
            </a:r>
          </a:p>
          <a:p>
            <a:pPr lvl="1" algn="l" rtl="0"/>
            <a:r>
              <a:rPr lang="en-US" dirty="0">
                <a:solidFill>
                  <a:srgbClr val="404040"/>
                </a:solidFill>
              </a:rPr>
              <a:t>personality_traits: A list of adjectives that capture their personality.</a:t>
            </a:r>
          </a:p>
          <a:p>
            <a:pPr marL="0" indent="0" algn="l" rtl="0">
              <a:buNone/>
            </a:pPr>
            <a:r>
              <a:rPr lang="en-US" dirty="0">
                <a:solidFill>
                  <a:srgbClr val="404040"/>
                </a:solidFill>
              </a:rPr>
              <a:t>Short description:</a:t>
            </a:r>
          </a:p>
          <a:p>
            <a:pPr marL="0" indent="0" algn="l" rtl="0">
              <a:buNone/>
            </a:pPr>
            <a:r>
              <a:rPr lang="en-US" dirty="0">
                <a:solidFill>
                  <a:srgbClr val="404040"/>
                </a:solidFill>
              </a:rPr>
              <a:t>Mike is a journalist.</a:t>
            </a:r>
          </a:p>
        </p:txBody>
      </p:sp>
    </p:spTree>
    <p:extLst>
      <p:ext uri="{BB962C8B-B14F-4D97-AF65-F5344CB8AC3E}">
        <p14:creationId xmlns:p14="http://schemas.microsoft.com/office/powerpoint/2010/main" val="1436251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9FC304-1121-D499-03C2-2D2C58C0F6E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793C815-3081-AE30-F23A-84BECF341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EA6A0961-DD11-DF23-5DE1-D2FC223C11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BAF4538-196B-1536-AD27-35E559653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51E7994-3D3C-8876-0CE8-776259DE4482}"/>
              </a:ext>
            </a:extLst>
          </p:cNvPr>
          <p:cNvSpPr>
            <a:spLocks noGrp="1"/>
          </p:cNvSpPr>
          <p:nvPr>
            <p:ph type="title"/>
          </p:nvPr>
        </p:nvSpPr>
        <p:spPr>
          <a:xfrm>
            <a:off x="2231136" y="290670"/>
            <a:ext cx="7729728" cy="1160349"/>
          </a:xfrm>
          <a:solidFill>
            <a:srgbClr val="FFFFFF"/>
          </a:solidFill>
        </p:spPr>
        <p:txBody>
          <a:bodyPr>
            <a:normAutofit fontScale="90000"/>
          </a:bodyPr>
          <a:lstStyle/>
          <a:p>
            <a:r>
              <a:rPr lang="en-US" b="1" dirty="0"/>
              <a:t>Two-Step Prompt Design: Persona Construction and Temporal Storytelling</a:t>
            </a:r>
            <a:endParaRPr lang="en-US" dirty="0"/>
          </a:p>
        </p:txBody>
      </p:sp>
      <p:sp>
        <p:nvSpPr>
          <p:cNvPr id="3" name="Content Placeholder 2">
            <a:extLst>
              <a:ext uri="{FF2B5EF4-FFF2-40B4-BE49-F238E27FC236}">
                <a16:creationId xmlns:a16="http://schemas.microsoft.com/office/drawing/2014/main" id="{7DC96767-E40A-5CE2-71C0-BD491A7CA950}"/>
              </a:ext>
            </a:extLst>
          </p:cNvPr>
          <p:cNvSpPr>
            <a:spLocks noGrp="1"/>
          </p:cNvSpPr>
          <p:nvPr>
            <p:ph idx="1"/>
          </p:nvPr>
        </p:nvSpPr>
        <p:spPr>
          <a:xfrm>
            <a:off x="1398851" y="1513907"/>
            <a:ext cx="9362002" cy="4014882"/>
          </a:xfrm>
        </p:spPr>
        <p:txBody>
          <a:bodyPr vert="horz" lIns="91440" tIns="45720" rIns="91440" bIns="45720" rtlCol="0">
            <a:normAutofit fontScale="92500"/>
          </a:bodyPr>
          <a:lstStyle/>
          <a:p>
            <a:pPr marL="0" indent="0" algn="l" rtl="0">
              <a:lnSpc>
                <a:spcPct val="120000"/>
              </a:lnSpc>
              <a:spcBef>
                <a:spcPts val="0"/>
              </a:spcBef>
              <a:buNone/>
            </a:pPr>
            <a:br>
              <a:rPr lang="en" dirty="0"/>
            </a:br>
            <a:r>
              <a:rPr lang="en" sz="1100" dirty="0">
                <a:solidFill>
                  <a:srgbClr val="404040"/>
                </a:solidFill>
              </a:rPr>
              <a:t>Given the following persona, generate 5 short personal stories told by the character at the following ages:</a:t>
            </a:r>
          </a:p>
          <a:p>
            <a:pPr marL="0" indent="0" algn="l" rtl="0">
              <a:lnSpc>
                <a:spcPct val="120000"/>
              </a:lnSpc>
              <a:spcBef>
                <a:spcPts val="0"/>
              </a:spcBef>
              <a:buNone/>
            </a:pPr>
            <a:r>
              <a:rPr lang="en" sz="1100" dirty="0">
                <a:solidFill>
                  <a:srgbClr val="404040"/>
                </a:solidFill>
              </a:rPr>
              <a:t>50 or the minimum between the figure’s current age, 60, 70, 80, and 90.</a:t>
            </a:r>
          </a:p>
          <a:p>
            <a:pPr marL="0" indent="0" algn="l" rtl="0">
              <a:lnSpc>
                <a:spcPct val="120000"/>
              </a:lnSpc>
              <a:spcBef>
                <a:spcPts val="0"/>
              </a:spcBef>
              <a:buNone/>
            </a:pPr>
            <a:r>
              <a:rPr lang="en-US" sz="1100" dirty="0">
                <a:solidFill>
                  <a:srgbClr val="404040"/>
                </a:solidFill>
              </a:rPr>
              <a:t>___________________________________________________________________________________________________________________________</a:t>
            </a:r>
          </a:p>
          <a:p>
            <a:pPr marL="0" indent="0" algn="l" rtl="0">
              <a:lnSpc>
                <a:spcPct val="120000"/>
              </a:lnSpc>
              <a:spcBef>
                <a:spcPts val="0"/>
              </a:spcBef>
              <a:buNone/>
            </a:pPr>
            <a:r>
              <a:rPr lang="en" sz="1100" dirty="0">
                <a:solidFill>
                  <a:srgbClr val="404040"/>
                </a:solidFill>
              </a:rPr>
              <a:t>The character is attempting to retell the exact same specific memory at each of these ages.</a:t>
            </a:r>
          </a:p>
          <a:p>
            <a:pPr marL="0" indent="0" algn="l" rtl="0">
              <a:lnSpc>
                <a:spcPct val="120000"/>
              </a:lnSpc>
              <a:spcBef>
                <a:spcPts val="0"/>
              </a:spcBef>
              <a:buNone/>
            </a:pPr>
            <a:r>
              <a:rPr lang="en" sz="1100" dirty="0">
                <a:solidFill>
                  <a:srgbClr val="404040"/>
                </a:solidFill>
              </a:rPr>
              <a:t>That means:</a:t>
            </a:r>
          </a:p>
          <a:p>
            <a:pPr marL="0" indent="0" algn="l" rtl="0" fontAlgn="base">
              <a:lnSpc>
                <a:spcPct val="120000"/>
              </a:lnSpc>
              <a:spcBef>
                <a:spcPts val="0"/>
              </a:spcBef>
              <a:buNone/>
            </a:pPr>
            <a:r>
              <a:rPr lang="en" sz="1100" dirty="0">
                <a:solidFill>
                  <a:srgbClr val="404040"/>
                </a:solidFill>
              </a:rPr>
              <a:t>The core event and setting should remain consistent across all five retellings.</a:t>
            </a:r>
          </a:p>
          <a:p>
            <a:pPr marL="0" indent="0" algn="l" rtl="0" fontAlgn="base">
              <a:lnSpc>
                <a:spcPct val="120000"/>
              </a:lnSpc>
              <a:spcBef>
                <a:spcPts val="0"/>
              </a:spcBef>
              <a:buNone/>
            </a:pPr>
            <a:r>
              <a:rPr lang="en" sz="1100" dirty="0">
                <a:solidFill>
                  <a:srgbClr val="404040"/>
                </a:solidFill>
              </a:rPr>
              <a:t>However, how the story is told — what is remembered, how it’s framed emotionally, what details are emphasized, omitted, or altered — should change naturally with age.</a:t>
            </a:r>
          </a:p>
          <a:p>
            <a:pPr marL="0" indent="0" algn="l" rtl="0">
              <a:lnSpc>
                <a:spcPct val="120000"/>
              </a:lnSpc>
              <a:spcBef>
                <a:spcPts val="0"/>
              </a:spcBef>
              <a:buNone/>
            </a:pPr>
            <a:r>
              <a:rPr lang="en-US" sz="1100" dirty="0">
                <a:solidFill>
                  <a:srgbClr val="404040"/>
                </a:solidFill>
              </a:rPr>
              <a:t>___________________________________________________________________________________________________________________________</a:t>
            </a:r>
          </a:p>
          <a:p>
            <a:pPr marL="0" indent="0" algn="l" rtl="0">
              <a:lnSpc>
                <a:spcPct val="120000"/>
              </a:lnSpc>
              <a:spcBef>
                <a:spcPts val="0"/>
              </a:spcBef>
              <a:buNone/>
            </a:pPr>
            <a:r>
              <a:rPr lang="en" sz="1200" dirty="0">
                <a:solidFill>
                  <a:srgbClr val="404040"/>
                </a:solidFill>
              </a:rPr>
              <a:t>Each story should:</a:t>
            </a:r>
          </a:p>
          <a:p>
            <a:pPr marL="0" indent="0" algn="l" rtl="0" fontAlgn="base">
              <a:lnSpc>
                <a:spcPct val="120000"/>
              </a:lnSpc>
              <a:spcBef>
                <a:spcPts val="0"/>
              </a:spcBef>
              <a:buNone/>
            </a:pPr>
            <a:r>
              <a:rPr lang="en" sz="1200" dirty="0">
                <a:solidFill>
                  <a:srgbClr val="404040"/>
                </a:solidFill>
              </a:rPr>
              <a:t>Be written in first person, as if the character is telling the memory aloud.</a:t>
            </a:r>
          </a:p>
          <a:p>
            <a:pPr marL="0" indent="0" algn="l" rtl="0" fontAlgn="base">
              <a:lnSpc>
                <a:spcPct val="120000"/>
              </a:lnSpc>
              <a:spcBef>
                <a:spcPts val="0"/>
              </a:spcBef>
              <a:buNone/>
            </a:pPr>
            <a:r>
              <a:rPr lang="en" sz="1200" dirty="0">
                <a:solidFill>
                  <a:srgbClr val="404040"/>
                </a:solidFill>
              </a:rPr>
              <a:t>Be approximately 150 words in length.</a:t>
            </a:r>
          </a:p>
          <a:p>
            <a:pPr marL="0" indent="0" algn="l" rtl="0" fontAlgn="base">
              <a:lnSpc>
                <a:spcPct val="120000"/>
              </a:lnSpc>
              <a:spcBef>
                <a:spcPts val="0"/>
              </a:spcBef>
              <a:buNone/>
            </a:pPr>
            <a:r>
              <a:rPr lang="en" sz="1200" dirty="0">
                <a:solidFill>
                  <a:srgbClr val="404040"/>
                </a:solidFill>
              </a:rPr>
              <a:t>Show the evolution of storytelling over time: through shifts in language, tone, clarity, emotional insight, or memory reliability.</a:t>
            </a:r>
          </a:p>
          <a:p>
            <a:pPr marL="0" indent="0" algn="l" rtl="0" fontAlgn="base">
              <a:lnSpc>
                <a:spcPct val="120000"/>
              </a:lnSpc>
              <a:spcBef>
                <a:spcPts val="0"/>
              </a:spcBef>
              <a:buNone/>
            </a:pPr>
            <a:r>
              <a:rPr lang="en" sz="1200" dirty="0">
                <a:solidFill>
                  <a:srgbClr val="404040"/>
                </a:solidFill>
              </a:rPr>
              <a:t>Do not summarize or repeat text — each retelling should feel like a unique, authentic moment of personal reflection.</a:t>
            </a:r>
          </a:p>
          <a:p>
            <a:pPr marL="0" indent="0" algn="l" rtl="0" fontAlgn="base">
              <a:lnSpc>
                <a:spcPct val="120000"/>
              </a:lnSpc>
              <a:spcBef>
                <a:spcPts val="0"/>
              </a:spcBef>
              <a:buNone/>
            </a:pPr>
            <a:r>
              <a:rPr lang="en" sz="1200" dirty="0">
                <a:solidFill>
                  <a:srgbClr val="404040"/>
                </a:solidFill>
              </a:rPr>
              <a:t>Do not mention or explain Alzheimer’s or any diagnosis explicitly.</a:t>
            </a:r>
          </a:p>
          <a:p>
            <a:pPr marL="0" indent="0" algn="l" rtl="0">
              <a:lnSpc>
                <a:spcPct val="120000"/>
              </a:lnSpc>
              <a:spcBef>
                <a:spcPts val="0"/>
              </a:spcBef>
              <a:buNone/>
            </a:pPr>
            <a:r>
              <a:rPr lang="en-US" sz="1200" dirty="0">
                <a:solidFill>
                  <a:srgbClr val="404040"/>
                </a:solidFill>
              </a:rPr>
              <a:t>________________________________________________________________________________________________________________</a:t>
            </a:r>
          </a:p>
          <a:p>
            <a:pPr marL="0" indent="0" algn="l" rtl="0">
              <a:lnSpc>
                <a:spcPct val="120000"/>
              </a:lnSpc>
              <a:spcBef>
                <a:spcPts val="0"/>
              </a:spcBef>
              <a:buNone/>
            </a:pPr>
            <a:r>
              <a:rPr lang="en-US" sz="1200" dirty="0">
                <a:solidFill>
                  <a:srgbClr val="404040"/>
                </a:solidFill>
              </a:rPr>
              <a:t>The character begins to experience Alzheimer’s disease at the age of X</a:t>
            </a:r>
          </a:p>
          <a:p>
            <a:pPr marL="0" indent="0" algn="l" rtl="0">
              <a:lnSpc>
                <a:spcPct val="120000"/>
              </a:lnSpc>
              <a:spcBef>
                <a:spcPts val="0"/>
              </a:spcBef>
              <a:buNone/>
            </a:pPr>
            <a:r>
              <a:rPr lang="en-US" sz="1200" dirty="0">
                <a:solidFill>
                  <a:srgbClr val="404040"/>
                </a:solidFill>
              </a:rPr>
              <a:t>Let this be reflected — subtly and naturally — in the storytelling itself: You are free to decide how and when these changes appear based on your understanding of the condition. Give your answer in JSON. </a:t>
            </a:r>
          </a:p>
        </p:txBody>
      </p:sp>
    </p:spTree>
    <p:extLst>
      <p:ext uri="{BB962C8B-B14F-4D97-AF65-F5344CB8AC3E}">
        <p14:creationId xmlns:p14="http://schemas.microsoft.com/office/powerpoint/2010/main" val="3150910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7D587F9F-3F48-4929-8532-62B82B3F66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50235-BC72-D1BD-1EED-FE17FFA00949}"/>
              </a:ext>
            </a:extLst>
          </p:cNvPr>
          <p:cNvSpPr txBox="1">
            <a:spLocks noGrp="1"/>
          </p:cNvSpPr>
          <p:nvPr>
            <p:ph type="title"/>
          </p:nvPr>
        </p:nvSpPr>
        <p:spPr>
          <a:xfrm>
            <a:off x="557784" y="1097280"/>
            <a:ext cx="5074920" cy="987553"/>
          </a:xfrm>
          <a:solidFill>
            <a:srgbClr val="FFFFFF"/>
          </a:solidFill>
          <a:ln>
            <a:solidFill>
              <a:srgbClr val="404040"/>
            </a:solidFill>
          </a:ln>
        </p:spPr>
        <p:txBody>
          <a:bodyPr>
            <a:normAutofit/>
          </a:bodyPr>
          <a:lstStyle/>
          <a:p>
            <a:pPr lvl="0" rtl="1"/>
            <a:r>
              <a:rPr lang="en-US" sz="2600" noProof="1"/>
              <a:t>Intro</a:t>
            </a:r>
            <a:endParaRPr lang="he-IL" sz="2600" noProof="1"/>
          </a:p>
        </p:txBody>
      </p:sp>
      <p:sp>
        <p:nvSpPr>
          <p:cNvPr id="3" name="Content Placeholder 2">
            <a:extLst>
              <a:ext uri="{FF2B5EF4-FFF2-40B4-BE49-F238E27FC236}">
                <a16:creationId xmlns:a16="http://schemas.microsoft.com/office/drawing/2014/main" id="{5DD48175-5FCE-DA85-412F-92B6D0BC5EC3}"/>
              </a:ext>
            </a:extLst>
          </p:cNvPr>
          <p:cNvSpPr txBox="1">
            <a:spLocks noGrp="1"/>
          </p:cNvSpPr>
          <p:nvPr>
            <p:ph idx="1"/>
          </p:nvPr>
        </p:nvSpPr>
        <p:spPr>
          <a:xfrm>
            <a:off x="557784" y="2387600"/>
            <a:ext cx="5074920" cy="4068064"/>
          </a:xfrm>
          <a:solidFill>
            <a:schemeClr val="bg1">
              <a:alpha val="59000"/>
            </a:schemeClr>
          </a:solidFill>
        </p:spPr>
        <p:txBody>
          <a:bodyPr vert="horz" lIns="91440" tIns="45720" rIns="91440" bIns="45720" rtlCol="0" anchor="t">
            <a:normAutofit fontScale="92500" lnSpcReduction="20000"/>
          </a:bodyPr>
          <a:lstStyle/>
          <a:p>
            <a:pPr algn="l" rtl="0">
              <a:lnSpc>
                <a:spcPct val="90000"/>
              </a:lnSpc>
              <a:buClr>
                <a:schemeClr val="tx1"/>
              </a:buClr>
            </a:pPr>
            <a:r>
              <a:rPr lang="en" sz="1600" b="1" noProof="1">
                <a:solidFill>
                  <a:schemeClr val="tx1"/>
                </a:solidFill>
              </a:rPr>
              <a:t>Over 55 million people worldwide live with dementia</a:t>
            </a:r>
            <a:r>
              <a:rPr lang="en" sz="1600" noProof="1">
                <a:solidFill>
                  <a:schemeClr val="tx1"/>
                </a:solidFill>
              </a:rPr>
              <a:t> as of 2020.  This number is projected to nearly double every 20 years, reaching 78 million in 2030 and 139 million in 2050.</a:t>
            </a:r>
          </a:p>
          <a:p>
            <a:pPr lvl="1" algn="l" rtl="0">
              <a:lnSpc>
                <a:spcPct val="90000"/>
              </a:lnSpc>
              <a:buClr>
                <a:schemeClr val="tx1"/>
              </a:buClr>
            </a:pPr>
            <a:r>
              <a:rPr lang="en" noProof="1">
                <a:solidFill>
                  <a:schemeClr val="tx1"/>
                </a:solidFill>
              </a:rPr>
              <a:t>Source:  </a:t>
            </a:r>
            <a:r>
              <a:rPr lang="en" noProof="1">
                <a:solidFill>
                  <a:schemeClr val="tx1"/>
                </a:solidFill>
                <a:hlinkClick r:id="rId2">
                  <a:extLst>
                    <a:ext uri="{A12FA001-AC4F-418D-AE19-62706E023703}">
                      <ahyp:hlinkClr xmlns:ahyp="http://schemas.microsoft.com/office/drawing/2018/hyperlinkcolor" val="tx"/>
                    </a:ext>
                  </a:extLst>
                </a:hlinkClick>
              </a:rPr>
              <a:t>Alzheimer’s Disease International – Dementia Statistics</a:t>
            </a:r>
            <a:endParaRPr lang="en">
              <a:solidFill>
                <a:schemeClr val="tx1"/>
              </a:solidFill>
              <a:hlinkClick r:id="" action="ppaction://noaction">
                <a:extLst>
                  <a:ext uri="{A12FA001-AC4F-418D-AE19-62706E023703}">
                    <ahyp:hlinkClr xmlns:ahyp="http://schemas.microsoft.com/office/drawing/2018/hyperlinkcolor" val="tx"/>
                  </a:ext>
                </a:extLst>
              </a:hlinkClick>
            </a:endParaRPr>
          </a:p>
          <a:p>
            <a:pPr algn="l" rtl="0">
              <a:lnSpc>
                <a:spcPct val="90000"/>
              </a:lnSpc>
              <a:buClr>
                <a:schemeClr val="tx1"/>
              </a:buClr>
            </a:pPr>
            <a:r>
              <a:rPr lang="en" sz="1600" b="1" noProof="1">
                <a:solidFill>
                  <a:schemeClr val="tx1"/>
                </a:solidFill>
              </a:rPr>
              <a:t>Approximately 10 million new cases of dementia</a:t>
            </a:r>
            <a:r>
              <a:rPr lang="en" sz="1600" noProof="1">
                <a:solidFill>
                  <a:schemeClr val="tx1"/>
                </a:solidFill>
              </a:rPr>
              <a:t> are diagnosed each year globally.</a:t>
            </a:r>
            <a:endParaRPr lang="en" sz="1600">
              <a:solidFill>
                <a:schemeClr val="tx1"/>
              </a:solidFill>
            </a:endParaRPr>
          </a:p>
          <a:p>
            <a:pPr lvl="1" algn="l" rtl="0">
              <a:lnSpc>
                <a:spcPct val="90000"/>
              </a:lnSpc>
              <a:buClr>
                <a:schemeClr val="tx1"/>
              </a:buClr>
            </a:pPr>
            <a:r>
              <a:rPr lang="en" noProof="1">
                <a:solidFill>
                  <a:schemeClr val="tx1"/>
                </a:solidFill>
              </a:rPr>
              <a:t> Source:  </a:t>
            </a:r>
            <a:r>
              <a:rPr lang="en" noProof="1">
                <a:solidFill>
                  <a:schemeClr val="tx1"/>
                </a:solidFill>
                <a:hlinkClick r:id="rId3">
                  <a:extLst>
                    <a:ext uri="{A12FA001-AC4F-418D-AE19-62706E023703}">
                      <ahyp:hlinkClr xmlns:ahyp="http://schemas.microsoft.com/office/drawing/2018/hyperlinkcolor" val="tx"/>
                    </a:ext>
                  </a:extLst>
                </a:hlinkClick>
              </a:rPr>
              <a:t>World Health Organization – Dementia</a:t>
            </a:r>
            <a:endParaRPr lang="en">
              <a:solidFill>
                <a:schemeClr val="tx1"/>
              </a:solidFill>
              <a:hlinkClick r:id="" action="ppaction://noaction">
                <a:extLst>
                  <a:ext uri="{A12FA001-AC4F-418D-AE19-62706E023703}">
                    <ahyp:hlinkClr xmlns:ahyp="http://schemas.microsoft.com/office/drawing/2018/hyperlinkcolor" val="tx"/>
                  </a:ext>
                </a:extLst>
              </a:hlinkClick>
            </a:endParaRPr>
          </a:p>
          <a:p>
            <a:pPr algn="l" rtl="0">
              <a:lnSpc>
                <a:spcPct val="90000"/>
              </a:lnSpc>
              <a:buClr>
                <a:schemeClr val="tx1"/>
              </a:buClr>
            </a:pPr>
            <a:r>
              <a:rPr lang="en" sz="1600" b="1" noProof="1">
                <a:solidFill>
                  <a:schemeClr val="tx1"/>
                </a:solidFill>
                <a:ea typeface="+mn-lt"/>
                <a:cs typeface="+mn-lt"/>
              </a:rPr>
              <a:t>Alzheimer’s disease accounts for 60% to 80% of all dementia cases</a:t>
            </a:r>
            <a:r>
              <a:rPr lang="en" sz="1600" noProof="1">
                <a:solidFill>
                  <a:schemeClr val="tx1"/>
                </a:solidFill>
                <a:ea typeface="+mn-lt"/>
                <a:cs typeface="+mn-lt"/>
              </a:rPr>
              <a:t>, making it the most common cause of dementia.</a:t>
            </a:r>
            <a:endParaRPr lang="en" sz="1600" noProof="1">
              <a:solidFill>
                <a:schemeClr val="tx1"/>
              </a:solidFill>
              <a:cs typeface="+mn-lt"/>
            </a:endParaRPr>
          </a:p>
          <a:p>
            <a:pPr lvl="1" algn="l" rtl="0">
              <a:lnSpc>
                <a:spcPct val="90000"/>
              </a:lnSpc>
              <a:buClr>
                <a:schemeClr val="tx1"/>
              </a:buClr>
            </a:pPr>
            <a:r>
              <a:rPr lang="en" noProof="1">
                <a:solidFill>
                  <a:schemeClr val="tx1"/>
                </a:solidFill>
                <a:ea typeface="+mn-lt"/>
                <a:cs typeface="+mn-lt"/>
              </a:rPr>
              <a:t>Source:  </a:t>
            </a:r>
            <a:r>
              <a:rPr lang="en" noProof="1">
                <a:solidFill>
                  <a:schemeClr val="tx1"/>
                </a:solidFill>
                <a:ea typeface="+mn-lt"/>
                <a:cs typeface="+mn-lt"/>
                <a:hlinkClick r:id="rId4">
                  <a:extLst>
                    <a:ext uri="{A12FA001-AC4F-418D-AE19-62706E023703}">
                      <ahyp:hlinkClr xmlns:ahyp="http://schemas.microsoft.com/office/drawing/2018/hyperlinkcolor" val="tx"/>
                    </a:ext>
                  </a:extLst>
                </a:hlinkClick>
              </a:rPr>
              <a:t>Centers for Disease Control and Prevention – About Dementia</a:t>
            </a:r>
            <a:endParaRPr lang="en">
              <a:solidFill>
                <a:schemeClr val="tx1"/>
              </a:solidFill>
            </a:endParaRPr>
          </a:p>
          <a:p>
            <a:pPr algn="l" rtl="0">
              <a:lnSpc>
                <a:spcPct val="90000"/>
              </a:lnSpc>
              <a:buClr>
                <a:schemeClr val="tx1"/>
              </a:buClr>
            </a:pPr>
            <a:r>
              <a:rPr lang="en" sz="1600" b="1" noProof="1">
                <a:solidFill>
                  <a:schemeClr val="tx1"/>
                </a:solidFill>
                <a:ea typeface="+mn-lt"/>
                <a:cs typeface="+mn-lt"/>
              </a:rPr>
              <a:t>In the United States</a:t>
            </a:r>
            <a:r>
              <a:rPr lang="en" sz="1600" noProof="1">
                <a:solidFill>
                  <a:schemeClr val="tx1"/>
                </a:solidFill>
                <a:ea typeface="+mn-lt"/>
                <a:cs typeface="+mn-lt"/>
              </a:rPr>
              <a:t>, an estimated 7.2 million Americans aged 65 and older are living with Alzheimer’s in 2025.</a:t>
            </a:r>
            <a:endParaRPr lang="en" sz="1600">
              <a:solidFill>
                <a:schemeClr val="tx1"/>
              </a:solidFill>
            </a:endParaRPr>
          </a:p>
          <a:p>
            <a:pPr lvl="1" algn="l" rtl="0">
              <a:lnSpc>
                <a:spcPct val="90000"/>
              </a:lnSpc>
              <a:buClr>
                <a:schemeClr val="tx1"/>
              </a:buClr>
            </a:pPr>
            <a:r>
              <a:rPr lang="en" noProof="1">
                <a:solidFill>
                  <a:schemeClr val="tx1"/>
                </a:solidFill>
                <a:ea typeface="+mn-lt"/>
                <a:cs typeface="+mn-lt"/>
              </a:rPr>
              <a:t>Source:  </a:t>
            </a:r>
            <a:r>
              <a:rPr lang="en" noProof="1">
                <a:solidFill>
                  <a:schemeClr val="tx1"/>
                </a:solidFill>
                <a:ea typeface="+mn-lt"/>
                <a:cs typeface="+mn-lt"/>
                <a:hlinkClick r:id="rId5">
                  <a:extLst>
                    <a:ext uri="{A12FA001-AC4F-418D-AE19-62706E023703}">
                      <ahyp:hlinkClr xmlns:ahyp="http://schemas.microsoft.com/office/drawing/2018/hyperlinkcolor" val="tx"/>
                    </a:ext>
                  </a:extLst>
                </a:hlinkClick>
              </a:rPr>
              <a:t>Alzheimer’s Association – 2024 Alzheimer’s Disease Facts and Figures</a:t>
            </a:r>
            <a:endParaRPr lang="en">
              <a:solidFill>
                <a:schemeClr val="tx1"/>
              </a:solidFill>
            </a:endParaRPr>
          </a:p>
          <a:p>
            <a:pPr lvl="1" algn="l" rtl="0">
              <a:lnSpc>
                <a:spcPct val="90000"/>
              </a:lnSpc>
              <a:buClr>
                <a:schemeClr val="tx1"/>
              </a:buClr>
            </a:pPr>
            <a:endParaRPr lang="en" noProof="1">
              <a:solidFill>
                <a:schemeClr val="tx1"/>
              </a:solidFill>
              <a:cs typeface="Avenir Next LT Pro"/>
            </a:endParaRPr>
          </a:p>
        </p:txBody>
      </p:sp>
      <p:sp>
        <p:nvSpPr>
          <p:cNvPr id="68" name="Rectangle 67">
            <a:extLst>
              <a:ext uri="{FF2B5EF4-FFF2-40B4-BE49-F238E27FC236}">
                <a16:creationId xmlns:a16="http://schemas.microsoft.com/office/drawing/2014/main" id="{6DCB66B2-3729-41B6-8A12-AB8550189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203" y="321731"/>
            <a:ext cx="3208079" cy="367484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topwatch with a red background&#10;&#10;AI-generated content may be incorrect.">
            <a:extLst>
              <a:ext uri="{FF2B5EF4-FFF2-40B4-BE49-F238E27FC236}">
                <a16:creationId xmlns:a16="http://schemas.microsoft.com/office/drawing/2014/main" id="{577910BE-8E2D-C4A5-18EB-B6D749DA9457}"/>
              </a:ext>
            </a:extLst>
          </p:cNvPr>
          <p:cNvPicPr>
            <a:picLocks noChangeAspect="1"/>
          </p:cNvPicPr>
          <p:nvPr/>
        </p:nvPicPr>
        <p:blipFill>
          <a:blip r:embed="rId6"/>
          <a:stretch>
            <a:fillRect/>
          </a:stretch>
        </p:blipFill>
        <p:spPr>
          <a:xfrm>
            <a:off x="6560062" y="718975"/>
            <a:ext cx="2880360" cy="2880360"/>
          </a:xfrm>
          <a:prstGeom prst="rect">
            <a:avLst/>
          </a:prstGeom>
        </p:spPr>
      </p:pic>
      <p:sp>
        <p:nvSpPr>
          <p:cNvPr id="70" name="Rectangle 69">
            <a:extLst>
              <a:ext uri="{FF2B5EF4-FFF2-40B4-BE49-F238E27FC236}">
                <a16:creationId xmlns:a16="http://schemas.microsoft.com/office/drawing/2014/main" id="{ABA662FB-3DC6-4E93-98AC-B84BA41F48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7212" y="321731"/>
            <a:ext cx="2111317" cy="2065869"/>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FB9BE604-0CC0-41C8-9673-995F82DA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203" y="4163080"/>
            <a:ext cx="3208079" cy="2374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red background with white figures and numbers&#10;&#10;AI-generated content may be incorrect.">
            <a:extLst>
              <a:ext uri="{FF2B5EF4-FFF2-40B4-BE49-F238E27FC236}">
                <a16:creationId xmlns:a16="http://schemas.microsoft.com/office/drawing/2014/main" id="{E656915A-8B12-DD79-E287-DFD7D5208B8B}"/>
              </a:ext>
            </a:extLst>
          </p:cNvPr>
          <p:cNvPicPr>
            <a:picLocks noChangeAspect="1"/>
          </p:cNvPicPr>
          <p:nvPr/>
        </p:nvPicPr>
        <p:blipFill>
          <a:blip r:embed="rId7"/>
          <a:stretch>
            <a:fillRect/>
          </a:stretch>
        </p:blipFill>
        <p:spPr>
          <a:xfrm>
            <a:off x="6980911" y="4334146"/>
            <a:ext cx="2038662" cy="2038662"/>
          </a:xfrm>
          <a:prstGeom prst="rect">
            <a:avLst/>
          </a:prstGeom>
        </p:spPr>
      </p:pic>
      <p:sp>
        <p:nvSpPr>
          <p:cNvPr id="74" name="Rectangle 73">
            <a:extLst>
              <a:ext uri="{FF2B5EF4-FFF2-40B4-BE49-F238E27FC236}">
                <a16:creationId xmlns:a16="http://schemas.microsoft.com/office/drawing/2014/main" id="{2036372A-822B-498E-AD05-6BE85743A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7212" y="2548467"/>
            <a:ext cx="2111317" cy="335278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תמונה שמכילה טקסט, לוגו, גופן, צילום מסך&#10;&#10;תוכן שנוצר על-ידי בינה מלאכותית עשוי להיות שגוי.">
            <a:extLst>
              <a:ext uri="{FF2B5EF4-FFF2-40B4-BE49-F238E27FC236}">
                <a16:creationId xmlns:a16="http://schemas.microsoft.com/office/drawing/2014/main" id="{F0287977-3735-AA58-3CCE-4A37EB47F948}"/>
              </a:ext>
            </a:extLst>
          </p:cNvPr>
          <p:cNvPicPr>
            <a:picLocks noChangeAspect="1"/>
          </p:cNvPicPr>
          <p:nvPr/>
        </p:nvPicPr>
        <p:blipFill>
          <a:blip r:embed="rId8"/>
          <a:srcRect l="5145" r="4663" b="-1"/>
          <a:stretch/>
        </p:blipFill>
        <p:spPr>
          <a:xfrm>
            <a:off x="9921040" y="3237219"/>
            <a:ext cx="1783661" cy="1977646"/>
          </a:xfrm>
          <a:prstGeom prst="rect">
            <a:avLst/>
          </a:prstGeom>
        </p:spPr>
      </p:pic>
      <p:sp>
        <p:nvSpPr>
          <p:cNvPr id="6" name="Slide Number Placeholder 5">
            <a:extLst>
              <a:ext uri="{FF2B5EF4-FFF2-40B4-BE49-F238E27FC236}">
                <a16:creationId xmlns:a16="http://schemas.microsoft.com/office/drawing/2014/main" id="{6B9EF8FA-757D-BE6C-653C-AA085C1DD9F3}"/>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8B1C2976-8318-AC42-9CAE-B5502219037B}" type="slidenum">
              <a:rPr lang="he-IL" noProof="1" smtClean="0"/>
              <a:pPr lvl="0" rtl="1">
                <a:lnSpc>
                  <a:spcPct val="90000"/>
                </a:lnSpc>
                <a:spcAft>
                  <a:spcPts val="600"/>
                </a:spcAft>
              </a:pPr>
              <a:t>2</a:t>
            </a:fld>
            <a:endParaRPr lang="he-IL" noProof="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916925-7F96-4806-AA96-5520FB01CA1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0DBF2FB-D11E-798D-DA11-A1F1F6089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7BB408AC-ADD1-B8FA-267A-9E804AA277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3A1446F-89D4-34BD-DA3A-B02F5EC7BC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52B477B3-4BEA-B508-EEA2-1D183B86B929}"/>
              </a:ext>
            </a:extLst>
          </p:cNvPr>
          <p:cNvSpPr>
            <a:spLocks noGrp="1"/>
          </p:cNvSpPr>
          <p:nvPr>
            <p:ph type="title"/>
          </p:nvPr>
        </p:nvSpPr>
        <p:spPr>
          <a:xfrm>
            <a:off x="2231136" y="467418"/>
            <a:ext cx="7729728" cy="780738"/>
          </a:xfrm>
          <a:solidFill>
            <a:srgbClr val="FFFFFF"/>
          </a:solidFill>
        </p:spPr>
        <p:txBody>
          <a:bodyPr>
            <a:normAutofit/>
          </a:bodyPr>
          <a:lstStyle/>
          <a:p>
            <a:r>
              <a:rPr lang="en-US" b="1" dirty="0"/>
              <a:t>Generated </a:t>
            </a:r>
            <a:r>
              <a:rPr lang="en-US" b="1" dirty="0" err="1"/>
              <a:t>dATA</a:t>
            </a:r>
            <a:endParaRPr lang="en-US" dirty="0"/>
          </a:p>
        </p:txBody>
      </p:sp>
      <p:pic>
        <p:nvPicPr>
          <p:cNvPr id="3" name="תמונה 2">
            <a:extLst>
              <a:ext uri="{FF2B5EF4-FFF2-40B4-BE49-F238E27FC236}">
                <a16:creationId xmlns:a16="http://schemas.microsoft.com/office/drawing/2014/main" id="{FDC6F5BE-5717-1EA9-0707-AC35707E46BB}"/>
              </a:ext>
            </a:extLst>
          </p:cNvPr>
          <p:cNvPicPr>
            <a:picLocks noChangeAspect="1"/>
          </p:cNvPicPr>
          <p:nvPr/>
        </p:nvPicPr>
        <p:blipFill>
          <a:blip r:embed="rId3"/>
          <a:stretch>
            <a:fillRect/>
          </a:stretch>
        </p:blipFill>
        <p:spPr>
          <a:xfrm>
            <a:off x="1347426" y="1308016"/>
            <a:ext cx="9493264" cy="3421430"/>
          </a:xfrm>
          <a:prstGeom prst="rect">
            <a:avLst/>
          </a:prstGeom>
        </p:spPr>
      </p:pic>
    </p:spTree>
    <p:extLst>
      <p:ext uri="{BB962C8B-B14F-4D97-AF65-F5344CB8AC3E}">
        <p14:creationId xmlns:p14="http://schemas.microsoft.com/office/powerpoint/2010/main" val="1905198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7D8095-8A9D-C7C5-EB01-38048E97D822}"/>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BB5889-28CF-F2EB-1029-06FAAE72819E}"/>
              </a:ext>
            </a:extLst>
          </p:cNvPr>
          <p:cNvSpPr>
            <a:spLocks noGrp="1"/>
          </p:cNvSpPr>
          <p:nvPr>
            <p:ph type="title"/>
          </p:nvPr>
        </p:nvSpPr>
        <p:spPr>
          <a:xfrm>
            <a:off x="804672" y="2404872"/>
            <a:ext cx="3044950" cy="1627792"/>
          </a:xfrm>
        </p:spPr>
        <p:txBody>
          <a:bodyPr>
            <a:normAutofit/>
          </a:bodyPr>
          <a:lstStyle/>
          <a:p>
            <a:r>
              <a:rPr lang="en-US" b="1" dirty="0"/>
              <a:t>Results in progress</a:t>
            </a:r>
            <a:endParaRPr lang="en-US" dirty="0"/>
          </a:p>
        </p:txBody>
      </p:sp>
      <p:pic>
        <p:nvPicPr>
          <p:cNvPr id="3" name="תמונה 2">
            <a:extLst>
              <a:ext uri="{FF2B5EF4-FFF2-40B4-BE49-F238E27FC236}">
                <a16:creationId xmlns:a16="http://schemas.microsoft.com/office/drawing/2014/main" id="{E683C9A1-A2DF-FE10-2427-76C4B011C38B}"/>
              </a:ext>
            </a:extLst>
          </p:cNvPr>
          <p:cNvPicPr>
            <a:picLocks noChangeAspect="1"/>
          </p:cNvPicPr>
          <p:nvPr/>
        </p:nvPicPr>
        <p:blipFill>
          <a:blip r:embed="rId3"/>
          <a:stretch>
            <a:fillRect/>
          </a:stretch>
        </p:blipFill>
        <p:spPr>
          <a:xfrm>
            <a:off x="4705442" y="455667"/>
            <a:ext cx="7435412" cy="5946666"/>
          </a:xfrm>
          <a:prstGeom prst="rect">
            <a:avLst/>
          </a:prstGeom>
        </p:spPr>
      </p:pic>
    </p:spTree>
    <p:extLst>
      <p:ext uri="{BB962C8B-B14F-4D97-AF65-F5344CB8AC3E}">
        <p14:creationId xmlns:p14="http://schemas.microsoft.com/office/powerpoint/2010/main" val="261594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F91B2B-394A-3EE8-B64E-CA0C162551AE}"/>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1DAC47F-5AB8-73C0-8DEB-4A05AB203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B8377F-B0C6-E8F2-8BB2-A085EE29D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0A9D33A0-6B45-8DC6-0A2E-4C5B9D818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75EFF6FF-ADA6-A379-53A6-8274871E833D}"/>
              </a:ext>
            </a:extLst>
          </p:cNvPr>
          <p:cNvSpPr>
            <a:spLocks noGrp="1"/>
          </p:cNvSpPr>
          <p:nvPr>
            <p:ph type="title"/>
          </p:nvPr>
        </p:nvSpPr>
        <p:spPr>
          <a:xfrm>
            <a:off x="2231136" y="467418"/>
            <a:ext cx="7729728" cy="870876"/>
          </a:xfrm>
          <a:solidFill>
            <a:srgbClr val="FFFFFF"/>
          </a:solidFill>
        </p:spPr>
        <p:txBody>
          <a:bodyPr>
            <a:normAutofit/>
          </a:bodyPr>
          <a:lstStyle/>
          <a:p>
            <a:r>
              <a:rPr lang="en-US" b="1" dirty="0"/>
              <a:t>What now?</a:t>
            </a:r>
            <a:endParaRPr lang="en-US" dirty="0"/>
          </a:p>
        </p:txBody>
      </p:sp>
      <p:sp>
        <p:nvSpPr>
          <p:cNvPr id="3" name="Content Placeholder 2">
            <a:extLst>
              <a:ext uri="{FF2B5EF4-FFF2-40B4-BE49-F238E27FC236}">
                <a16:creationId xmlns:a16="http://schemas.microsoft.com/office/drawing/2014/main" id="{7C821ABF-7D86-1B77-86D8-EDA66106AA53}"/>
              </a:ext>
            </a:extLst>
          </p:cNvPr>
          <p:cNvSpPr>
            <a:spLocks noGrp="1"/>
          </p:cNvSpPr>
          <p:nvPr>
            <p:ph idx="1"/>
          </p:nvPr>
        </p:nvSpPr>
        <p:spPr>
          <a:xfrm>
            <a:off x="1554278" y="1805712"/>
            <a:ext cx="9083443" cy="3524376"/>
          </a:xfrm>
        </p:spPr>
        <p:txBody>
          <a:bodyPr vert="horz" lIns="91440" tIns="45720" rIns="91440" bIns="45720" rtlCol="0">
            <a:normAutofit/>
          </a:bodyPr>
          <a:lstStyle/>
          <a:p>
            <a:pPr algn="l" rtl="0"/>
            <a:r>
              <a:rPr lang="en" b="1" dirty="0"/>
              <a:t>Key Questions and Next Steps</a:t>
            </a:r>
            <a:endParaRPr lang="en" dirty="0"/>
          </a:p>
          <a:p>
            <a:pPr algn="l" rtl="0"/>
            <a:r>
              <a:rPr lang="en" b="1" dirty="0"/>
              <a:t>Next step</a:t>
            </a:r>
            <a:r>
              <a:rPr lang="en" dirty="0"/>
              <a:t> – Refine code/Prompt and repeat metric evaluation to achieve better results.</a:t>
            </a:r>
          </a:p>
        </p:txBody>
      </p:sp>
    </p:spTree>
    <p:extLst>
      <p:ext uri="{BB962C8B-B14F-4D97-AF65-F5344CB8AC3E}">
        <p14:creationId xmlns:p14="http://schemas.microsoft.com/office/powerpoint/2010/main" val="828613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3303B-51D8-1F1D-1BB0-D1A94C1C4946}"/>
              </a:ext>
            </a:extLst>
          </p:cNvPr>
          <p:cNvSpPr txBox="1">
            <a:spLocks noGrp="1"/>
          </p:cNvSpPr>
          <p:nvPr>
            <p:ph type="title"/>
          </p:nvPr>
        </p:nvSpPr>
        <p:spPr>
          <a:xfrm>
            <a:off x="2231136" y="467418"/>
            <a:ext cx="7729728" cy="1188720"/>
          </a:xfrm>
          <a:solidFill>
            <a:srgbClr val="FFFFFF"/>
          </a:solidFill>
        </p:spPr>
        <p:txBody>
          <a:bodyPr>
            <a:normAutofit/>
          </a:bodyPr>
          <a:lstStyle/>
          <a:p>
            <a:pPr lvl="0" rtl="0"/>
            <a:r>
              <a:rPr lang="en" noProof="1"/>
              <a:t>Intro</a:t>
            </a:r>
            <a:endParaRPr lang="he-IL" noProof="1"/>
          </a:p>
        </p:txBody>
      </p:sp>
      <p:sp>
        <p:nvSpPr>
          <p:cNvPr id="3" name="Content Placeholder 2">
            <a:extLst>
              <a:ext uri="{FF2B5EF4-FFF2-40B4-BE49-F238E27FC236}">
                <a16:creationId xmlns:a16="http://schemas.microsoft.com/office/drawing/2014/main" id="{FFDC0DBD-F0F7-9128-805D-AEAA9D94A48C}"/>
              </a:ext>
            </a:extLst>
          </p:cNvPr>
          <p:cNvSpPr txBox="1">
            <a:spLocks noGrp="1"/>
          </p:cNvSpPr>
          <p:nvPr>
            <p:ph idx="1"/>
          </p:nvPr>
        </p:nvSpPr>
        <p:spPr>
          <a:xfrm>
            <a:off x="1706062" y="1843590"/>
            <a:ext cx="8779512" cy="3326928"/>
          </a:xfrm>
        </p:spPr>
        <p:txBody>
          <a:bodyPr>
            <a:normAutofit/>
          </a:bodyPr>
          <a:lstStyle/>
          <a:p>
            <a:pPr algn="l" rtl="0"/>
            <a:r>
              <a:rPr lang="en" noProof="1">
                <a:solidFill>
                  <a:srgbClr val="404040"/>
                </a:solidFill>
                <a:cs typeface="Avenir Next LT Pro"/>
              </a:rPr>
              <a:t> There is no cure for the AD , but early diagnosis can slow the deterioration</a:t>
            </a:r>
            <a:r>
              <a:rPr lang="he-IL" noProof="1">
                <a:solidFill>
                  <a:srgbClr val="404040"/>
                </a:solidFill>
                <a:cs typeface="Avenir Next LT Pro"/>
              </a:rPr>
              <a:t> </a:t>
            </a:r>
            <a:r>
              <a:rPr lang="en" noProof="1">
                <a:solidFill>
                  <a:srgbClr val="404040"/>
                </a:solidFill>
                <a:cs typeface="Avenir Next LT Pro"/>
              </a:rPr>
              <a:t>and improve treatment.
 Diagnosis today is based on expensive, complex and invasive tests.
 Language is a sensitive cognitive process – linguistic signs can appear years before diagnosis.
 If it is possible to diagnose through speech alone, it may be possible to develop a simple, inexpensive and accessible tool for early diagnosis.</a:t>
            </a:r>
          </a:p>
        </p:txBody>
      </p:sp>
      <p:sp>
        <p:nvSpPr>
          <p:cNvPr id="5" name="Slide Number Placeholder 5">
            <a:extLst>
              <a:ext uri="{FF2B5EF4-FFF2-40B4-BE49-F238E27FC236}">
                <a16:creationId xmlns:a16="http://schemas.microsoft.com/office/drawing/2014/main" id="{0FC92C07-4F40-104A-5F77-5AB2D941ED78}"/>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FA58D1AD-59AB-494F-A269-27AC1AD89525}" type="slidenum">
              <a:rPr lang="he-IL" noProof="1" smtClean="0"/>
              <a:pPr lvl="0" rtl="1">
                <a:lnSpc>
                  <a:spcPct val="90000"/>
                </a:lnSpc>
                <a:spcAft>
                  <a:spcPts val="600"/>
                </a:spcAft>
              </a:pPr>
              <a:t>3</a:t>
            </a:fld>
            <a:endParaRPr lang="he-IL" noProof="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F2FFDC-C966-F829-4C61-37D4C012989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0CCC236B-6C0C-D1F7-FC79-8573D84ED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28EED73-F39D-EF8C-79FE-EB378FABB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DCF69F4-C35B-431C-E317-423BDE8B3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D94348-4D90-D520-C46F-17C99A336553}"/>
              </a:ext>
            </a:extLst>
          </p:cNvPr>
          <p:cNvSpPr txBox="1">
            <a:spLocks noGrp="1"/>
          </p:cNvSpPr>
          <p:nvPr>
            <p:ph type="title"/>
          </p:nvPr>
        </p:nvSpPr>
        <p:spPr>
          <a:xfrm>
            <a:off x="2231136" y="467418"/>
            <a:ext cx="7729728" cy="1188720"/>
          </a:xfrm>
          <a:solidFill>
            <a:srgbClr val="FFFFFF"/>
          </a:solidFill>
        </p:spPr>
        <p:txBody>
          <a:bodyPr>
            <a:normAutofit/>
          </a:bodyPr>
          <a:lstStyle/>
          <a:p>
            <a:pPr lvl="0" rtl="0"/>
            <a:r>
              <a:rPr lang="en" noProof="1"/>
              <a:t>motivation</a:t>
            </a:r>
            <a:endParaRPr lang="he-IL" noProof="1"/>
          </a:p>
        </p:txBody>
      </p:sp>
      <p:sp>
        <p:nvSpPr>
          <p:cNvPr id="3" name="Content Placeholder 2">
            <a:extLst>
              <a:ext uri="{FF2B5EF4-FFF2-40B4-BE49-F238E27FC236}">
                <a16:creationId xmlns:a16="http://schemas.microsoft.com/office/drawing/2014/main" id="{878044EA-BC7A-B11E-3FFA-B9BBDE0EC180}"/>
              </a:ext>
            </a:extLst>
          </p:cNvPr>
          <p:cNvSpPr txBox="1">
            <a:spLocks noGrp="1"/>
          </p:cNvSpPr>
          <p:nvPr>
            <p:ph idx="1"/>
          </p:nvPr>
        </p:nvSpPr>
        <p:spPr>
          <a:xfrm>
            <a:off x="1706062" y="1843590"/>
            <a:ext cx="8779512" cy="3326928"/>
          </a:xfrm>
        </p:spPr>
        <p:txBody>
          <a:bodyPr vert="horz" lIns="91440" tIns="45720" rIns="91440" bIns="45720" rtlCol="0" anchor="t">
            <a:normAutofit/>
          </a:bodyPr>
          <a:lstStyle/>
          <a:p>
            <a:pPr algn="l" rtl="0"/>
            <a:r>
              <a:rPr lang="en" noProof="1">
                <a:solidFill>
                  <a:srgbClr val="404040"/>
                </a:solidFill>
                <a:ea typeface="+mn-lt"/>
                <a:cs typeface="+mn-lt"/>
              </a:rPr>
              <a:t>Most existing datasets provide only </a:t>
            </a:r>
            <a:r>
              <a:rPr lang="en" b="1" noProof="1">
                <a:solidFill>
                  <a:srgbClr val="404040"/>
                </a:solidFill>
                <a:ea typeface="+mn-lt"/>
                <a:cs typeface="+mn-lt"/>
              </a:rPr>
              <a:t>a single recording per patient</a:t>
            </a:r>
            <a:r>
              <a:rPr lang="en" noProof="1">
                <a:solidFill>
                  <a:srgbClr val="404040"/>
                </a:solidFill>
                <a:ea typeface="+mn-lt"/>
                <a:cs typeface="+mn-lt"/>
              </a:rPr>
              <a:t>.</a:t>
            </a:r>
            <a:endParaRPr lang="en" noProof="1">
              <a:solidFill>
                <a:srgbClr val="404040"/>
              </a:solidFill>
            </a:endParaRPr>
          </a:p>
          <a:p>
            <a:pPr algn="l" rtl="0"/>
            <a:r>
              <a:rPr lang="en" noProof="1">
                <a:solidFill>
                  <a:srgbClr val="404040"/>
                </a:solidFill>
                <a:ea typeface="+mn-lt"/>
                <a:cs typeface="+mn-lt"/>
              </a:rPr>
              <a:t>We </a:t>
            </a:r>
            <a:r>
              <a:rPr lang="en" b="1" noProof="1">
                <a:solidFill>
                  <a:srgbClr val="404040"/>
                </a:solidFill>
                <a:ea typeface="+mn-lt"/>
                <a:cs typeface="+mn-lt"/>
              </a:rPr>
              <a:t>cannot observe the progression</a:t>
            </a:r>
            <a:r>
              <a:rPr lang="en" noProof="1">
                <a:solidFill>
                  <a:srgbClr val="404040"/>
                </a:solidFill>
                <a:ea typeface="+mn-lt"/>
                <a:cs typeface="+mn-lt"/>
              </a:rPr>
              <a:t> of language decline over time.</a:t>
            </a:r>
            <a:endParaRPr lang="en" dirty="0"/>
          </a:p>
          <a:p>
            <a:pPr algn="l" rtl="0"/>
            <a:r>
              <a:rPr lang="en" b="1" noProof="1">
                <a:solidFill>
                  <a:srgbClr val="404040"/>
                </a:solidFill>
                <a:ea typeface="+mn-lt"/>
                <a:cs typeface="+mn-lt"/>
              </a:rPr>
              <a:t>This paper introduces </a:t>
            </a:r>
            <a:r>
              <a:rPr lang="en" b="1" dirty="0"/>
              <a:t>a new language resource</a:t>
            </a:r>
            <a:r>
              <a:rPr lang="en" b="1" noProof="1">
                <a:solidFill>
                  <a:srgbClr val="404040"/>
                </a:solidFill>
                <a:ea typeface="+mn-lt"/>
                <a:cs typeface="+mn-lt"/>
              </a:rPr>
              <a:t> a longitudinal corpus</a:t>
            </a:r>
            <a:r>
              <a:rPr lang="en" noProof="1">
                <a:solidFill>
                  <a:srgbClr val="404040"/>
                </a:solidFill>
                <a:ea typeface="+mn-lt"/>
                <a:cs typeface="+mn-lt"/>
              </a:rPr>
              <a:t> – </a:t>
            </a:r>
            <a:r>
              <a:rPr lang="en" dirty="0">
                <a:solidFill>
                  <a:srgbClr val="404040"/>
                </a:solidFill>
                <a:ea typeface="+mn-lt"/>
                <a:cs typeface="+mn-lt"/>
              </a:rPr>
              <a:t>Enabling us to track deterioration over the years by analyzing the corpus and validating known patterns of vocabulary richness changes related to AD from the literature.</a:t>
            </a:r>
          </a:p>
          <a:p>
            <a:pPr algn="l" rtl="0"/>
            <a:r>
              <a:rPr lang="en" noProof="1">
                <a:solidFill>
                  <a:srgbClr val="404040"/>
                </a:solidFill>
                <a:ea typeface="+mn-lt"/>
                <a:cs typeface="+mn-lt"/>
              </a:rPr>
              <a:t>Easy : The speech was </a:t>
            </a:r>
            <a:r>
              <a:rPr lang="en" b="1" noProof="1">
                <a:solidFill>
                  <a:srgbClr val="404040"/>
                </a:solidFill>
                <a:ea typeface="+mn-lt"/>
                <a:cs typeface="+mn-lt"/>
              </a:rPr>
              <a:t>spontaneous and publicly available</a:t>
            </a:r>
            <a:r>
              <a:rPr lang="en" noProof="1">
                <a:solidFill>
                  <a:srgbClr val="404040"/>
                </a:solidFill>
                <a:ea typeface="+mn-lt"/>
                <a:cs typeface="+mn-lt"/>
              </a:rPr>
              <a:t> → no clinical burden.</a:t>
            </a:r>
            <a:endParaRPr lang="en" dirty="0"/>
          </a:p>
          <a:p>
            <a:pPr algn="l" rtl="0"/>
            <a:r>
              <a:rPr lang="en" noProof="1">
                <a:solidFill>
                  <a:srgbClr val="404040"/>
                </a:solidFill>
                <a:ea typeface="+mn-lt"/>
                <a:cs typeface="+mn-lt"/>
              </a:rPr>
              <a:t>It enables research into </a:t>
            </a:r>
            <a:r>
              <a:rPr lang="en" b="1" noProof="1">
                <a:solidFill>
                  <a:srgbClr val="404040"/>
                </a:solidFill>
                <a:ea typeface="+mn-lt"/>
                <a:cs typeface="+mn-lt"/>
              </a:rPr>
              <a:t>early detection signals</a:t>
            </a:r>
            <a:r>
              <a:rPr lang="en" noProof="1">
                <a:solidFill>
                  <a:srgbClr val="404040"/>
                </a:solidFill>
                <a:ea typeface="+mn-lt"/>
                <a:cs typeface="+mn-lt"/>
              </a:rPr>
              <a:t> in natural speech.</a:t>
            </a:r>
            <a:endParaRPr lang="en" dirty="0"/>
          </a:p>
          <a:p>
            <a:pPr algn="l" rtl="0"/>
            <a:endParaRPr lang="en"/>
          </a:p>
        </p:txBody>
      </p:sp>
      <p:sp>
        <p:nvSpPr>
          <p:cNvPr id="5" name="Slide Number Placeholder 5">
            <a:extLst>
              <a:ext uri="{FF2B5EF4-FFF2-40B4-BE49-F238E27FC236}">
                <a16:creationId xmlns:a16="http://schemas.microsoft.com/office/drawing/2014/main" id="{CCFEBA02-F97F-A080-B4B3-DCC84E4299F2}"/>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FA58D1AD-59AB-494F-A269-27AC1AD89525}" type="slidenum">
              <a:rPr lang="he-IL" noProof="1" smtClean="0"/>
              <a:pPr lvl="0" rtl="1">
                <a:lnSpc>
                  <a:spcPct val="90000"/>
                </a:lnSpc>
                <a:spcAft>
                  <a:spcPts val="600"/>
                </a:spcAft>
              </a:pPr>
              <a:t>4</a:t>
            </a:fld>
            <a:endParaRPr lang="he-IL" noProof="1"/>
          </a:p>
        </p:txBody>
      </p:sp>
    </p:spTree>
    <p:extLst>
      <p:ext uri="{BB962C8B-B14F-4D97-AF65-F5344CB8AC3E}">
        <p14:creationId xmlns:p14="http://schemas.microsoft.com/office/powerpoint/2010/main" val="2217631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4C74CFC-28BA-BAD7-626F-4A20450AC48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6CA7AA6-34FC-3AEC-EB7B-CDC2E3CE2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D0D6335-B93C-530E-65BD-B61DE10F1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4083E1-999E-4AA2-612B-7AB0E4439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9500CB-2E89-AB02-9B9B-53AD70779EAD}"/>
              </a:ext>
            </a:extLst>
          </p:cNvPr>
          <p:cNvSpPr txBox="1">
            <a:spLocks noGrp="1"/>
          </p:cNvSpPr>
          <p:nvPr>
            <p:ph type="title"/>
          </p:nvPr>
        </p:nvSpPr>
        <p:spPr>
          <a:xfrm>
            <a:off x="2231136" y="467418"/>
            <a:ext cx="7729728" cy="1188720"/>
          </a:xfrm>
          <a:solidFill>
            <a:srgbClr val="FFFFFF"/>
          </a:solidFill>
        </p:spPr>
        <p:txBody>
          <a:bodyPr>
            <a:normAutofit/>
          </a:bodyPr>
          <a:lstStyle/>
          <a:p>
            <a:r>
              <a:rPr lang="en"/>
              <a:t>What the Paper Actually Does</a:t>
            </a:r>
            <a:endParaRPr lang="en-US"/>
          </a:p>
        </p:txBody>
      </p:sp>
      <p:sp>
        <p:nvSpPr>
          <p:cNvPr id="3" name="Content Placeholder 2">
            <a:extLst>
              <a:ext uri="{FF2B5EF4-FFF2-40B4-BE49-F238E27FC236}">
                <a16:creationId xmlns:a16="http://schemas.microsoft.com/office/drawing/2014/main" id="{EE2BC746-88D6-9062-6E89-4818A87D82E9}"/>
              </a:ext>
            </a:extLst>
          </p:cNvPr>
          <p:cNvSpPr txBox="1">
            <a:spLocks noGrp="1"/>
          </p:cNvSpPr>
          <p:nvPr>
            <p:ph idx="1"/>
          </p:nvPr>
        </p:nvSpPr>
        <p:spPr>
          <a:xfrm>
            <a:off x="1615655" y="1843590"/>
            <a:ext cx="8973240" cy="3972690"/>
          </a:xfrm>
        </p:spPr>
        <p:txBody>
          <a:bodyPr vert="horz" lIns="91440" tIns="45720" rIns="91440" bIns="45720" rtlCol="0" anchor="t">
            <a:noAutofit/>
          </a:bodyPr>
          <a:lstStyle/>
          <a:p>
            <a:pPr marL="0" indent="0" algn="l" rtl="0">
              <a:buNone/>
            </a:pPr>
            <a:r>
              <a:rPr lang="en" noProof="1">
                <a:solidFill>
                  <a:srgbClr val="404040"/>
                </a:solidFill>
                <a:ea typeface="+mn-lt"/>
                <a:cs typeface="+mn-lt"/>
              </a:rPr>
              <a:t> </a:t>
            </a:r>
            <a:r>
              <a:rPr lang="en" b="1" noProof="1">
                <a:solidFill>
                  <a:srgbClr val="404040"/>
                </a:solidFill>
                <a:ea typeface="+mn-lt"/>
                <a:cs typeface="+mn-lt"/>
              </a:rPr>
              <a:t>What the paper does:</a:t>
            </a:r>
            <a:endParaRPr lang="en" noProof="1">
              <a:solidFill>
                <a:srgbClr val="404040"/>
              </a:solidFill>
            </a:endParaRPr>
          </a:p>
          <a:p>
            <a:pPr algn="l" rtl="0"/>
            <a:r>
              <a:rPr lang="en" noProof="1">
                <a:solidFill>
                  <a:srgbClr val="404040"/>
                </a:solidFill>
                <a:ea typeface="+mn-lt"/>
                <a:cs typeface="+mn-lt"/>
              </a:rPr>
              <a:t>Collects and curates a </a:t>
            </a:r>
            <a:r>
              <a:rPr lang="en" b="1" noProof="1">
                <a:solidFill>
                  <a:srgbClr val="404040"/>
                </a:solidFill>
                <a:ea typeface="+mn-lt"/>
                <a:cs typeface="+mn-lt"/>
              </a:rPr>
              <a:t>longitudinal speech corpus</a:t>
            </a:r>
            <a:r>
              <a:rPr lang="en" noProof="1">
                <a:solidFill>
                  <a:srgbClr val="404040"/>
                </a:solidFill>
                <a:ea typeface="+mn-lt"/>
                <a:cs typeface="+mn-lt"/>
              </a:rPr>
              <a:t> of 20 public figures.</a:t>
            </a:r>
            <a:endParaRPr lang="en"/>
          </a:p>
          <a:p>
            <a:pPr algn="l" rtl="0"/>
            <a:r>
              <a:rPr lang="en" noProof="1">
                <a:solidFill>
                  <a:srgbClr val="404040"/>
                </a:solidFill>
                <a:ea typeface="+mn-lt"/>
                <a:cs typeface="+mn-lt"/>
              </a:rPr>
              <a:t>Aligns transcripts by time and disease stage.</a:t>
            </a:r>
            <a:endParaRPr lang="en"/>
          </a:p>
          <a:p>
            <a:pPr algn="l" rtl="0"/>
            <a:r>
              <a:rPr lang="en" noProof="1">
                <a:solidFill>
                  <a:srgbClr val="404040"/>
                </a:solidFill>
                <a:ea typeface="+mn-lt"/>
                <a:cs typeface="+mn-lt"/>
              </a:rPr>
              <a:t>Extracts linguistic features and analyzes patterns of deterioration.</a:t>
            </a:r>
          </a:p>
          <a:p>
            <a:pPr algn="l" rtl="0"/>
            <a:r>
              <a:rPr lang="en-US"/>
              <a:t>Focus on the changes in vocabulary richness and demonstrate that lexical diversity features can provide comprehensive results in tracking AD-related language change. </a:t>
            </a:r>
            <a:br>
              <a:rPr lang="en-US"/>
            </a:br>
            <a:br>
              <a:rPr lang="en-US"/>
            </a:br>
            <a:r>
              <a:rPr lang="en" b="1" noProof="1">
                <a:solidFill>
                  <a:srgbClr val="404040"/>
                </a:solidFill>
                <a:ea typeface="+mn-lt"/>
                <a:cs typeface="+mn-lt"/>
              </a:rPr>
              <a:t>What it doesn’t do:</a:t>
            </a:r>
            <a:endParaRPr lang="en"/>
          </a:p>
          <a:p>
            <a:pPr algn="l" rtl="0"/>
            <a:r>
              <a:rPr lang="en" noProof="1">
                <a:solidFill>
                  <a:srgbClr val="404040"/>
                </a:solidFill>
                <a:ea typeface="+mn-lt"/>
                <a:cs typeface="+mn-lt"/>
              </a:rPr>
              <a:t>Does </a:t>
            </a:r>
            <a:r>
              <a:rPr lang="en" i="1" noProof="1">
                <a:solidFill>
                  <a:srgbClr val="404040"/>
                </a:solidFill>
                <a:ea typeface="+mn-lt"/>
                <a:cs typeface="+mn-lt"/>
              </a:rPr>
              <a:t>not</a:t>
            </a:r>
            <a:r>
              <a:rPr lang="en" noProof="1">
                <a:solidFill>
                  <a:srgbClr val="404040"/>
                </a:solidFill>
                <a:ea typeface="+mn-lt"/>
                <a:cs typeface="+mn-lt"/>
              </a:rPr>
              <a:t> introduce a new classification model.</a:t>
            </a:r>
            <a:endParaRPr lang="en"/>
          </a:p>
          <a:p>
            <a:pPr algn="l" rtl="0"/>
            <a:r>
              <a:rPr lang="en" noProof="1">
                <a:solidFill>
                  <a:srgbClr val="404040"/>
                </a:solidFill>
                <a:ea typeface="+mn-lt"/>
                <a:cs typeface="+mn-lt"/>
              </a:rPr>
              <a:t>Does </a:t>
            </a:r>
            <a:r>
              <a:rPr lang="en" i="1" noProof="1">
                <a:solidFill>
                  <a:srgbClr val="404040"/>
                </a:solidFill>
                <a:ea typeface="+mn-lt"/>
                <a:cs typeface="+mn-lt"/>
              </a:rPr>
              <a:t>not</a:t>
            </a:r>
            <a:r>
              <a:rPr lang="en" noProof="1">
                <a:solidFill>
                  <a:srgbClr val="404040"/>
                </a:solidFill>
                <a:ea typeface="+mn-lt"/>
                <a:cs typeface="+mn-lt"/>
              </a:rPr>
              <a:t> train predictive systems.</a:t>
            </a:r>
            <a:endParaRPr lang="en"/>
          </a:p>
        </p:txBody>
      </p:sp>
      <p:sp>
        <p:nvSpPr>
          <p:cNvPr id="5" name="Slide Number Placeholder 5">
            <a:extLst>
              <a:ext uri="{FF2B5EF4-FFF2-40B4-BE49-F238E27FC236}">
                <a16:creationId xmlns:a16="http://schemas.microsoft.com/office/drawing/2014/main" id="{371EA929-D033-DECA-2AED-FC20466ED25E}"/>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FA58D1AD-59AB-494F-A269-27AC1AD89525}" type="slidenum">
              <a:rPr lang="he-IL" noProof="1" smtClean="0"/>
              <a:pPr lvl="0" rtl="1">
                <a:lnSpc>
                  <a:spcPct val="90000"/>
                </a:lnSpc>
                <a:spcAft>
                  <a:spcPts val="600"/>
                </a:spcAft>
              </a:pPr>
              <a:t>5</a:t>
            </a:fld>
            <a:endParaRPr lang="he-IL" noProof="1"/>
          </a:p>
        </p:txBody>
      </p:sp>
    </p:spTree>
    <p:extLst>
      <p:ext uri="{BB962C8B-B14F-4D97-AF65-F5344CB8AC3E}">
        <p14:creationId xmlns:p14="http://schemas.microsoft.com/office/powerpoint/2010/main" val="3973754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72C8BF20-9EA8-748A-5CBC-C1E132793BDE}"/>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CF4680D4-DEE2-49EE-AF90-EFEAF50AE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B3FE18-5A61-44A7-A0AE-BA39F508EF1E}"/>
              </a:ext>
            </a:extLst>
          </p:cNvPr>
          <p:cNvSpPr txBox="1">
            <a:spLocks noGrp="1"/>
          </p:cNvSpPr>
          <p:nvPr>
            <p:ph type="title"/>
          </p:nvPr>
        </p:nvSpPr>
        <p:spPr>
          <a:xfrm>
            <a:off x="804671" y="1290025"/>
            <a:ext cx="5291327" cy="1188720"/>
          </a:xfrm>
          <a:solidFill>
            <a:srgbClr val="FFFFFF"/>
          </a:solidFill>
          <a:ln>
            <a:solidFill>
              <a:srgbClr val="404040"/>
            </a:solidFill>
          </a:ln>
        </p:spPr>
        <p:txBody>
          <a:bodyPr>
            <a:normAutofit/>
          </a:bodyPr>
          <a:lstStyle/>
          <a:p>
            <a:pPr lvl="0" rtl="1"/>
            <a:r>
              <a:rPr lang="en-US" noProof="1"/>
              <a:t>THE Data</a:t>
            </a:r>
            <a:endParaRPr lang="he-IL" noProof="1"/>
          </a:p>
        </p:txBody>
      </p:sp>
      <p:sp>
        <p:nvSpPr>
          <p:cNvPr id="3" name="Content Placeholder 2">
            <a:extLst>
              <a:ext uri="{FF2B5EF4-FFF2-40B4-BE49-F238E27FC236}">
                <a16:creationId xmlns:a16="http://schemas.microsoft.com/office/drawing/2014/main" id="{6A241429-76EA-41DF-B69D-FDFD0C64DB15}"/>
              </a:ext>
            </a:extLst>
          </p:cNvPr>
          <p:cNvSpPr txBox="1">
            <a:spLocks noGrp="1"/>
          </p:cNvSpPr>
          <p:nvPr>
            <p:ph idx="1"/>
          </p:nvPr>
        </p:nvSpPr>
        <p:spPr>
          <a:xfrm>
            <a:off x="804671" y="2679193"/>
            <a:ext cx="5285791" cy="3685032"/>
          </a:xfrm>
          <a:solidFill>
            <a:srgbClr val="FFFFFF">
              <a:alpha val="60000"/>
            </a:srgbClr>
          </a:solidFill>
        </p:spPr>
        <p:txBody>
          <a:bodyPr vert="horz" lIns="91440" tIns="45720" rIns="91440" bIns="45720" rtlCol="0" anchor="t">
            <a:normAutofit/>
          </a:bodyPr>
          <a:lstStyle/>
          <a:p>
            <a:pPr marL="228600" lvl="1" indent="0" algn="l" rtl="0">
              <a:buNone/>
            </a:pPr>
            <a:r>
              <a:rPr lang="en" noProof="1">
                <a:solidFill>
                  <a:schemeClr val="tx1"/>
                </a:solidFill>
                <a:cs typeface="Avenir Next LT Pro"/>
              </a:rPr>
              <a:t>The article introduces a new corpus called LoSST-AD, which includes transcripts of public interviews with 20 famous personalities, half of whom were diagnosed with Alzheimer’s.
135 public interviews of the individuals were transcribed for the purpose of building the dataset.
Each transcript includes: date, age, medical status.
A shortened database (99 transcriptions) of uniform length was created for fair comparison.
The data is available online https://www.losst-ad.com (password required)</a:t>
            </a:r>
            <a:endParaRPr lang="he-IL" noProof="1">
              <a:solidFill>
                <a:schemeClr val="tx1"/>
              </a:solidFill>
              <a:cs typeface="Avenir Next LT Pro"/>
            </a:endParaRPr>
          </a:p>
          <a:p>
            <a:pPr lvl="1" rtl="0">
              <a:lnSpc>
                <a:spcPct val="90000"/>
              </a:lnSpc>
            </a:pPr>
            <a:endParaRPr lang="en" noProof="1">
              <a:solidFill>
                <a:schemeClr val="tx1"/>
              </a:solidFill>
              <a:cs typeface="Avenir Next LT Pro"/>
            </a:endParaRPr>
          </a:p>
        </p:txBody>
      </p:sp>
      <p:sp>
        <p:nvSpPr>
          <p:cNvPr id="37" name="Rectangle 36">
            <a:extLst>
              <a:ext uri="{FF2B5EF4-FFF2-40B4-BE49-F238E27FC236}">
                <a16:creationId xmlns:a16="http://schemas.microsoft.com/office/drawing/2014/main" id="{50C52EE1-5085-4960-AD29-A926E62E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D15AA94-C237-4412-B37B-EB317D2B0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02E5935-48DA-A35F-475A-50E4C7E0B500}"/>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8B1C2976-8318-AC42-9CAE-B5502219037B}" type="slidenum">
              <a:rPr lang="he-IL" noProof="1" smtClean="0"/>
              <a:pPr lvl="0" rtl="1">
                <a:lnSpc>
                  <a:spcPct val="90000"/>
                </a:lnSpc>
                <a:spcAft>
                  <a:spcPts val="600"/>
                </a:spcAft>
              </a:pPr>
              <a:t>6</a:t>
            </a:fld>
            <a:endParaRPr lang="he-IL" noProof="1"/>
          </a:p>
        </p:txBody>
      </p:sp>
      <p:pic>
        <p:nvPicPr>
          <p:cNvPr id="1026" name="Picture 2" descr="‪Database Vector SVG Icon (42) - SVG Repo‬‏">
            <a:extLst>
              <a:ext uri="{FF2B5EF4-FFF2-40B4-BE49-F238E27FC236}">
                <a16:creationId xmlns:a16="http://schemas.microsoft.com/office/drawing/2014/main" id="{71739CFF-A21F-5691-0413-97E863C01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4538" y="1841915"/>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414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E18AE8-6D73-6472-3DF4-39A72958CDBE}"/>
              </a:ext>
            </a:extLst>
          </p:cNvPr>
          <p:cNvSpPr txBox="1">
            <a:spLocks noGrp="1"/>
          </p:cNvSpPr>
          <p:nvPr>
            <p:ph type="title"/>
          </p:nvPr>
        </p:nvSpPr>
        <p:spPr>
          <a:xfrm>
            <a:off x="2231136" y="467418"/>
            <a:ext cx="7729728" cy="1188720"/>
          </a:xfrm>
          <a:solidFill>
            <a:srgbClr val="FFFFFF"/>
          </a:solidFill>
        </p:spPr>
        <p:txBody>
          <a:bodyPr>
            <a:normAutofit/>
          </a:bodyPr>
          <a:lstStyle/>
          <a:p>
            <a:pPr lvl="0" defTabSz="914400" rtl="0" eaLnBrk="1" latinLnBrk="0" hangingPunct="1">
              <a:spcBef>
                <a:spcPct val="0"/>
              </a:spcBef>
              <a:buNone/>
            </a:pPr>
            <a:r>
              <a:rPr lang="en-US" noProof="1"/>
              <a:t>Method</a:t>
            </a:r>
            <a:endParaRPr lang="he-IL" noProof="1"/>
          </a:p>
        </p:txBody>
      </p:sp>
      <p:sp>
        <p:nvSpPr>
          <p:cNvPr id="3" name="Content Placeholder 2">
            <a:extLst>
              <a:ext uri="{FF2B5EF4-FFF2-40B4-BE49-F238E27FC236}">
                <a16:creationId xmlns:a16="http://schemas.microsoft.com/office/drawing/2014/main" id="{C3FCB837-9B16-DC07-DEAC-6E2965AA7223}"/>
              </a:ext>
            </a:extLst>
          </p:cNvPr>
          <p:cNvSpPr txBox="1">
            <a:spLocks noGrp="1"/>
          </p:cNvSpPr>
          <p:nvPr>
            <p:ph idx="1"/>
          </p:nvPr>
        </p:nvSpPr>
        <p:spPr>
          <a:xfrm>
            <a:off x="1706062" y="2291262"/>
            <a:ext cx="8779512" cy="2879256"/>
          </a:xfrm>
        </p:spPr>
        <p:txBody>
          <a:bodyPr>
            <a:normAutofit/>
          </a:bodyPr>
          <a:lstStyle/>
          <a:p>
            <a:pPr lvl="0" algn="l" rtl="0"/>
            <a:r>
              <a:rPr lang="en" noProof="1">
                <a:solidFill>
                  <a:srgbClr val="404040"/>
                </a:solidFill>
              </a:rPr>
              <a:t>Manual transcription of 135 interviews.
Filtering the interviewer's text and direct quotes such as song lyrics in order to prevent bias and allow for more accurate analysis of fluent speech.
Shorten the length of the transcripts in order to minimize the impact of the length on the extraction of features.
Divided into experimental groups and control groups, with each AD patient assigned a person from the control group with similar demographic characteristics.</a:t>
            </a:r>
          </a:p>
          <a:p>
            <a:pPr lvl="0" algn="l" rtl="0"/>
            <a:r>
              <a:rPr lang="en" noProof="1">
                <a:solidFill>
                  <a:srgbClr val="404040"/>
                </a:solidFill>
              </a:rPr>
              <a:t>Extract features with NLP tools.</a:t>
            </a:r>
            <a:endParaRPr lang="he-IL" noProof="1">
              <a:solidFill>
                <a:srgbClr val="404040"/>
              </a:solidFill>
            </a:endParaRPr>
          </a:p>
        </p:txBody>
      </p:sp>
      <p:sp>
        <p:nvSpPr>
          <p:cNvPr id="5" name="Slide Number Placeholder 5">
            <a:extLst>
              <a:ext uri="{FF2B5EF4-FFF2-40B4-BE49-F238E27FC236}">
                <a16:creationId xmlns:a16="http://schemas.microsoft.com/office/drawing/2014/main" id="{45B7A3A7-DB09-A7BF-8C96-D7CAD690B17A}"/>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9A7F7A54-89BB-3E4B-814B-ADD21BC06618}" type="slidenum">
              <a:rPr lang="he-IL" noProof="1" smtClean="0"/>
              <a:pPr lvl="0" rtl="1">
                <a:lnSpc>
                  <a:spcPct val="90000"/>
                </a:lnSpc>
                <a:spcAft>
                  <a:spcPts val="600"/>
                </a:spcAft>
              </a:pPr>
              <a:t>7</a:t>
            </a:fld>
            <a:endParaRPr lang="he-IL" noProof="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3">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5">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998A6E-4999-E2C4-F4E5-D74C12B21D0C}"/>
              </a:ext>
            </a:extLst>
          </p:cNvPr>
          <p:cNvSpPr txBox="1">
            <a:spLocks noGrp="1"/>
          </p:cNvSpPr>
          <p:nvPr>
            <p:ph type="title"/>
          </p:nvPr>
        </p:nvSpPr>
        <p:spPr>
          <a:xfrm>
            <a:off x="1600200" y="5051342"/>
            <a:ext cx="8991600" cy="908631"/>
          </a:xfrm>
        </p:spPr>
        <p:txBody>
          <a:bodyPr>
            <a:normAutofit/>
          </a:bodyPr>
          <a:lstStyle/>
          <a:p>
            <a:pPr lvl="0" rtl="0"/>
            <a:r>
              <a:rPr lang="en" sz="3200" noProof="1"/>
              <a:t>Features researched</a:t>
            </a:r>
            <a:endParaRPr lang="he-IL" sz="3200" noProof="1"/>
          </a:p>
        </p:txBody>
      </p:sp>
      <p:sp>
        <p:nvSpPr>
          <p:cNvPr id="3" name="Content Placeholder 2">
            <a:extLst>
              <a:ext uri="{FF2B5EF4-FFF2-40B4-BE49-F238E27FC236}">
                <a16:creationId xmlns:a16="http://schemas.microsoft.com/office/drawing/2014/main" id="{FC0F4856-1F69-AC23-656E-2CBB0FF27F16}"/>
              </a:ext>
            </a:extLst>
          </p:cNvPr>
          <p:cNvSpPr txBox="1">
            <a:spLocks noGrp="1"/>
          </p:cNvSpPr>
          <p:nvPr>
            <p:ph idx="1"/>
          </p:nvPr>
        </p:nvSpPr>
        <p:spPr>
          <a:xfrm>
            <a:off x="2249805" y="6118303"/>
            <a:ext cx="7692390" cy="465377"/>
          </a:xfrm>
        </p:spPr>
        <p:txBody>
          <a:bodyPr>
            <a:normAutofit/>
          </a:bodyPr>
          <a:lstStyle/>
          <a:p>
            <a:pPr algn="l" rtl="0">
              <a:lnSpc>
                <a:spcPct val="90000"/>
              </a:lnSpc>
            </a:pPr>
            <a:r>
              <a:rPr lang="en" sz="1500" noProof="1">
                <a:solidFill>
                  <a:srgbClr val="FFFFFF"/>
                </a:solidFill>
              </a:rPr>
              <a:t>The data analysis and feature extraction were performed with the help of SpaCy and NLTK.</a:t>
            </a:r>
            <a:endParaRPr lang="he-IL" sz="1500" noProof="1">
              <a:solidFill>
                <a:srgbClr val="FFFFFF"/>
              </a:solidFill>
            </a:endParaRPr>
          </a:p>
        </p:txBody>
      </p:sp>
      <p:sp>
        <p:nvSpPr>
          <p:cNvPr id="6" name="Slide Number Placeholder 5">
            <a:extLst>
              <a:ext uri="{FF2B5EF4-FFF2-40B4-BE49-F238E27FC236}">
                <a16:creationId xmlns:a16="http://schemas.microsoft.com/office/drawing/2014/main" id="{EA0D5769-FD46-D526-083F-7FD6C0CF71AD}"/>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68CA1745-1EF7-D649-8A5B-3CBD339A872A}" type="slidenum">
              <a:rPr lang="he-IL" noProof="1" smtClean="0"/>
              <a:pPr lvl="0" rtl="1">
                <a:lnSpc>
                  <a:spcPct val="90000"/>
                </a:lnSpc>
                <a:spcAft>
                  <a:spcPts val="600"/>
                </a:spcAft>
              </a:pPr>
              <a:t>8</a:t>
            </a:fld>
            <a:endParaRPr lang="he-IL" noProof="1"/>
          </a:p>
        </p:txBody>
      </p:sp>
      <p:graphicFrame>
        <p:nvGraphicFramePr>
          <p:cNvPr id="7" name="טבלה 6">
            <a:extLst>
              <a:ext uri="{FF2B5EF4-FFF2-40B4-BE49-F238E27FC236}">
                <a16:creationId xmlns:a16="http://schemas.microsoft.com/office/drawing/2014/main" id="{9F97C90B-6E4F-8047-3FAF-937CC26DED7C}"/>
              </a:ext>
            </a:extLst>
          </p:cNvPr>
          <p:cNvGraphicFramePr>
            <a:graphicFrameLocks noGrp="1"/>
          </p:cNvGraphicFramePr>
          <p:nvPr>
            <p:extLst>
              <p:ext uri="{D42A27DB-BD31-4B8C-83A1-F6EECF244321}">
                <p14:modId xmlns:p14="http://schemas.microsoft.com/office/powerpoint/2010/main" val="3289587715"/>
              </p:ext>
            </p:extLst>
          </p:nvPr>
        </p:nvGraphicFramePr>
        <p:xfrm>
          <a:off x="402336" y="274320"/>
          <a:ext cx="11521440" cy="4327530"/>
        </p:xfrm>
        <a:graphic>
          <a:graphicData uri="http://schemas.openxmlformats.org/drawingml/2006/table">
            <a:tbl>
              <a:tblPr rtl="1" firstRow="1" bandRow="1">
                <a:tableStyleId>{21E4AEA4-8DFA-4A89-87EB-49C32662AFE0}</a:tableStyleId>
              </a:tblPr>
              <a:tblGrid>
                <a:gridCol w="4645152">
                  <a:extLst>
                    <a:ext uri="{9D8B030D-6E8A-4147-A177-3AD203B41FA5}">
                      <a16:colId xmlns:a16="http://schemas.microsoft.com/office/drawing/2014/main" val="1978762441"/>
                    </a:ext>
                  </a:extLst>
                </a:gridCol>
                <a:gridCol w="4407408">
                  <a:extLst>
                    <a:ext uri="{9D8B030D-6E8A-4147-A177-3AD203B41FA5}">
                      <a16:colId xmlns:a16="http://schemas.microsoft.com/office/drawing/2014/main" val="3417701055"/>
                    </a:ext>
                  </a:extLst>
                </a:gridCol>
                <a:gridCol w="2468880">
                  <a:extLst>
                    <a:ext uri="{9D8B030D-6E8A-4147-A177-3AD203B41FA5}">
                      <a16:colId xmlns:a16="http://schemas.microsoft.com/office/drawing/2014/main" val="2233541387"/>
                    </a:ext>
                  </a:extLst>
                </a:gridCol>
              </a:tblGrid>
              <a:tr h="400160">
                <a:tc>
                  <a:txBody>
                    <a:bodyPr/>
                    <a:lstStyle/>
                    <a:p>
                      <a:pPr marL="0" algn="l" defTabSz="914400" rtl="0" eaLnBrk="1" latinLnBrk="0" hangingPunct="1"/>
                      <a:r>
                        <a:rPr lang="en-US" sz="1400"/>
                        <a:t>Example</a:t>
                      </a:r>
                      <a:endParaRPr lang="he-IL" sz="1400"/>
                    </a:p>
                  </a:txBody>
                  <a:tcPr marL="73229" marR="73229" marT="36615" marB="36615"/>
                </a:tc>
                <a:tc>
                  <a:txBody>
                    <a:bodyPr/>
                    <a:lstStyle/>
                    <a:p>
                      <a:pPr marL="0" algn="l" defTabSz="914400" rtl="0" eaLnBrk="1" latinLnBrk="0" hangingPunct="1"/>
                      <a:r>
                        <a:rPr lang="en-US" sz="1400"/>
                        <a:t>Meaning</a:t>
                      </a:r>
                      <a:endParaRPr lang="he-IL" sz="1400"/>
                    </a:p>
                  </a:txBody>
                  <a:tcPr marL="73229" marR="73229" marT="36615" marB="36615"/>
                </a:tc>
                <a:tc>
                  <a:txBody>
                    <a:bodyPr/>
                    <a:lstStyle/>
                    <a:p>
                      <a:pPr marL="0" algn="l" defTabSz="914400" rtl="0" eaLnBrk="1" latinLnBrk="0" hangingPunct="1"/>
                      <a:r>
                        <a:rPr lang="en-US" sz="1400"/>
                        <a:t>Features</a:t>
                      </a:r>
                      <a:endParaRPr lang="he-IL" sz="1400"/>
                    </a:p>
                  </a:txBody>
                  <a:tcPr marL="73229" marR="73229" marT="36615" marB="36615"/>
                </a:tc>
                <a:extLst>
                  <a:ext uri="{0D108BD9-81ED-4DB2-BD59-A6C34878D82A}">
                    <a16:rowId xmlns:a16="http://schemas.microsoft.com/office/drawing/2014/main" val="315765448"/>
                  </a:ext>
                </a:extLst>
              </a:tr>
              <a:tr h="400160">
                <a:tc>
                  <a:txBody>
                    <a:bodyPr/>
                    <a:lstStyle/>
                    <a:p>
                      <a:pPr marL="0" algn="l" defTabSz="914400" rtl="0" eaLnBrk="1" latinLnBrk="0" hangingPunct="1"/>
                      <a:r>
                        <a:rPr lang="en-US" sz="1400" dirty="0"/>
                        <a:t>Book, Car, Run – 2/3</a:t>
                      </a:r>
                      <a:endParaRPr lang="he-IL" sz="1400" dirty="0"/>
                    </a:p>
                  </a:txBody>
                  <a:tcPr marL="73229" marR="73229" marT="36615" marB="36615"/>
                </a:tc>
                <a:tc>
                  <a:txBody>
                    <a:bodyPr/>
                    <a:lstStyle/>
                    <a:p>
                      <a:pPr marL="0" algn="l" defTabSz="914400" rtl="0" eaLnBrk="1" latinLnBrk="0" hangingPunct="1"/>
                      <a:r>
                        <a:rPr lang="en-US" sz="1400" dirty="0"/>
                        <a:t>Number of nouns from the entire corpus</a:t>
                      </a:r>
                      <a:endParaRPr lang="he-IL" sz="1400" dirty="0"/>
                    </a:p>
                  </a:txBody>
                  <a:tcPr marL="73229" marR="73229" marT="36615" marB="36615"/>
                </a:tc>
                <a:tc>
                  <a:txBody>
                    <a:bodyPr/>
                    <a:lstStyle/>
                    <a:p>
                      <a:pPr marL="0" algn="l" defTabSz="914400" rtl="0" eaLnBrk="1" latinLnBrk="0" hangingPunct="1"/>
                      <a:r>
                        <a:rPr lang="en" sz="1400" dirty="0"/>
                        <a:t>Noun frequency (Ratio)</a:t>
                      </a:r>
                    </a:p>
                  </a:txBody>
                  <a:tcPr marL="73229" marR="73229" marT="36615" marB="36615"/>
                </a:tc>
                <a:extLst>
                  <a:ext uri="{0D108BD9-81ED-4DB2-BD59-A6C34878D82A}">
                    <a16:rowId xmlns:a16="http://schemas.microsoft.com/office/drawing/2014/main" val="2822934872"/>
                  </a:ext>
                </a:extLst>
              </a:tr>
              <a:tr h="400160">
                <a:tc>
                  <a:txBody>
                    <a:bodyPr/>
                    <a:lstStyle/>
                    <a:p>
                      <a:pPr marL="0" algn="l" defTabSz="914400" rtl="0" eaLnBrk="1" latinLnBrk="0" hangingPunct="1"/>
                      <a:r>
                        <a:rPr lang="en-US" sz="1400" dirty="0"/>
                        <a:t>Blue, blue, red - 1</a:t>
                      </a:r>
                      <a:endParaRPr lang="he-IL" sz="1400" dirty="0"/>
                    </a:p>
                  </a:txBody>
                  <a:tcPr marL="73229" marR="73229" marT="36615" marB="3661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Words used </a:t>
                      </a:r>
                      <a:r>
                        <a:rPr lang="en" sz="1400" kern="1200" dirty="0">
                          <a:solidFill>
                            <a:schemeClr val="dk1"/>
                          </a:solidFill>
                          <a:effectLst/>
                        </a:rPr>
                        <a:t>once</a:t>
                      </a:r>
                      <a:endParaRPr lang="en" sz="1400" kern="1200" dirty="0">
                        <a:solidFill>
                          <a:schemeClr val="dk1"/>
                        </a:solidFill>
                        <a:effectLst/>
                        <a:latin typeface="+mn-lt"/>
                        <a:ea typeface="+mn-ea"/>
                        <a:cs typeface="+mn-cs"/>
                      </a:endParaRPr>
                    </a:p>
                  </a:txBody>
                  <a:tcPr marL="73229" marR="73229" marT="36615" marB="3661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400" kern="1200" dirty="0">
                          <a:solidFill>
                            <a:schemeClr val="dk1"/>
                          </a:solidFill>
                          <a:effectLst/>
                        </a:rPr>
                        <a:t>hapax legomena</a:t>
                      </a:r>
                      <a:endParaRPr lang="en" sz="1400" kern="1200" dirty="0">
                        <a:solidFill>
                          <a:schemeClr val="dk1"/>
                        </a:solidFill>
                        <a:effectLst/>
                        <a:latin typeface="+mn-lt"/>
                        <a:ea typeface="+mn-ea"/>
                        <a:cs typeface="+mn-cs"/>
                      </a:endParaRPr>
                    </a:p>
                  </a:txBody>
                  <a:tcPr marL="73229" marR="73229" marT="36615" marB="36615"/>
                </a:tc>
                <a:extLst>
                  <a:ext uri="{0D108BD9-81ED-4DB2-BD59-A6C34878D82A}">
                    <a16:rowId xmlns:a16="http://schemas.microsoft.com/office/drawing/2014/main" val="1236662325"/>
                  </a:ext>
                </a:extLst>
              </a:tr>
              <a:tr h="400160">
                <a:tc>
                  <a:txBody>
                    <a:bodyPr/>
                    <a:lstStyle/>
                    <a:p>
                      <a:pPr marL="0" algn="l" defTabSz="914400" rtl="0" eaLnBrk="1" latinLnBrk="0" hangingPunct="1"/>
                      <a:r>
                        <a:rPr lang="en-US" sz="1400" dirty="0"/>
                        <a:t>A, A, A, B  -1</a:t>
                      </a:r>
                      <a:endParaRPr lang="he-IL" sz="1400" dirty="0"/>
                    </a:p>
                  </a:txBody>
                  <a:tcPr marL="73229" marR="73229" marT="36615" marB="3661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400" kern="1200" dirty="0">
                          <a:solidFill>
                            <a:schemeClr val="dk1"/>
                          </a:solidFill>
                          <a:effectLst/>
                        </a:rPr>
                        <a:t>Search for richness of vocabulary</a:t>
                      </a:r>
                      <a:endParaRPr lang="en" sz="1400" kern="1200" dirty="0">
                        <a:solidFill>
                          <a:schemeClr val="dk1"/>
                        </a:solidFill>
                        <a:effectLst/>
                        <a:latin typeface="+mn-lt"/>
                        <a:ea typeface="+mn-ea"/>
                        <a:cs typeface="+mn-cs"/>
                      </a:endParaRPr>
                    </a:p>
                  </a:txBody>
                  <a:tcPr marL="73229" marR="73229" marT="36615" marB="36615"/>
                </a:tc>
                <a:tc>
                  <a:txBody>
                    <a:bodyPr/>
                    <a:lstStyle/>
                    <a:p>
                      <a:pPr marL="0" algn="l" defTabSz="914400" rtl="0" eaLnBrk="1" latinLnBrk="0" hangingPunct="1"/>
                      <a:r>
                        <a:rPr lang="en" sz="1400" dirty="0"/>
                        <a:t>words used once or twice</a:t>
                      </a:r>
                    </a:p>
                  </a:txBody>
                  <a:tcPr marL="73229" marR="73229" marT="36615" marB="36615"/>
                </a:tc>
                <a:extLst>
                  <a:ext uri="{0D108BD9-81ED-4DB2-BD59-A6C34878D82A}">
                    <a16:rowId xmlns:a16="http://schemas.microsoft.com/office/drawing/2014/main" val="3833930683"/>
                  </a:ext>
                </a:extLst>
              </a:tr>
              <a:tr h="400160">
                <a:tc>
                  <a:txBody>
                    <a:bodyPr/>
                    <a:lstStyle/>
                    <a:p>
                      <a:pPr marL="0" algn="l" defTabSz="914400" rtl="0" eaLnBrk="1" latinLnBrk="0" hangingPunct="1"/>
                      <a:r>
                        <a:rPr lang="en-US" sz="1400" dirty="0"/>
                        <a:t>A, b ,b ,b - 2</a:t>
                      </a:r>
                      <a:endParaRPr lang="he-IL" sz="1400" dirty="0"/>
                    </a:p>
                  </a:txBody>
                  <a:tcPr marL="73229" marR="73229" marT="36615" marB="36615"/>
                </a:tc>
                <a:tc>
                  <a:txBody>
                    <a:bodyPr/>
                    <a:lstStyle/>
                    <a:p>
                      <a:pPr marL="0" algn="l" defTabSz="914400" rtl="0" eaLnBrk="1" latinLnBrk="0" hangingPunct="1"/>
                      <a:r>
                        <a:rPr lang="en" sz="1400" noProof="1">
                          <a:solidFill>
                            <a:srgbClr val="404040"/>
                          </a:solidFill>
                        </a:rPr>
                        <a:t>Number of unique words</a:t>
                      </a:r>
                      <a:endParaRPr lang="he-IL" sz="1400" dirty="0"/>
                    </a:p>
                  </a:txBody>
                  <a:tcPr marL="73229" marR="73229" marT="36615" marB="3661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400" kern="1200" dirty="0">
                          <a:solidFill>
                            <a:schemeClr val="dk1"/>
                          </a:solidFill>
                          <a:effectLst/>
                        </a:rPr>
                        <a:t>Brunet index</a:t>
                      </a:r>
                      <a:endParaRPr lang="en" sz="1400" kern="1200" dirty="0">
                        <a:solidFill>
                          <a:schemeClr val="dk1"/>
                        </a:solidFill>
                        <a:effectLst/>
                        <a:latin typeface="+mn-lt"/>
                        <a:ea typeface="+mn-ea"/>
                        <a:cs typeface="+mn-cs"/>
                      </a:endParaRPr>
                    </a:p>
                  </a:txBody>
                  <a:tcPr marL="73229" marR="73229" marT="36615" marB="36615"/>
                </a:tc>
                <a:extLst>
                  <a:ext uri="{0D108BD9-81ED-4DB2-BD59-A6C34878D82A}">
                    <a16:rowId xmlns:a16="http://schemas.microsoft.com/office/drawing/2014/main" val="585865568"/>
                  </a:ext>
                </a:extLst>
              </a:tr>
              <a:tr h="400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sz="1400" dirty="0"/>
                        <a:t>The cat chased the cat.   TTR: 3/5 </a:t>
                      </a:r>
                      <a:endParaRPr lang="he-IL" sz="1400" dirty="0"/>
                    </a:p>
                  </a:txBody>
                  <a:tcPr marL="73229" marR="73229" marT="36615" marB="36615"/>
                </a:tc>
                <a:tc>
                  <a:txBody>
                    <a:bodyPr/>
                    <a:lstStyle/>
                    <a:p>
                      <a:pPr marL="0" algn="l" defTabSz="914400" rtl="0" eaLnBrk="1" latinLnBrk="0" hangingPunct="1"/>
                      <a:r>
                        <a:rPr lang="en" sz="1400" noProof="1">
                          <a:solidFill>
                            <a:srgbClr val="404040"/>
                          </a:solidFill>
                        </a:rPr>
                        <a:t>Ratio of unique words to total words </a:t>
                      </a:r>
                      <a:endParaRPr lang="he-IL" sz="1400" dirty="0"/>
                    </a:p>
                  </a:txBody>
                  <a:tcPr marL="73229" marR="73229" marT="36615" marB="3661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400" kern="1200" dirty="0">
                          <a:solidFill>
                            <a:schemeClr val="dk1"/>
                          </a:solidFill>
                          <a:effectLst/>
                        </a:rPr>
                        <a:t>Type : token ratio</a:t>
                      </a:r>
                      <a:endParaRPr lang="en" sz="1400" kern="1200" dirty="0">
                        <a:solidFill>
                          <a:schemeClr val="dk1"/>
                        </a:solidFill>
                        <a:effectLst/>
                        <a:latin typeface="+mn-lt"/>
                        <a:ea typeface="+mn-ea"/>
                        <a:cs typeface="+mn-cs"/>
                      </a:endParaRPr>
                    </a:p>
                  </a:txBody>
                  <a:tcPr marL="73229" marR="73229" marT="36615" marB="36615"/>
                </a:tc>
                <a:extLst>
                  <a:ext uri="{0D108BD9-81ED-4DB2-BD59-A6C34878D82A}">
                    <a16:rowId xmlns:a16="http://schemas.microsoft.com/office/drawing/2014/main" val="3477845426"/>
                  </a:ext>
                </a:extLst>
              </a:tr>
              <a:tr h="400160">
                <a:tc>
                  <a:txBody>
                    <a:bodyPr/>
                    <a:lstStyle/>
                    <a:p>
                      <a:pPr marL="0" algn="l" defTabSz="914400" rtl="0" eaLnBrk="1" latinLnBrk="0" hangingPunct="1"/>
                      <a:r>
                        <a:rPr lang="en-US" sz="1400" dirty="0"/>
                        <a:t>or, from, in, to ,as  etc…</a:t>
                      </a:r>
                      <a:endParaRPr lang="he-IL" sz="1400" dirty="0"/>
                    </a:p>
                  </a:txBody>
                  <a:tcPr marL="73229" marR="73229" marT="36615" marB="366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sz="1400" dirty="0"/>
                        <a:t>words that show relationships between nouns or pronouns</a:t>
                      </a:r>
                      <a:endParaRPr lang="he-IL" sz="1400" dirty="0"/>
                    </a:p>
                  </a:txBody>
                  <a:tcPr marL="73229" marR="73229" marT="36615" marB="36615"/>
                </a:tc>
                <a:tc>
                  <a:txBody>
                    <a:bodyPr/>
                    <a:lstStyle/>
                    <a:p>
                      <a:pPr marL="0" algn="l" defTabSz="914400" rtl="0" eaLnBrk="1" latinLnBrk="0" hangingPunct="1"/>
                      <a:r>
                        <a:rPr lang="en" sz="1400" dirty="0"/>
                        <a:t>Adposition frequency</a:t>
                      </a:r>
                    </a:p>
                  </a:txBody>
                  <a:tcPr marL="73229" marR="73229" marT="36615" marB="36615"/>
                </a:tc>
                <a:extLst>
                  <a:ext uri="{0D108BD9-81ED-4DB2-BD59-A6C34878D82A}">
                    <a16:rowId xmlns:a16="http://schemas.microsoft.com/office/drawing/2014/main" val="1517858798"/>
                  </a:ext>
                </a:extLst>
              </a:tr>
              <a:tr h="667602">
                <a:tc>
                  <a:txBody>
                    <a:bodyPr/>
                    <a:lstStyle/>
                    <a:p>
                      <a:pPr algn="l"/>
                      <a:r>
                        <a:rPr lang="en" sz="1400" dirty="0"/>
                        <a:t>Zipf : 6–7 = very frequent (e.g. "the", "dog")</a:t>
                      </a:r>
                    </a:p>
                    <a:p>
                      <a:pPr algn="l"/>
                      <a:r>
                        <a:rPr lang="en" sz="1400" dirty="0"/>
                        <a:t>3–4 = moderate (e.g. "banana")</a:t>
                      </a:r>
                    </a:p>
                    <a:p>
                      <a:pPr algn="l"/>
                      <a:r>
                        <a:rPr lang="en" sz="1400" dirty="0"/>
                        <a:t>1–2 = rare (e.g. "epistemology")</a:t>
                      </a:r>
                    </a:p>
                    <a:p>
                      <a:pPr marL="0" algn="l" defTabSz="914400" rtl="0" eaLnBrk="1" latinLnBrk="0" hangingPunct="1"/>
                      <a:endParaRPr lang="he-IL" sz="1400" dirty="0"/>
                    </a:p>
                  </a:txBody>
                  <a:tcPr marL="73229" marR="73229" marT="36615" marB="3661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400" b="1" dirty="0"/>
                        <a:t>Zipf scale</a:t>
                      </a:r>
                      <a:r>
                        <a:rPr lang="en" sz="1400" dirty="0"/>
                        <a:t>: a 1–7 logarithmic scale for easier comparison</a:t>
                      </a:r>
                    </a:p>
                    <a:p>
                      <a:pPr marL="0" marR="0" lvl="0" indent="0" algn="l" defTabSz="914400" rtl="0" eaLnBrk="1" fontAlgn="auto" latinLnBrk="0" hangingPunct="1">
                        <a:lnSpc>
                          <a:spcPct val="100000"/>
                        </a:lnSpc>
                        <a:spcBef>
                          <a:spcPts val="0"/>
                        </a:spcBef>
                        <a:spcAft>
                          <a:spcPts val="0"/>
                        </a:spcAft>
                        <a:buClrTx/>
                        <a:buSzTx/>
                        <a:buFontTx/>
                        <a:buNone/>
                        <a:tabLst/>
                        <a:defRPr/>
                      </a:pPr>
                      <a:r>
                        <a:rPr lang="en" sz="1400" b="1" dirty="0" err="1"/>
                        <a:t>Subtlex</a:t>
                      </a:r>
                      <a:r>
                        <a:rPr lang="en" sz="1400" b="1" dirty="0"/>
                        <a:t> frequency</a:t>
                      </a:r>
                      <a:r>
                        <a:rPr lang="en" sz="1400" dirty="0"/>
                        <a:t>: word appears per million words</a:t>
                      </a:r>
                      <a:endParaRPr lang="he-IL" sz="1400" dirty="0"/>
                    </a:p>
                  </a:txBody>
                  <a:tcPr marL="73229" marR="73229" marT="36615" marB="3661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400" kern="1200" dirty="0">
                          <a:solidFill>
                            <a:schemeClr val="dk1"/>
                          </a:solidFill>
                          <a:effectLst/>
                        </a:rPr>
                        <a:t>word frequency – </a:t>
                      </a:r>
                      <a:r>
                        <a:rPr lang="en" sz="1400" kern="1200" dirty="0" err="1">
                          <a:solidFill>
                            <a:schemeClr val="dk1"/>
                          </a:solidFill>
                          <a:effectLst/>
                        </a:rPr>
                        <a:t>Subtl</a:t>
                      </a:r>
                      <a:r>
                        <a:rPr lang="en" sz="1400" kern="1200" dirty="0">
                          <a:solidFill>
                            <a:schemeClr val="dk1"/>
                          </a:solidFill>
                          <a:effectLst/>
                        </a:rPr>
                        <a:t> / Zipf</a:t>
                      </a:r>
                      <a:endParaRPr lang="en" sz="1400" kern="1200" dirty="0">
                        <a:solidFill>
                          <a:schemeClr val="dk1"/>
                        </a:solidFill>
                        <a:effectLst/>
                        <a:latin typeface="+mn-lt"/>
                        <a:ea typeface="+mn-ea"/>
                        <a:cs typeface="+mn-cs"/>
                      </a:endParaRPr>
                    </a:p>
                  </a:txBody>
                  <a:tcPr marL="73229" marR="73229" marT="36615" marB="36615"/>
                </a:tc>
                <a:extLst>
                  <a:ext uri="{0D108BD9-81ED-4DB2-BD59-A6C34878D82A}">
                    <a16:rowId xmlns:a16="http://schemas.microsoft.com/office/drawing/2014/main" val="1258934998"/>
                  </a:ext>
                </a:extLst>
              </a:tr>
              <a:tr h="400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sz="1400" dirty="0"/>
                        <a:t>I saw the dog. The dog was big. The dog ran fast. </a:t>
                      </a:r>
                    </a:p>
                    <a:p>
                      <a:pPr marL="0" marR="0" indent="0" algn="l" defTabSz="914400" rtl="0" eaLnBrk="1" fontAlgn="auto" latinLnBrk="0" hangingPunct="1">
                        <a:lnSpc>
                          <a:spcPct val="100000"/>
                        </a:lnSpc>
                        <a:spcBef>
                          <a:spcPts val="0"/>
                        </a:spcBef>
                        <a:spcAft>
                          <a:spcPts val="0"/>
                        </a:spcAft>
                        <a:buClrTx/>
                        <a:buSzTx/>
                        <a:buFontTx/>
                        <a:buNone/>
                        <a:tabLst/>
                        <a:defRPr/>
                      </a:pPr>
                      <a:r>
                        <a:rPr lang="en" sz="1400" dirty="0"/>
                        <a:t>Dog -3 , the dog - 3</a:t>
                      </a:r>
                      <a:endParaRPr lang="he-IL" sz="1400" dirty="0"/>
                    </a:p>
                  </a:txBody>
                  <a:tcPr marL="73229" marR="73229" marT="36615" marB="36615"/>
                </a:tc>
                <a:tc>
                  <a:txBody>
                    <a:bodyPr/>
                    <a:lstStyle/>
                    <a:p>
                      <a:pPr marL="0" algn="l" defTabSz="914400" rtl="0" eaLnBrk="1" latinLnBrk="0" hangingPunct="1"/>
                      <a:r>
                        <a:rPr lang="en" sz="1400"/>
                        <a:t>Unigram repetition: Repeating the same word </a:t>
                      </a:r>
                    </a:p>
                    <a:p>
                      <a:pPr marL="0" algn="l" defTabSz="914400" rtl="0" eaLnBrk="1" latinLnBrk="0" hangingPunct="1"/>
                      <a:r>
                        <a:rPr lang="en" sz="1400"/>
                        <a:t>Bigram repetition: Repeating the same two-word sequence</a:t>
                      </a:r>
                      <a:endParaRPr lang="he-IL" sz="1400"/>
                    </a:p>
                  </a:txBody>
                  <a:tcPr marL="73229" marR="73229" marT="36615" marB="3661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400" kern="1200" dirty="0">
                          <a:solidFill>
                            <a:schemeClr val="dk1"/>
                          </a:solidFill>
                          <a:effectLst/>
                        </a:rPr>
                        <a:t>uni- and bigram repetitions</a:t>
                      </a:r>
                      <a:endParaRPr lang="en" sz="1400" kern="1200" dirty="0">
                        <a:solidFill>
                          <a:schemeClr val="dk1"/>
                        </a:solidFill>
                        <a:effectLst/>
                        <a:latin typeface="+mn-lt"/>
                        <a:ea typeface="+mn-ea"/>
                        <a:cs typeface="+mn-cs"/>
                      </a:endParaRPr>
                    </a:p>
                  </a:txBody>
                  <a:tcPr marL="73229" marR="73229" marT="36615" marB="36615"/>
                </a:tc>
                <a:extLst>
                  <a:ext uri="{0D108BD9-81ED-4DB2-BD59-A6C34878D82A}">
                    <a16:rowId xmlns:a16="http://schemas.microsoft.com/office/drawing/2014/main" val="325970065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9CA59A-F718-AD98-7A2A-07F630DFBEA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4DC47BC9-167B-A86F-6A98-7019A0E6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A4AB6CB-EE33-5E17-788F-E9AC78896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4F06957-3D19-198F-3AC4-3F532D983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BECFD-EAC7-88F0-EC38-2B5B8E826E53}"/>
              </a:ext>
            </a:extLst>
          </p:cNvPr>
          <p:cNvSpPr txBox="1">
            <a:spLocks noGrp="1"/>
          </p:cNvSpPr>
          <p:nvPr>
            <p:ph type="title"/>
          </p:nvPr>
        </p:nvSpPr>
        <p:spPr>
          <a:xfrm>
            <a:off x="2231136" y="467418"/>
            <a:ext cx="7729728" cy="1087062"/>
          </a:xfrm>
          <a:solidFill>
            <a:srgbClr val="FFFFFF"/>
          </a:solidFill>
        </p:spPr>
        <p:txBody>
          <a:bodyPr>
            <a:normAutofit/>
          </a:bodyPr>
          <a:lstStyle/>
          <a:p>
            <a:pPr rtl="0"/>
            <a:r>
              <a:rPr lang="en" noProof="1"/>
              <a:t>Experiments </a:t>
            </a:r>
            <a:endParaRPr lang="he-IL" noProof="1"/>
          </a:p>
        </p:txBody>
      </p:sp>
      <p:sp>
        <p:nvSpPr>
          <p:cNvPr id="3" name="Content Placeholder 2">
            <a:extLst>
              <a:ext uri="{FF2B5EF4-FFF2-40B4-BE49-F238E27FC236}">
                <a16:creationId xmlns:a16="http://schemas.microsoft.com/office/drawing/2014/main" id="{9E20C4AF-B240-A5B5-11D5-2B576F84B533}"/>
              </a:ext>
            </a:extLst>
          </p:cNvPr>
          <p:cNvSpPr txBox="1">
            <a:spLocks noGrp="1"/>
          </p:cNvSpPr>
          <p:nvPr>
            <p:ph idx="1"/>
          </p:nvPr>
        </p:nvSpPr>
        <p:spPr>
          <a:xfrm>
            <a:off x="1341723" y="1797899"/>
            <a:ext cx="4656275" cy="3661201"/>
          </a:xfrm>
        </p:spPr>
        <p:txBody>
          <a:bodyPr vert="horz" lIns="91440" tIns="45720" rIns="91440" bIns="45720" rtlCol="0" anchor="t">
            <a:normAutofit fontScale="92500" lnSpcReduction="20000"/>
          </a:bodyPr>
          <a:lstStyle/>
          <a:p>
            <a:pPr marL="0" indent="0" algn="l" rtl="0">
              <a:buNone/>
            </a:pPr>
            <a:r>
              <a:rPr lang="en" b="1" dirty="0"/>
              <a:t>Experiment 1 – First vs. Last Transcription</a:t>
            </a:r>
            <a:endParaRPr lang="he-IL" noProof="1">
              <a:solidFill>
                <a:srgbClr val="404040"/>
              </a:solidFill>
              <a:ea typeface="+mn-lt"/>
              <a:cs typeface="Arial"/>
            </a:endParaRPr>
          </a:p>
          <a:p>
            <a:pPr algn="l" rtl="0"/>
            <a:r>
              <a:rPr lang="en" noProof="1">
                <a:solidFill>
                  <a:srgbClr val="404040"/>
                </a:solidFill>
                <a:ea typeface="+mn-lt"/>
                <a:cs typeface="+mn-lt"/>
              </a:rPr>
              <a:t>Compared early and late transcripts of each speaker.</a:t>
            </a:r>
          </a:p>
          <a:p>
            <a:pPr algn="l" rtl="0"/>
            <a:r>
              <a:rPr lang="en" noProof="1">
                <a:solidFill>
                  <a:srgbClr val="404040"/>
                </a:solidFill>
                <a:cs typeface="Avenir Next LT Pro"/>
              </a:rPr>
              <a:t>Method: </a:t>
            </a:r>
            <a:r>
              <a:rPr lang="en" dirty="0"/>
              <a:t>double-sided T-pair test for features with a normal distribution, and a double-	sided  Wilcoxon test for features that do not distribute normally.</a:t>
            </a:r>
          </a:p>
          <a:p>
            <a:pPr algn="l" rtl="0"/>
            <a:r>
              <a:rPr lang="en" noProof="1">
                <a:solidFill>
                  <a:srgbClr val="404040"/>
                </a:solidFill>
                <a:ea typeface="+mn-lt"/>
                <a:cs typeface="+mn-lt"/>
              </a:rPr>
              <a:t>Found </a:t>
            </a:r>
            <a:r>
              <a:rPr lang="en" b="1" noProof="1">
                <a:solidFill>
                  <a:srgbClr val="404040"/>
                </a:solidFill>
                <a:ea typeface="+mn-lt"/>
                <a:cs typeface="+mn-lt"/>
              </a:rPr>
              <a:t>significant drop</a:t>
            </a:r>
            <a:r>
              <a:rPr lang="en" noProof="1">
                <a:solidFill>
                  <a:srgbClr val="404040"/>
                </a:solidFill>
                <a:ea typeface="+mn-lt"/>
                <a:cs typeface="+mn-lt"/>
              </a:rPr>
              <a:t> in:</a:t>
            </a:r>
            <a:endParaRPr lang="en" dirty="0"/>
          </a:p>
          <a:p>
            <a:pPr lvl="1" algn="l" rtl="0"/>
            <a:r>
              <a:rPr lang="en" noProof="1">
                <a:solidFill>
                  <a:srgbClr val="404040"/>
                </a:solidFill>
                <a:ea typeface="+mn-lt"/>
                <a:cs typeface="+mn-lt"/>
              </a:rPr>
              <a:t>noun frequency</a:t>
            </a:r>
            <a:endParaRPr lang="en" dirty="0"/>
          </a:p>
          <a:p>
            <a:pPr lvl="1" algn="l" rtl="0"/>
            <a:r>
              <a:rPr lang="en" noProof="1">
                <a:solidFill>
                  <a:srgbClr val="404040"/>
                </a:solidFill>
                <a:ea typeface="+mn-lt"/>
                <a:cs typeface="+mn-lt"/>
              </a:rPr>
              <a:t>word length</a:t>
            </a:r>
            <a:endParaRPr lang="en" dirty="0"/>
          </a:p>
          <a:p>
            <a:pPr lvl="1" algn="l" rtl="0"/>
            <a:r>
              <a:rPr lang="en" noProof="1">
                <a:solidFill>
                  <a:srgbClr val="404040"/>
                </a:solidFill>
                <a:ea typeface="+mn-lt"/>
                <a:cs typeface="+mn-lt"/>
              </a:rPr>
              <a:t>lexical diversity</a:t>
            </a:r>
            <a:endParaRPr lang="en" dirty="0"/>
          </a:p>
          <a:p>
            <a:pPr algn="l" rtl="0"/>
            <a:r>
              <a:rPr lang="en" noProof="1">
                <a:solidFill>
                  <a:srgbClr val="404040"/>
                </a:solidFill>
                <a:ea typeface="+mn-lt"/>
                <a:cs typeface="+mn-lt"/>
              </a:rPr>
              <a:t>Only for the AD group – not in healthy controls.</a:t>
            </a:r>
            <a:endParaRPr lang="en" dirty="0"/>
          </a:p>
          <a:p>
            <a:pPr algn="l" rtl="0"/>
            <a:endParaRPr lang="en" noProof="1">
              <a:solidFill>
                <a:srgbClr val="404040"/>
              </a:solidFill>
              <a:cs typeface="Arial"/>
            </a:endParaRPr>
          </a:p>
        </p:txBody>
      </p:sp>
      <p:sp>
        <p:nvSpPr>
          <p:cNvPr id="6" name="Slide Number Placeholder 5">
            <a:extLst>
              <a:ext uri="{FF2B5EF4-FFF2-40B4-BE49-F238E27FC236}">
                <a16:creationId xmlns:a16="http://schemas.microsoft.com/office/drawing/2014/main" id="{C43A5A60-C97A-ADBA-99E8-83118C12C95E}"/>
              </a:ext>
            </a:extLst>
          </p:cNvPr>
          <p:cNvSpPr txBox="1">
            <a:spLocks noGrp="1"/>
          </p:cNvSpPr>
          <p:nvPr>
            <p:ph type="sldNum" sz="quarter" idx="12"/>
          </p:nvPr>
        </p:nvSpPr>
        <p:spPr>
          <a:xfrm>
            <a:off x="10758922" y="6217920"/>
            <a:ext cx="365760" cy="365760"/>
          </a:xfrm>
        </p:spPr>
        <p:txBody>
          <a:bodyPr>
            <a:normAutofit/>
          </a:bodyPr>
          <a:lstStyle/>
          <a:p>
            <a:pPr lvl="0" algn="l">
              <a:lnSpc>
                <a:spcPct val="90000"/>
              </a:lnSpc>
              <a:spcAft>
                <a:spcPts val="600"/>
              </a:spcAft>
            </a:pPr>
            <a:fld id="{50D08DCC-BC7A-6846-8B72-6A64EB2D873F}" type="slidenum">
              <a:rPr lang="he-IL" noProof="1" smtClean="0"/>
              <a:pPr lvl="0" algn="l">
                <a:lnSpc>
                  <a:spcPct val="90000"/>
                </a:lnSpc>
                <a:spcAft>
                  <a:spcPts val="600"/>
                </a:spcAft>
              </a:pPr>
              <a:t>9</a:t>
            </a:fld>
            <a:endParaRPr lang="he-IL" noProof="1"/>
          </a:p>
        </p:txBody>
      </p:sp>
      <p:sp>
        <p:nvSpPr>
          <p:cNvPr id="5" name="Content Placeholder 2">
            <a:extLst>
              <a:ext uri="{FF2B5EF4-FFF2-40B4-BE49-F238E27FC236}">
                <a16:creationId xmlns:a16="http://schemas.microsoft.com/office/drawing/2014/main" id="{8E3AD30C-14D7-9EB5-05E4-EB4546EA324D}"/>
              </a:ext>
            </a:extLst>
          </p:cNvPr>
          <p:cNvSpPr txBox="1">
            <a:spLocks/>
          </p:cNvSpPr>
          <p:nvPr/>
        </p:nvSpPr>
        <p:spPr>
          <a:xfrm>
            <a:off x="6545358" y="1795448"/>
            <a:ext cx="4213564" cy="3663652"/>
          </a:xfrm>
          <a:prstGeom prst="rect">
            <a:avLst/>
          </a:prstGeom>
        </p:spPr>
        <p:txBody>
          <a:bodyPr vert="horz" lIns="91440" tIns="45720" rIns="91440" bIns="45720" rtlCol="0" anchor="t">
            <a:normAutofit fontScale="92500" lnSpcReduction="20000"/>
          </a:bodyPr>
          <a:lstStyle>
            <a:lvl1pPr marL="228600" indent="-228600" algn="r" defTabSz="914400" rtl="1"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l" rtl="0">
              <a:buNone/>
            </a:pPr>
            <a:r>
              <a:rPr lang="en" b="1"/>
              <a:t> Experiment 2 – Longitudinal Trends Toward Diagnosis – vocabulary richness</a:t>
            </a:r>
            <a:endParaRPr lang="he-IL" noProof="1">
              <a:solidFill>
                <a:srgbClr val="404040"/>
              </a:solidFill>
              <a:ea typeface="+mn-lt"/>
              <a:cs typeface="Arial"/>
            </a:endParaRPr>
          </a:p>
          <a:p>
            <a:pPr algn="l" rtl="0"/>
            <a:r>
              <a:rPr lang="en">
                <a:ea typeface="+mn-lt"/>
                <a:cs typeface="+mn-lt"/>
              </a:rPr>
              <a:t>Aligned transcripts by time-to-diagnosis.</a:t>
            </a:r>
          </a:p>
          <a:p>
            <a:pPr algn="l" rtl="0"/>
            <a:r>
              <a:rPr lang="en" noProof="1">
                <a:solidFill>
                  <a:srgbClr val="404040"/>
                </a:solidFill>
                <a:cs typeface="Avenir Next LT Pro"/>
              </a:rPr>
              <a:t>Method: simple linear regression</a:t>
            </a:r>
            <a:endParaRPr lang="en">
              <a:ea typeface="+mn-lt"/>
              <a:cs typeface="+mn-lt"/>
            </a:endParaRPr>
          </a:p>
          <a:p>
            <a:pPr algn="l" rtl="0"/>
            <a:r>
              <a:rPr lang="en">
                <a:ea typeface="+mn-lt"/>
                <a:cs typeface="+mn-lt"/>
              </a:rPr>
              <a:t>Clear </a:t>
            </a:r>
            <a:r>
              <a:rPr lang="en" b="1">
                <a:ea typeface="+mn-lt"/>
                <a:cs typeface="+mn-lt"/>
              </a:rPr>
              <a:t>gradual decline</a:t>
            </a:r>
            <a:r>
              <a:rPr lang="en">
                <a:ea typeface="+mn-lt"/>
                <a:cs typeface="+mn-lt"/>
              </a:rPr>
              <a:t> in:</a:t>
            </a:r>
          </a:p>
          <a:p>
            <a:pPr lvl="1" algn="l" rtl="0"/>
            <a:r>
              <a:rPr lang="en" sz="1800">
                <a:ea typeface="+mn-lt"/>
                <a:cs typeface="+mn-lt"/>
              </a:rPr>
              <a:t>TTR</a:t>
            </a:r>
            <a:endParaRPr lang="en"/>
          </a:p>
          <a:p>
            <a:pPr lvl="1" algn="l" rtl="0"/>
            <a:r>
              <a:rPr lang="en" sz="1800">
                <a:ea typeface="+mn-lt"/>
                <a:cs typeface="+mn-lt"/>
              </a:rPr>
              <a:t>unique words</a:t>
            </a:r>
            <a:endParaRPr lang="en"/>
          </a:p>
          <a:p>
            <a:pPr lvl="1" algn="l" rtl="0"/>
            <a:r>
              <a:rPr lang="en" sz="1800">
                <a:ea typeface="+mn-lt"/>
                <a:cs typeface="+mn-lt"/>
              </a:rPr>
              <a:t>noun/adposition frequency</a:t>
            </a:r>
          </a:p>
          <a:p>
            <a:pPr algn="l" rtl="0"/>
            <a:r>
              <a:rPr lang="en" b="1">
                <a:ea typeface="+mn-lt"/>
                <a:cs typeface="+mn-lt"/>
              </a:rPr>
              <a:t>Increase </a:t>
            </a:r>
            <a:r>
              <a:rPr lang="en">
                <a:ea typeface="+mn-lt"/>
                <a:cs typeface="+mn-lt"/>
              </a:rPr>
              <a:t>in:</a:t>
            </a:r>
            <a:endParaRPr lang="en"/>
          </a:p>
          <a:p>
            <a:pPr lvl="1" algn="l" rtl="0"/>
            <a:r>
              <a:rPr lang="en">
                <a:ea typeface="+mn-lt"/>
                <a:cs typeface="+mn-lt"/>
              </a:rPr>
              <a:t>repetitions</a:t>
            </a:r>
            <a:endParaRPr lang="en"/>
          </a:p>
          <a:p>
            <a:pPr lvl="1" algn="l" rtl="0"/>
            <a:r>
              <a:rPr lang="en">
                <a:ea typeface="+mn-lt"/>
                <a:cs typeface="+mn-lt"/>
              </a:rPr>
              <a:t>simpler words</a:t>
            </a:r>
            <a:endParaRPr lang="en"/>
          </a:p>
          <a:p>
            <a:pPr marL="0" indent="0" algn="l" rtl="0">
              <a:buNone/>
            </a:pPr>
            <a:endParaRPr lang="en" noProof="1">
              <a:solidFill>
                <a:srgbClr val="404040"/>
              </a:solidFill>
            </a:endParaRPr>
          </a:p>
          <a:p>
            <a:pPr algn="l" rtl="0"/>
            <a:endParaRPr lang="en" noProof="1">
              <a:solidFill>
                <a:srgbClr val="404040"/>
              </a:solidFill>
              <a:cs typeface="Arial"/>
            </a:endParaRPr>
          </a:p>
        </p:txBody>
      </p:sp>
      <p:cxnSp>
        <p:nvCxnSpPr>
          <p:cNvPr id="9" name="מחבר ישר 8">
            <a:extLst>
              <a:ext uri="{FF2B5EF4-FFF2-40B4-BE49-F238E27FC236}">
                <a16:creationId xmlns:a16="http://schemas.microsoft.com/office/drawing/2014/main" id="{4FAA69FD-B641-DFCF-1A0F-36BE3A51188A}"/>
              </a:ext>
            </a:extLst>
          </p:cNvPr>
          <p:cNvCxnSpPr/>
          <p:nvPr/>
        </p:nvCxnSpPr>
        <p:spPr>
          <a:xfrm>
            <a:off x="6172200" y="1795448"/>
            <a:ext cx="0" cy="341663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300934"/>
      </p:ext>
    </p:extLst>
  </p:cSld>
  <p:clrMapOvr>
    <a:masterClrMapping/>
  </p:clrMapOvr>
</p:sld>
</file>

<file path=ppt/theme/theme1.xml><?xml version="1.0" encoding="utf-8"?>
<a:theme xmlns:a="http://schemas.openxmlformats.org/drawingml/2006/main" name="חבילה">
  <a:themeElements>
    <a:clrScheme name="חבילה">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חבילה">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חבילה">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Parcel</Template>
  <TotalTime>82</TotalTime>
  <Words>1883</Words>
  <Application>Microsoft Macintosh PowerPoint</Application>
  <PresentationFormat>מסך רחב</PresentationFormat>
  <Paragraphs>175</Paragraphs>
  <Slides>22</Slides>
  <Notes>7</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22</vt:i4>
      </vt:variant>
    </vt:vector>
  </HeadingPairs>
  <TitlesOfParts>
    <vt:vector size="28" baseType="lpstr">
      <vt:lpstr>Aptos</vt:lpstr>
      <vt:lpstr>Arial</vt:lpstr>
      <vt:lpstr>Avenir Next LT Pro</vt:lpstr>
      <vt:lpstr>Gill Sans MT</vt:lpstr>
      <vt:lpstr>Helvetica</vt:lpstr>
      <vt:lpstr>חבילה</vt:lpstr>
      <vt:lpstr>LoSST-AD: A Longitudinal Corpus for Tracking Alzheimer’s Disease Related Changes in Spontaneous Speech</vt:lpstr>
      <vt:lpstr>Intro</vt:lpstr>
      <vt:lpstr>Intro</vt:lpstr>
      <vt:lpstr>motivation</vt:lpstr>
      <vt:lpstr>What the Paper Actually Does</vt:lpstr>
      <vt:lpstr>THE Data</vt:lpstr>
      <vt:lpstr>Method</vt:lpstr>
      <vt:lpstr>Features researched</vt:lpstr>
      <vt:lpstr>Experiments </vt:lpstr>
      <vt:lpstr>Results - Experiment 1</vt:lpstr>
      <vt:lpstr>Results - Experiment 2</vt:lpstr>
      <vt:lpstr>Limitations of the experiment - from the article</vt:lpstr>
      <vt:lpstr>Limitations </vt:lpstr>
      <vt:lpstr>Proposed Project Direction:</vt:lpstr>
      <vt:lpstr>Research Objectives:</vt:lpstr>
      <vt:lpstr>Key Considerations:</vt:lpstr>
      <vt:lpstr>Current Work</vt:lpstr>
      <vt:lpstr>Two-Step Prompt Design: Persona Construction and Temporal Storytelling</vt:lpstr>
      <vt:lpstr>Two-Step Prompt Design: Persona Construction and Temporal Storytelling</vt:lpstr>
      <vt:lpstr>Generated dATA</vt:lpstr>
      <vt:lpstr>Results in progress</vt:lpstr>
      <vt:lpstr>What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Netanel Shalev</cp:lastModifiedBy>
  <cp:revision>11</cp:revision>
  <dcterms:created xsi:type="dcterms:W3CDTF">2025-04-17T06:51:51Z</dcterms:created>
  <dcterms:modified xsi:type="dcterms:W3CDTF">2025-07-06T14:30:12Z</dcterms:modified>
</cp:coreProperties>
</file>