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648" y="11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8295-AC8D-4BBE-8D49-9DF1C73B06C2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CFCD-5E6E-44E5-BB18-B6877F904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459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8295-AC8D-4BBE-8D49-9DF1C73B06C2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CFCD-5E6E-44E5-BB18-B6877F904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99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8295-AC8D-4BBE-8D49-9DF1C73B06C2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CFCD-5E6E-44E5-BB18-B6877F904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219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8295-AC8D-4BBE-8D49-9DF1C73B06C2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CFCD-5E6E-44E5-BB18-B6877F904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16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8295-AC8D-4BBE-8D49-9DF1C73B06C2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CFCD-5E6E-44E5-BB18-B6877F904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137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8295-AC8D-4BBE-8D49-9DF1C73B06C2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CFCD-5E6E-44E5-BB18-B6877F904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50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8295-AC8D-4BBE-8D49-9DF1C73B06C2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CFCD-5E6E-44E5-BB18-B6877F904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59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8295-AC8D-4BBE-8D49-9DF1C73B06C2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CFCD-5E6E-44E5-BB18-B6877F904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3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8295-AC8D-4BBE-8D49-9DF1C73B06C2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CFCD-5E6E-44E5-BB18-B6877F904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61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8295-AC8D-4BBE-8D49-9DF1C73B06C2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CFCD-5E6E-44E5-BB18-B6877F904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9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68295-AC8D-4BBE-8D49-9DF1C73B06C2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CFCD-5E6E-44E5-BB18-B6877F904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65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68295-AC8D-4BBE-8D49-9DF1C73B06C2}" type="datetimeFigureOut">
              <a:rPr lang="ru-RU" smtClean="0"/>
              <a:t>21.05.2018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CFCD-5E6E-44E5-BB18-B6877F904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66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61563" y="2363027"/>
            <a:ext cx="4618550" cy="1930069"/>
            <a:chOff x="961562" y="1793635"/>
            <a:chExt cx="4964401" cy="2545373"/>
          </a:xfrm>
        </p:grpSpPr>
        <p:grpSp>
          <p:nvGrpSpPr>
            <p:cNvPr id="73" name="Group 72"/>
            <p:cNvGrpSpPr/>
            <p:nvPr/>
          </p:nvGrpSpPr>
          <p:grpSpPr>
            <a:xfrm>
              <a:off x="961562" y="1793635"/>
              <a:ext cx="4964401" cy="2545373"/>
              <a:chOff x="961562" y="1996128"/>
              <a:chExt cx="6283118" cy="3193134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961563" y="1996128"/>
                <a:ext cx="2016224" cy="319313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100512" y="1996128"/>
                <a:ext cx="2016224" cy="319313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228456" y="1996128"/>
                <a:ext cx="2016224" cy="319313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961562" y="2006934"/>
                <a:ext cx="1106333" cy="30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</a:t>
                </a:r>
                <a:r>
                  <a:rPr lang="en-US" sz="1000" dirty="0" smtClean="0"/>
                  <a:t>ompute-1</a:t>
                </a:r>
                <a:endParaRPr lang="ru-RU" sz="1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3091104" y="2011056"/>
                <a:ext cx="1164052" cy="30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compute-2</a:t>
                </a:r>
                <a:endParaRPr lang="ru-RU" sz="10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5228456" y="2012337"/>
                <a:ext cx="849417" cy="30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arbiter</a:t>
                </a:r>
                <a:endParaRPr lang="ru-RU" sz="1000" dirty="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1178127" y="2473664"/>
                <a:ext cx="1584176" cy="473517"/>
              </a:xfrm>
              <a:prstGeom prst="round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zookeeper_1</a:t>
                </a:r>
                <a:endParaRPr lang="ru-RU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311572" y="2482709"/>
                <a:ext cx="1584176" cy="473517"/>
              </a:xfrm>
              <a:prstGeom prst="round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zookeeper_2</a:t>
                </a:r>
                <a:endParaRPr lang="ru-RU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5455057" y="2473664"/>
                <a:ext cx="1584176" cy="473517"/>
              </a:xfrm>
              <a:prstGeom prst="round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zookeeper_3</a:t>
                </a:r>
                <a:endParaRPr lang="ru-RU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1178127" y="3132501"/>
                <a:ext cx="1584176" cy="473517"/>
              </a:xfrm>
              <a:prstGeom prst="round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kafka_1</a:t>
                </a:r>
                <a:endParaRPr lang="ru-RU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3311572" y="3141546"/>
                <a:ext cx="1584176" cy="473517"/>
              </a:xfrm>
              <a:prstGeom prst="round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>
                    <a:solidFill>
                      <a:schemeClr val="tx1"/>
                    </a:solidFill>
                  </a:rPr>
                  <a:t>kafka_2</a:t>
                </a:r>
                <a:endParaRPr lang="ru-RU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Flowchart: Magnetic Disk 41"/>
            <p:cNvSpPr/>
            <p:nvPr/>
          </p:nvSpPr>
          <p:spPr>
            <a:xfrm>
              <a:off x="1177262" y="3224068"/>
              <a:ext cx="1162507" cy="925012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volume_1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20G</a:t>
              </a:r>
              <a:endParaRPr lang="ru-RU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4" name="Flowchart: Magnetic Disk 43"/>
            <p:cNvSpPr/>
            <p:nvPr/>
          </p:nvSpPr>
          <p:spPr>
            <a:xfrm>
              <a:off x="2871045" y="3224068"/>
              <a:ext cx="1162509" cy="925012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volume_2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20G</a:t>
              </a:r>
              <a:endParaRPr lang="ru-RU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6" name="Flowchart: Magnetic Disk 45"/>
            <p:cNvSpPr/>
            <p:nvPr/>
          </p:nvSpPr>
          <p:spPr>
            <a:xfrm>
              <a:off x="4565541" y="3224068"/>
              <a:ext cx="1162509" cy="925012"/>
            </a:xfrm>
            <a:prstGeom prst="flowChartMagneticDisk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volume_3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5G</a:t>
              </a:r>
              <a:endParaRPr lang="ru-RU" sz="1100" dirty="0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593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14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Pustovetov</dc:creator>
  <cp:lastModifiedBy>Andrey Pustovetov</cp:lastModifiedBy>
  <cp:revision>70</cp:revision>
  <dcterms:created xsi:type="dcterms:W3CDTF">2017-05-30T13:59:48Z</dcterms:created>
  <dcterms:modified xsi:type="dcterms:W3CDTF">2018-05-21T08:32:10Z</dcterms:modified>
</cp:coreProperties>
</file>