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60" r:id="rId7"/>
    <p:sldId id="272" r:id="rId8"/>
    <p:sldId id="259" r:id="rId9"/>
    <p:sldId id="262" r:id="rId10"/>
    <p:sldId id="273" r:id="rId11"/>
    <p:sldId id="263" r:id="rId12"/>
    <p:sldId id="265" r:id="rId13"/>
    <p:sldId id="264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D687-8066-4F9F-A4EB-911741D6D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《</a:t>
            </a:r>
            <a:r>
              <a:rPr lang="zh-CN" altLang="en-US" dirty="0"/>
              <a:t>鲲之源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zh-CN" altLang="en-US" dirty="0"/>
              <a:t>项目计划与游戏策划 评审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E8FAE-E24B-409F-9616-AECB3BEF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8574" y="5101577"/>
            <a:ext cx="3496943" cy="950088"/>
          </a:xfrm>
        </p:spPr>
        <p:txBody>
          <a:bodyPr/>
          <a:lstStyle/>
          <a:p>
            <a:r>
              <a:rPr lang="zh-CN" altLang="en-US" dirty="0"/>
              <a:t>队伍：开局一条鲲</a:t>
            </a:r>
            <a:endParaRPr lang="en-US" altLang="zh-CN" dirty="0"/>
          </a:p>
          <a:p>
            <a:r>
              <a:rPr lang="en-US" altLang="zh-CN" dirty="0"/>
              <a:t>2018/6/8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2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EF81245-9732-448E-826A-88FC1C678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71" y="980902"/>
            <a:ext cx="11481657" cy="4745403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B704653-7905-42C9-AB88-C376107AA9DC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07685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6E316-5E2B-4917-8AD7-277B81F5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8" y="-235439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项目控制方式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5A4DB-45E9-4EC6-AF6D-6994F5B7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73183" cy="4611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每周制作项目周报，记录个工作进展，调控项目风险。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每周固定时间开展例会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每项工作对应具体负责人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开发过程中遇到的问题及时反映，并对其进行记录与跟踪。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E7F90-260A-4634-ADC1-DEEEEA65C20A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3486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F587-8210-483F-ADA9-1BE0C86E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zh-CN" altLang="en-US" sz="8000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268394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56042-8F7C-478A-97D4-FB6F23F7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4" y="-433402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背景故事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FA7C9-2A9E-4C61-928D-4CF3FB7A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25" y="1325347"/>
            <a:ext cx="10408161" cy="510373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玩家所扮演的主角原本生活在村庄中，但是因为主角不愿当学徒，喜欢冒险刺激，从而与村中其他人有隔阂，受到村中排挤，再加上村子近年来遭受危机。在听闻鲲的传说后主角决定离开村庄前去寻找鲲，找寻自己向往的冒险生活。经过游戏内的重重关卡，主角终于发现他们就其实生活在鲲之背。但是他也同时发现鲲已经垂垂老矣，这是造成村庄危机的根源。故，主角决定再次出发寻找治愈鲲的方法，从而解救村子于危机中。游戏的结尾，主角再次踏上了冒险的旅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B01FD0-DD96-428E-8275-4CBDE9B46355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79218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12999-20B7-47EC-9EA3-19169073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82" y="-461682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游戏玩法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F17DF-BE9F-41D4-A48B-706A1C30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1" y="1212225"/>
            <a:ext cx="10442577" cy="51885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在</a:t>
            </a:r>
            <a:r>
              <a:rPr lang="zh-CN" altLang="zh-CN" sz="2600" b="1" dirty="0"/>
              <a:t>游戏中，玩家用过操控主角进行寻找线索，最终找到传说中的鲲，然后决定继续冒险。</a:t>
            </a:r>
          </a:p>
          <a:p>
            <a:pPr>
              <a:lnSpc>
                <a:spcPct val="150000"/>
              </a:lnSpc>
            </a:pPr>
            <a:r>
              <a:rPr lang="zh-CN" altLang="zh-CN" sz="2600" b="1" dirty="0"/>
              <a:t>本游戏一共三大章节</a:t>
            </a:r>
            <a:r>
              <a:rPr lang="en-US" altLang="zh-CN" sz="2600" b="1" dirty="0"/>
              <a:t>+</a:t>
            </a:r>
            <a:r>
              <a:rPr lang="zh-CN" altLang="zh-CN" sz="2600" b="1" dirty="0"/>
              <a:t>一个序章。序章简要介绍了玩家以及其开始冒险旅程的缘由，其余三章是玩家分别在鲲的呼吸口、体内和尾部寻找线索通关。</a:t>
            </a:r>
          </a:p>
          <a:p>
            <a:pPr>
              <a:lnSpc>
                <a:spcPct val="150000"/>
              </a:lnSpc>
            </a:pPr>
            <a:r>
              <a:rPr lang="zh-CN" altLang="zh-CN" sz="2600" b="1" dirty="0"/>
              <a:t>在三个章节中玩家需要利用操控与相关的特殊工具及地形，通过相应关卡，获得对应的地图残片，从而开启新章节。</a:t>
            </a:r>
          </a:p>
          <a:p>
            <a:pPr>
              <a:lnSpc>
                <a:spcPct val="150000"/>
              </a:lnSpc>
            </a:pPr>
            <a:r>
              <a:rPr lang="zh-CN" altLang="zh-CN" sz="2600" b="1" dirty="0"/>
              <a:t>人物属性有体力值，玩家的每一个动作都会消耗相应的体力值，当体力值降为</a:t>
            </a:r>
            <a:r>
              <a:rPr lang="en-US" altLang="zh-CN" sz="2600" b="1" dirty="0"/>
              <a:t>0</a:t>
            </a:r>
            <a:r>
              <a:rPr lang="zh-CN" altLang="zh-CN" sz="2600" b="1" dirty="0"/>
              <a:t>时角色需要休息回复体力值。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8D8271-A357-4B4B-A691-9C68F27C547F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308645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B49D5-81C0-451E-B127-869D8DB5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80" y="-311562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BBF31-AB3C-4F6C-99E6-2F6B309C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471" y="1155665"/>
            <a:ext cx="10350256" cy="49134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游戏共有</a:t>
            </a:r>
            <a:r>
              <a:rPr lang="en-US" altLang="zh-CN" sz="2400" b="1" dirty="0"/>
              <a:t>5</a:t>
            </a:r>
            <a:r>
              <a:rPr lang="zh-CN" altLang="zh-CN" sz="2400" b="1" dirty="0"/>
              <a:t>个场景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/>
              <a:t>村落：出现在序章动画中，是玩家冒险生活的起点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/>
              <a:t>平原：出现在第一章第一关，有众多障碍物，玩家需要利用地形与工具，制造特殊通道，完成跨越场地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/>
              <a:t>火山口与浮石阵：火山口位于平原之后，其实为鲲的呼吸口。火山口中存在浮石阵，玩家需要蓄力并指定方向跳到浮石之上，并利用连续跳跃前进通过浮石阵到达火山口对岸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/>
              <a:t>体内隧道：该场景位于鲲体内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/>
              <a:t>尾部高山：位于鲲的尾部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638CEA-4624-4689-B50D-7A145545E349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219629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341C6-4ADD-40C2-8822-4F07872D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主角性格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1F52D-FB50-4792-AC9B-C22BBFAD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大大咧咧不拘小节，热爱冒险喜欢幻想，有些不切实际。 对感兴趣的事充满兴趣，有点小聪明。喜欢感情用事。没有城府。身高：</a:t>
            </a:r>
            <a:r>
              <a:rPr lang="en-US" altLang="zh-CN" sz="2800" b="1" dirty="0"/>
              <a:t>180</a:t>
            </a:r>
            <a:endParaRPr lang="zh-CN" altLang="zh-CN" sz="2800" b="1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6C9FD0-4F4A-4DF2-A77E-C972CDF77B9B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380465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BCEC-58EF-41DB-90EF-3227809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体力值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69369-2DD9-4E89-BED8-E2921191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89999" cy="42724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玩家具有一定上线的体力值。但是玩家的每一次操作，如跑动，跳跃，攀爬，蓄力等都会消耗数量不等的体力值。若体力值消耗为</a:t>
            </a:r>
            <a:r>
              <a:rPr lang="en-US" altLang="zh-CN" sz="2800" b="1" dirty="0"/>
              <a:t>0</a:t>
            </a:r>
            <a:r>
              <a:rPr lang="zh-CN" altLang="zh-CN" sz="2800" b="1" dirty="0"/>
              <a:t>，则玩家无法再让角色做出动作，需要一定的时间恢复体力值。角色静止不动时就能以一定速度恢复体力值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E9731-8226-4533-A123-F840A45C1A47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137801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B6D6E-06A3-4689-9B21-30664482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游戏风格与配乐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4AC50-60AB-4BBC-994B-1537136D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本游戏的美术风格偏西方幻想，人物</a:t>
            </a:r>
            <a:r>
              <a:rPr lang="en-US" altLang="zh-CN" sz="2800" b="1" dirty="0"/>
              <a:t>3D</a:t>
            </a:r>
            <a:r>
              <a:rPr lang="zh-CN" altLang="zh-CN" sz="2800" b="1" dirty="0"/>
              <a:t>模型偏可爱</a:t>
            </a:r>
            <a:r>
              <a:rPr lang="en-US" altLang="zh-CN" sz="2800" b="1" dirty="0"/>
              <a:t>Q</a:t>
            </a:r>
            <a:r>
              <a:rPr lang="zh-CN" altLang="zh-CN" sz="2800" b="1" dirty="0"/>
              <a:t>版，人物</a:t>
            </a:r>
            <a:r>
              <a:rPr lang="en-US" altLang="zh-CN" sz="2800" b="1" dirty="0"/>
              <a:t>2D</a:t>
            </a:r>
            <a:r>
              <a:rPr lang="zh-CN" altLang="zh-CN" sz="2800" b="1" dirty="0"/>
              <a:t>立绘偏写实。游戏美术图量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一种较为</a:t>
            </a:r>
            <a:r>
              <a:rPr lang="zh-CN" altLang="zh-CN" sz="2800" b="1" dirty="0"/>
              <a:t>刺激紧张的音效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A7E0DB-2705-4843-BA29-0B9B74AD04BF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367140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83FA-C9F8-4DEE-BB8E-BD1AB8F9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0A9D8-0D47-492F-A1AC-C796542A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项目计划</a:t>
            </a:r>
            <a:endParaRPr lang="en-US" altLang="zh-CN" sz="4000" dirty="0"/>
          </a:p>
          <a:p>
            <a:r>
              <a:rPr lang="en-US" altLang="zh-CN" sz="4000" dirty="0"/>
              <a:t>2. </a:t>
            </a:r>
            <a:r>
              <a:rPr lang="zh-CN" altLang="en-US" sz="4000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37410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6E8E-E75A-46E7-8EE5-CC2DCB5E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zh-CN" altLang="en-US" sz="8000" dirty="0"/>
              <a:t>项目计划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0563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569B1-192D-4AFF-A35A-32F8C542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98" y="0"/>
            <a:ext cx="9404723" cy="1354484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项目开题报告和可行性分析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07FD7-25F5-4EA7-98BF-EA051502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61719" cy="447043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此项目是开发一款运行在</a:t>
            </a:r>
            <a:r>
              <a:rPr lang="en-US" altLang="zh-CN" sz="2800" b="1" dirty="0"/>
              <a:t>PC</a:t>
            </a:r>
            <a:r>
              <a:rPr lang="zh-CN" altLang="en-US" sz="2800" b="1" dirty="0"/>
              <a:t>端的角色扮演（</a:t>
            </a:r>
            <a:r>
              <a:rPr lang="en-US" altLang="zh-CN" sz="2800" b="1" dirty="0"/>
              <a:t>RPG</a:t>
            </a:r>
            <a:r>
              <a:rPr lang="zh-CN" altLang="en-US" sz="2800" b="1" dirty="0"/>
              <a:t>）类的游戏。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2. </a:t>
            </a:r>
            <a:r>
              <a:rPr lang="zh-CN" altLang="en-US" sz="2800" b="1" dirty="0"/>
              <a:t>项目主要难点在于开发上缺乏经验。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03109B-3D8E-463E-9769-269600AF2153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199481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06C63-D0D5-4779-9449-7F7A31E3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0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资源需求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BD806-3403-4C7D-B683-B23F1657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05" y="2227912"/>
            <a:ext cx="10378535" cy="4555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硬件环境：电脑 </a:t>
            </a:r>
            <a:r>
              <a:rPr lang="en-US" altLang="zh-CN" sz="2800" b="1" dirty="0"/>
              <a:t>B7-333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软件环境：</a:t>
            </a:r>
            <a:r>
              <a:rPr lang="en-US" altLang="zh-CN" sz="2800" b="1" dirty="0"/>
              <a:t>Windows 10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Unity3D 2018.1.1f1</a:t>
            </a:r>
            <a:r>
              <a:rPr lang="zh-CN" altLang="en-US" sz="2800" b="1" dirty="0"/>
              <a:t>、 </a:t>
            </a:r>
            <a:r>
              <a:rPr lang="en-US" altLang="zh-CN" sz="2800" b="1" dirty="0"/>
              <a:t>Maya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9AE3B6-A43A-47B1-B4C9-13A8D4A21A92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11661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4CB7A-131B-4984-BD61-9B9859D7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0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最终交付物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48A60-5412-4A3D-96E3-6B70C0B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43491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游戏的可运行</a:t>
            </a:r>
            <a:r>
              <a:rPr lang="en-US" altLang="zh-CN" sz="3200" b="1" dirty="0"/>
              <a:t>demo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演示视频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作品介绍</a:t>
            </a:r>
            <a:r>
              <a:rPr lang="en-US" altLang="zh-CN" sz="3200" b="1" dirty="0"/>
              <a:t>ppt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宣传动画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全部开发文档和管理文档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CDB146-19E8-48F3-AD14-0A543065F0A9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51402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7449-92F7-4049-B080-CFE69A68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5898A-BD4A-476B-B38D-94178C6F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4850"/>
            <a:ext cx="9404723" cy="4683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组长：林智威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组员（排名不分先后）：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策划组：丘小霞，庞绮琛，王堰楠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开发组：符王朝，林英杰，王渊，覃伟达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美工组：陈佩，周楚乔，邓志健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95866B-7E60-433A-AE9F-6D810F88AC67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10417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0127F-DCFE-42F2-9C12-76DD5B8E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62" y="-311562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组织架构与角色安排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E82E543-452A-450F-8769-F80FC95F8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190" y="1263020"/>
            <a:ext cx="9724998" cy="5471037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E55BC9-EE57-40AB-BE90-FA9D947292C2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150389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DAAC2-ABA6-4E2D-AC6B-80226266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53" y="-311562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时间里程碑计划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723A0B9-24DA-48EE-BA31-16207C3D3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61" y="1601010"/>
            <a:ext cx="11013099" cy="4573546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0F119D-43E8-4111-9211-5CD770D74F84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76102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722</Words>
  <Application>Microsoft Office PowerPoint</Application>
  <PresentationFormat>宽屏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Century Gothic</vt:lpstr>
      <vt:lpstr>Wingdings 3</vt:lpstr>
      <vt:lpstr>离子</vt:lpstr>
      <vt:lpstr> 《鲲之源》 项目计划与游戏策划 评审</vt:lpstr>
      <vt:lpstr>主要内容</vt:lpstr>
      <vt:lpstr>项目计划</vt:lpstr>
      <vt:lpstr> 项目开题报告和可行性分析</vt:lpstr>
      <vt:lpstr> 资源需求</vt:lpstr>
      <vt:lpstr> 最终交付物</vt:lpstr>
      <vt:lpstr>小组成员</vt:lpstr>
      <vt:lpstr> 组织架构与角色安排</vt:lpstr>
      <vt:lpstr> 时间里程碑计划</vt:lpstr>
      <vt:lpstr>PowerPoint 演示文稿</vt:lpstr>
      <vt:lpstr> 项目控制方式</vt:lpstr>
      <vt:lpstr>游戏策划</vt:lpstr>
      <vt:lpstr> 背景故事</vt:lpstr>
      <vt:lpstr> 游戏玩法</vt:lpstr>
      <vt:lpstr> 场景</vt:lpstr>
      <vt:lpstr>主角性格</vt:lpstr>
      <vt:lpstr>体力值</vt:lpstr>
      <vt:lpstr>游戏风格与配乐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项目计划与游戏策划        评审</dc:title>
  <dc:creator>WestbrookV</dc:creator>
  <cp:lastModifiedBy>WestbrookV</cp:lastModifiedBy>
  <cp:revision>20</cp:revision>
  <dcterms:created xsi:type="dcterms:W3CDTF">2018-06-08T03:16:53Z</dcterms:created>
  <dcterms:modified xsi:type="dcterms:W3CDTF">2018-06-09T09:11:44Z</dcterms:modified>
</cp:coreProperties>
</file>