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59" r:id="rId6"/>
    <p:sldId id="261" r:id="rId7"/>
    <p:sldId id="262" r:id="rId8"/>
    <p:sldId id="258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18" autoAdjust="0"/>
  </p:normalViewPr>
  <p:slideViewPr>
    <p:cSldViewPr snapToGrid="0">
      <p:cViewPr varScale="1">
        <p:scale>
          <a:sx n="116" d="100"/>
          <a:sy n="116" d="100"/>
        </p:scale>
        <p:origin x="1974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D75D1-5100-4406-A47E-5CCD3D421B5D}" type="datetimeFigureOut">
              <a:rPr lang="nl-NL" smtClean="0"/>
              <a:t>12-4-2022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F47B1-297B-474D-8E5C-0BE34F414A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50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3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19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41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01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3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Enterprise applications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(EA) are applications that are used in an enterprise context and are mainly used to satisfy the information management needs of 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organization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rather than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individual users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97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99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44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3860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793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12-4-2022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12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12-4-2022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35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12-4-2022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206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12-4-2022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12-4-2022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7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12-4-2022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10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12-4-2022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7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12-4-2022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1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12-4-2022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7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12-4-2022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84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12-4-2022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31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79B7-6556-4B01-89C0-9D7E5718B023}" type="datetimeFigureOut">
              <a:rPr lang="nl-NL" smtClean="0"/>
              <a:t>12-4-2022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59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flix-platform.krekels-serv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24F44AA-CB9A-43C8-AC0F-7DC2E9EC6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7535" y="3033627"/>
            <a:ext cx="5296930" cy="1655762"/>
          </a:xfrm>
        </p:spPr>
        <p:txBody>
          <a:bodyPr/>
          <a:lstStyle/>
          <a:p>
            <a:endParaRPr lang="nl-NL" dirty="0">
              <a:latin typeface="Bebas Neue" panose="020B0606020202050201" pitchFamily="34" charset="0"/>
            </a:endParaRPr>
          </a:p>
          <a:p>
            <a:r>
              <a:rPr lang="nl-NL" dirty="0">
                <a:latin typeface="Bebas Neue" panose="020B0606020202050201" pitchFamily="34" charset="0"/>
              </a:rPr>
              <a:t>A </a:t>
            </a:r>
            <a:r>
              <a:rPr lang="nl-NL" dirty="0" err="1">
                <a:latin typeface="Bebas Neue" panose="020B0606020202050201" pitchFamily="34" charset="0"/>
              </a:rPr>
              <a:t>netflix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clone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>
                <a:solidFill>
                  <a:srgbClr val="FF0000"/>
                </a:solidFill>
                <a:latin typeface="Bebas Neue" panose="020B0606020202050201" pitchFamily="34" charset="0"/>
              </a:rPr>
              <a:t>-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by</a:t>
            </a:r>
            <a:r>
              <a:rPr lang="nl-NL" dirty="0">
                <a:latin typeface="Bebas Neue" panose="020B0606020202050201" pitchFamily="34" charset="0"/>
              </a:rPr>
              <a:t> Mickey Krekels</a:t>
            </a:r>
          </a:p>
          <a:p>
            <a:r>
              <a:rPr lang="nl-NL" dirty="0">
                <a:latin typeface="Bebas Neue" panose="020B0606020202050201" pitchFamily="34" charset="0"/>
              </a:rPr>
              <a:t>Class: RB04</a:t>
            </a:r>
          </a:p>
          <a:p>
            <a:endParaRPr lang="nl-NL" dirty="0">
              <a:latin typeface="Bebas Neue" panose="020B0606020202050201" pitchFamily="34" charset="0"/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3CF4C9A7-B790-486F-AD3F-63A6E2F82A36}"/>
              </a:ext>
            </a:extLst>
          </p:cNvPr>
          <p:cNvSpPr txBox="1">
            <a:spLocks/>
          </p:cNvSpPr>
          <p:nvPr/>
        </p:nvSpPr>
        <p:spPr>
          <a:xfrm>
            <a:off x="1524000" y="1095469"/>
            <a:ext cx="9144000" cy="250656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400" dirty="0" err="1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Micflix</a:t>
            </a:r>
            <a:endParaRPr lang="nl-NL" sz="16400" dirty="0">
              <a:solidFill>
                <a:srgbClr val="FF0000"/>
              </a:solidFill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Sprint</a:t>
            </a:r>
            <a:r>
              <a:rPr lang="nl-NL" sz="5200" dirty="0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: </a:t>
            </a:r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2</a:t>
            </a:r>
            <a:endParaRPr lang="nl-NL" sz="100" dirty="0"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endParaRPr lang="nl-NL" sz="9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8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N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ext steps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F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ocusing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on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Streaming platform (front-end)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C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reating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a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k</a:t>
            </a:r>
            <a:r>
              <a:rPr lang="nl-NL" b="1" u="sng" dirty="0" err="1">
                <a:latin typeface="Noto Sans" panose="020B0502040504020204" pitchFamily="34" charset="0"/>
              </a:rPr>
              <a:t>ubernetes</a:t>
            </a:r>
            <a:r>
              <a:rPr lang="nl-NL" b="1" dirty="0">
                <a:latin typeface="Noto Sans" panose="020B0502040504020204" pitchFamily="34" charset="0"/>
              </a:rPr>
              <a:t> environment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P</a:t>
            </a:r>
            <a:r>
              <a:rPr lang="nl-NL" b="1" u="sng" dirty="0" err="1">
                <a:latin typeface="Noto Sans" panose="020B0502040504020204" pitchFamily="34" charset="0"/>
              </a:rPr>
              <a:t>ortainer</a:t>
            </a:r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W</a:t>
            </a:r>
            <a:r>
              <a:rPr lang="nl-NL" b="1" dirty="0" err="1">
                <a:latin typeface="Noto Sans" panose="020B0502040504020204" pitchFamily="34" charset="0"/>
              </a:rPr>
              <a:t>orking</a:t>
            </a:r>
            <a:r>
              <a:rPr lang="nl-NL" b="1" dirty="0">
                <a:latin typeface="Noto Sans" panose="020B0502040504020204" pitchFamily="34" charset="0"/>
              </a:rPr>
              <a:t> on </a:t>
            </a:r>
            <a:r>
              <a:rPr lang="nl-NL" b="1" dirty="0" err="1">
                <a:latin typeface="Noto Sans" panose="020B0502040504020204" pitchFamily="34" charset="0"/>
              </a:rPr>
              <a:t>the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DevOps</a:t>
            </a:r>
            <a:r>
              <a:rPr lang="nl-NL" b="1" dirty="0">
                <a:latin typeface="Noto Sans" panose="020B0502040504020204" pitchFamily="34" charset="0"/>
              </a:rPr>
              <a:t> document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607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I</a:t>
            </a:r>
            <a:r>
              <a:rPr lang="nl-NL" sz="6000" b="1" i="0" dirty="0" err="1">
                <a:effectLst/>
                <a:latin typeface="Bebas Neue" panose="020B0606020202050201" pitchFamily="34" charset="0"/>
              </a:rPr>
              <a:t>ntroduction</a:t>
            </a:r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S</a:t>
            </a:r>
            <a:r>
              <a:rPr lang="nl-NL" b="1" dirty="0">
                <a:latin typeface="Noto Sans" panose="020B0502040504020204" pitchFamily="34" charset="0"/>
              </a:rPr>
              <a:t>print goal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chievements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F</a:t>
            </a:r>
            <a:r>
              <a:rPr lang="nl-NL" b="1" dirty="0">
                <a:latin typeface="Noto Sans" panose="020B0502040504020204" pitchFamily="34" charset="0"/>
              </a:rPr>
              <a:t>oundation Topics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Enterprise Architecture &amp; Software Platforms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Architecture &amp; </a:t>
            </a:r>
            <a:r>
              <a:rPr lang="nl-NL" sz="2000" b="1" dirty="0" err="1">
                <a:latin typeface="Noto Sans" panose="020B0502040504020204" pitchFamily="34" charset="0"/>
              </a:rPr>
              <a:t>Quality</a:t>
            </a:r>
            <a:endParaRPr lang="nl-NL" sz="2000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Messaging &amp; Security-</a:t>
            </a:r>
            <a:r>
              <a:rPr lang="nl-NL" sz="2000" b="1" dirty="0" err="1">
                <a:latin typeface="Noto Sans" panose="020B0502040504020204" pitchFamily="34" charset="0"/>
              </a:rPr>
              <a:t>by</a:t>
            </a:r>
            <a:r>
              <a:rPr lang="nl-NL" sz="2000" b="1" dirty="0">
                <a:latin typeface="Noto Sans" panose="020B0502040504020204" pitchFamily="34" charset="0"/>
              </a:rPr>
              <a:t>-Design</a:t>
            </a:r>
          </a:p>
          <a:p>
            <a:pPr>
              <a:buFontTx/>
              <a:buChar char="-"/>
            </a:pPr>
            <a:r>
              <a:rPr lang="nl-NL" sz="2000" b="1" dirty="0" err="1">
                <a:latin typeface="Noto Sans" panose="020B0502040504020204" pitchFamily="34" charset="0"/>
              </a:rPr>
              <a:t>DevSecOps</a:t>
            </a:r>
            <a:r>
              <a:rPr lang="nl-NL" sz="2000" b="1" dirty="0">
                <a:latin typeface="Noto Sans" panose="020B0502040504020204" pitchFamily="34" charset="0"/>
              </a:rPr>
              <a:t> &amp; Cloud Services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R</a:t>
            </a:r>
            <a:r>
              <a:rPr lang="nl-NL" b="1" dirty="0" err="1">
                <a:latin typeface="Noto Sans" panose="020B0502040504020204" pitchFamily="34" charset="0"/>
              </a:rPr>
              <a:t>oadmap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N</a:t>
            </a:r>
            <a:r>
              <a:rPr lang="nl-NL" b="1" dirty="0">
                <a:latin typeface="Noto Sans" panose="020B0502040504020204" pitchFamily="34" charset="0"/>
              </a:rPr>
              <a:t>ext steps</a:t>
            </a: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pic>
        <p:nvPicPr>
          <p:cNvPr id="6" name="Picture 2" descr="Create a Netflix clone from Scratch: JavaScript PHP + MySQL - DEV Community">
            <a:extLst>
              <a:ext uri="{FF2B5EF4-FFF2-40B4-BE49-F238E27FC236}">
                <a16:creationId xmlns:a16="http://schemas.microsoft.com/office/drawing/2014/main" id="{1A6AC1C5-B9C6-4D93-BFF5-D7C1D4E8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82" y="4001294"/>
            <a:ext cx="4901884" cy="275731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S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print goal 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main goal of sprint 2 was to set up a </a:t>
            </a:r>
            <a:r>
              <a:rPr lang="en-US" b="1" dirty="0">
                <a:latin typeface="Noto Sans" panose="020B0502040504020204" pitchFamily="34" charset="0"/>
              </a:rPr>
              <a:t>walking skeleton with the all of the basic features.</a:t>
            </a:r>
            <a:endParaRPr lang="en-US" b="1" i="0" dirty="0">
              <a:effectLst/>
              <a:latin typeface="Noto Sans" panose="020B0502040504020204" pitchFamily="34" charset="0"/>
            </a:endParaRPr>
          </a:p>
          <a:p>
            <a:endParaRPr lang="en-US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issues/stories created for the sprint were: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user-service in </a:t>
            </a:r>
            <a:r>
              <a:rPr lang="en-US" sz="2000" b="1" i="0" dirty="0" err="1">
                <a:effectLst/>
                <a:latin typeface="Noto Sans" panose="020B0502040504020204" pitchFamily="34" charset="0"/>
              </a:rPr>
              <a:t>golang</a:t>
            </a: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movie-service in </a:t>
            </a:r>
            <a:r>
              <a:rPr lang="en-US" sz="2000" b="1" i="0" dirty="0" err="1">
                <a:effectLst/>
                <a:latin typeface="Noto Sans" panose="020B0502040504020204" pitchFamily="34" charset="0"/>
              </a:rPr>
              <a:t>golang</a:t>
            </a: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movie-management-service in </a:t>
            </a:r>
            <a:r>
              <a:rPr lang="en-US" sz="2000" b="1" i="0" dirty="0" err="1">
                <a:effectLst/>
                <a:latin typeface="Noto Sans" panose="020B0502040504020204" pitchFamily="34" charset="0"/>
              </a:rPr>
              <a:t>golang</a:t>
            </a: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front-end dashboard page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front-end watch page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Use </a:t>
            </a:r>
            <a:r>
              <a:rPr lang="en-US" sz="2000" b="1" i="0" dirty="0" err="1">
                <a:effectLst/>
                <a:latin typeface="Noto Sans" panose="020B0502040504020204" pitchFamily="34" charset="0"/>
              </a:rPr>
              <a:t>Keycloak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 to authenticate the angular client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stack with a docker-compose file to connect the containers</a:t>
            </a: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046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CHIEVEMENTS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U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ser-service online</a:t>
            </a:r>
            <a:endParaRPr lang="nl-NL" sz="2000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M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ovie-service online</a:t>
            </a:r>
            <a:endParaRPr lang="nl-NL" sz="2000" b="1" i="0" u="sng" dirty="0">
              <a:effectLst/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M</a:t>
            </a:r>
            <a:r>
              <a:rPr lang="nl-NL" b="1" dirty="0">
                <a:latin typeface="Noto Sans" panose="020B0502040504020204" pitchFamily="34" charset="0"/>
              </a:rPr>
              <a:t>ovie-management-service online</a:t>
            </a: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S</a:t>
            </a:r>
            <a:r>
              <a:rPr lang="nl-NL" b="1" dirty="0">
                <a:latin typeface="Noto Sans" panose="020B0502040504020204" pitchFamily="34" charset="0"/>
              </a:rPr>
              <a:t>treaming-platform 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online 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uthentication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K</a:t>
            </a:r>
            <a:r>
              <a:rPr lang="nl-NL" b="1" dirty="0" err="1">
                <a:latin typeface="Noto Sans" panose="020B0502040504020204" pitchFamily="34" charset="0"/>
              </a:rPr>
              <a:t>eycloak</a:t>
            </a:r>
            <a:endParaRPr lang="nl-NL" b="1" dirty="0">
              <a:latin typeface="Noto Sans" panose="020B0502040504020204" pitchFamily="34" charset="0"/>
            </a:endParaRPr>
          </a:p>
          <a:p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W</a:t>
            </a:r>
            <a:r>
              <a:rPr lang="nl-NL" b="1" dirty="0" err="1">
                <a:latin typeface="Noto Sans" panose="020B0502040504020204" pitchFamily="34" charset="0"/>
              </a:rPr>
              <a:t>alking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skeleton</a:t>
            </a:r>
            <a:r>
              <a:rPr lang="nl-NL" b="1" dirty="0">
                <a:latin typeface="Noto Sans" panose="020B0502040504020204" pitchFamily="34" charset="0"/>
              </a:rPr>
              <a:t> [</a:t>
            </a:r>
            <a:r>
              <a:rPr lang="nl-NL" b="1" dirty="0">
                <a:latin typeface="Noto Sans" panose="020B0502040504020204" pitchFamily="34" charset="0"/>
                <a:hlinkClick r:id="rId3"/>
              </a:rPr>
              <a:t>demo</a:t>
            </a:r>
            <a:r>
              <a:rPr lang="nl-NL" b="1" dirty="0">
                <a:latin typeface="Noto Sans" panose="020B0502040504020204" pitchFamily="34" charset="0"/>
              </a:rPr>
              <a:t>]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27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4816" cy="1325563"/>
          </a:xfrm>
        </p:spPr>
        <p:txBody>
          <a:bodyPr>
            <a:no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E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nterprise Architecture &amp; 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r>
              <a:rPr lang="nl-NL" sz="5400" b="1" i="0" dirty="0">
                <a:effectLst/>
                <a:latin typeface="Bebas Neue" panose="020B0606020202050201" pitchFamily="34" charset="0"/>
              </a:rPr>
              <a:t>Software Platforms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J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ira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endParaRPr lang="nl-NL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991B871-46B3-43A2-9C87-D548786F9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57" y="3330584"/>
            <a:ext cx="9424086" cy="2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rchitecture &amp; 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Quality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I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mproved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C2 model </a:t>
            </a:r>
          </a:p>
          <a:p>
            <a:pPr>
              <a:buFontTx/>
              <a:buChar char="-"/>
            </a:pPr>
            <a:endParaRPr lang="nl-NL" sz="2800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6F67755-C96E-444E-9B4C-6CD1A07275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5" t="15463" b="5766"/>
          <a:stretch/>
        </p:blipFill>
        <p:spPr>
          <a:xfrm>
            <a:off x="2414465" y="2813557"/>
            <a:ext cx="7363069" cy="36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M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essaging &amp; Security-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by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-Design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uthentication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Keycloak</a:t>
            </a:r>
            <a:endParaRPr lang="nl-NL" b="1" dirty="0"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44747A-727F-43FF-B822-787A17C7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55" y="2948314"/>
            <a:ext cx="10112890" cy="374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D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evSecOps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 &amp; Cloud Services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N</a:t>
            </a:r>
            <a:r>
              <a:rPr lang="nl-NL" b="1" dirty="0" err="1">
                <a:latin typeface="Noto Sans" panose="020B0502040504020204" pitchFamily="34" charset="0"/>
              </a:rPr>
              <a:t>amed</a:t>
            </a:r>
            <a:r>
              <a:rPr lang="nl-NL" b="1" dirty="0">
                <a:latin typeface="Noto Sans" panose="020B0502040504020204" pitchFamily="34" charset="0"/>
              </a:rPr>
              <a:t> volumes </a:t>
            </a:r>
            <a:r>
              <a:rPr lang="nl-NL" b="1" dirty="0" err="1">
                <a:latin typeface="Noto Sans" panose="020B0502040504020204" pitchFamily="34" charset="0"/>
              </a:rPr>
              <a:t>for</a:t>
            </a:r>
            <a:r>
              <a:rPr lang="nl-NL" b="1" dirty="0">
                <a:latin typeface="Noto Sans" panose="020B0502040504020204" pitchFamily="34" charset="0"/>
              </a:rPr>
              <a:t> persistent data</a:t>
            </a:r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G</a:t>
            </a:r>
            <a:r>
              <a:rPr lang="nl-NL" b="1" dirty="0" err="1">
                <a:latin typeface="Noto Sans" panose="020B0502040504020204" pitchFamily="34" charset="0"/>
              </a:rPr>
              <a:t>rafana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for</a:t>
            </a:r>
            <a:r>
              <a:rPr lang="nl-NL" b="1" dirty="0">
                <a:latin typeface="Noto Sans" panose="020B0502040504020204" pitchFamily="34" charset="0"/>
              </a:rPr>
              <a:t> monitoring </a:t>
            </a: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T</a:t>
            </a:r>
            <a:r>
              <a:rPr lang="nl-NL" b="1" dirty="0">
                <a:latin typeface="Noto Sans" panose="020B0502040504020204" pitchFamily="34" charset="0"/>
              </a:rPr>
              <a:t>he </a:t>
            </a:r>
            <a:r>
              <a:rPr lang="nl-NL" b="1" dirty="0" err="1">
                <a:latin typeface="Noto Sans" panose="020B0502040504020204" pitchFamily="34" charset="0"/>
              </a:rPr>
              <a:t>usage</a:t>
            </a:r>
            <a:r>
              <a:rPr lang="nl-NL" b="1" dirty="0">
                <a:latin typeface="Noto Sans" panose="020B0502040504020204" pitchFamily="34" charset="0"/>
              </a:rPr>
              <a:t> of </a:t>
            </a:r>
            <a:r>
              <a:rPr lang="nl-NL" b="1" dirty="0" err="1">
                <a:latin typeface="Noto Sans" panose="020B0502040504020204" pitchFamily="34" charset="0"/>
              </a:rPr>
              <a:t>docker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Compose</a:t>
            </a:r>
            <a:r>
              <a:rPr lang="nl-NL" b="1" dirty="0">
                <a:latin typeface="Noto Sans" panose="020B0502040504020204" pitchFamily="34" charset="0"/>
              </a:rPr>
              <a:t> files</a:t>
            </a:r>
          </a:p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5210674-E887-4633-8FF3-B9D517C7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19" y="3520578"/>
            <a:ext cx="7860762" cy="27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R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oadmap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b="1" u="sng" dirty="0"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6A2727-C6EE-476E-9939-85F49C666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33" y="1586902"/>
            <a:ext cx="8342333" cy="49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1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</TotalTime>
  <Words>236</Words>
  <Application>Microsoft Office PowerPoint</Application>
  <PresentationFormat>Breedbeeld</PresentationFormat>
  <Paragraphs>73</Paragraphs>
  <Slides>10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Lato Extended</vt:lpstr>
      <vt:lpstr>Noto Sans</vt:lpstr>
      <vt:lpstr>Office Theme</vt:lpstr>
      <vt:lpstr>PowerPoint-presentatie</vt:lpstr>
      <vt:lpstr>Introduction </vt:lpstr>
      <vt:lpstr>Sprint goal  </vt:lpstr>
      <vt:lpstr>ACHIEVEMENTS </vt:lpstr>
      <vt:lpstr>Enterprise Architecture &amp;  Software Platforms</vt:lpstr>
      <vt:lpstr>Architecture &amp; Quality</vt:lpstr>
      <vt:lpstr>Messaging &amp; Security-by-Design</vt:lpstr>
      <vt:lpstr>DevSecOps &amp; Cloud Services</vt:lpstr>
      <vt:lpstr>Roadmap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Mickey Krekels</dc:creator>
  <cp:lastModifiedBy>Mickey Krekels</cp:lastModifiedBy>
  <cp:revision>20</cp:revision>
  <dcterms:created xsi:type="dcterms:W3CDTF">2022-02-15T09:11:01Z</dcterms:created>
  <dcterms:modified xsi:type="dcterms:W3CDTF">2022-04-12T10:56:23Z</dcterms:modified>
</cp:coreProperties>
</file>