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248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flix.krekels-server.com/v1/us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flix-Clone-MicFlix" TargetMode="External"/><Relationship Id="rId4" Type="http://schemas.openxmlformats.org/officeDocument/2006/relationships/hyperlink" Target="https://mickeykrekels.atlassian.net/jira/software/projects/MIC/boards/1/backl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1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1 was to set up a good basis on documentation, code and infrastructure. </a:t>
            </a: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As a user, I should be able login to an account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As a user, I should be able to register an account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front-end prototype</a:t>
            </a:r>
          </a:p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irst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version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User-service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3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gile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Enviroment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u="sng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u="sng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u="sng" dirty="0">
                <a:effectLst/>
                <a:latin typeface="Noto Sans" panose="020B0502040504020204" pitchFamily="34" charset="0"/>
              </a:rPr>
              <a:t>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4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  <a:endParaRPr lang="nl-NL" sz="2000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epository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dirty="0" err="1">
                <a:latin typeface="Noto Sans" panose="020B0502040504020204" pitchFamily="34" charset="0"/>
              </a:rPr>
              <a:t>ithub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5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  <a:endParaRPr lang="nl-NL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 err="1">
                <a:latin typeface="Noto Sans" panose="020B0502040504020204" pitchFamily="34" charset="0"/>
              </a:rPr>
              <a:t>evOps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enviroment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I/CD pipeline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u="sng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G</a:t>
            </a:r>
            <a:r>
              <a:rPr lang="nl-NL" b="1" i="0" u="sng" dirty="0" err="1">
                <a:effectLst/>
                <a:latin typeface="Noto Sans" panose="020B0502040504020204" pitchFamily="34" charset="0"/>
              </a:rPr>
              <a:t>ithub</a:t>
            </a:r>
            <a:r>
              <a:rPr lang="nl-NL" b="1" i="0" u="sng" dirty="0">
                <a:effectLst/>
                <a:latin typeface="Noto Sans" panose="020B0502040504020204" pitchFamily="34" charset="0"/>
              </a:rPr>
              <a:t>-</a:t>
            </a:r>
            <a:r>
              <a:rPr lang="nl-NL" b="1" u="sng" dirty="0">
                <a:latin typeface="Noto Sans" panose="020B0502040504020204" pitchFamily="34" charset="0"/>
              </a:rPr>
              <a:t>Actions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u="sng" dirty="0" err="1">
                <a:latin typeface="Noto Sans" panose="020B0502040504020204" pitchFamily="34" charset="0"/>
              </a:rPr>
              <a:t>atchTower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 err="1">
                <a:latin typeface="Noto Sans" panose="020B0502040504020204" pitchFamily="34" charset="0"/>
              </a:rPr>
              <a:t>ocumentation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u="sng" dirty="0">
                <a:latin typeface="Noto Sans" panose="020B0502040504020204" pitchFamily="34" charset="0"/>
              </a:rPr>
              <a:t>nalysis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u="sng" dirty="0">
                <a:latin typeface="Noto Sans" panose="020B0502040504020204" pitchFamily="34" charset="0"/>
              </a:rPr>
              <a:t>echnical Design</a:t>
            </a:r>
            <a:endParaRPr lang="nl-NL" u="sng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ocument on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u="sng" dirty="0">
                <a:latin typeface="Noto Sans" panose="020B0502040504020204" pitchFamily="34" charset="0"/>
              </a:rPr>
              <a:t>nalysis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u="sng" dirty="0">
                <a:latin typeface="Noto Sans" panose="020B0502040504020204" pitchFamily="34" charset="0"/>
              </a:rPr>
              <a:t>echnical Design</a:t>
            </a: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F9636D-42E3-4625-9ABE-F23F589E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05" y="3597084"/>
            <a:ext cx="3731740" cy="318441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7C773EB-BB32-47B5-BB7B-FC8DC476F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446"/>
          <a:stretch/>
        </p:blipFill>
        <p:spPr>
          <a:xfrm>
            <a:off x="667265" y="3597084"/>
            <a:ext cx="7603524" cy="31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I/CD pipeline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sz="2800" b="1" dirty="0">
                <a:solidFill>
                  <a:srgbClr val="FF0000"/>
                </a:solidFill>
                <a:latin typeface="Noto Sans" panose="020B0502040504020204" pitchFamily="34" charset="0"/>
              </a:rPr>
              <a:t>U</a:t>
            </a:r>
            <a:r>
              <a:rPr lang="nl-NL" sz="2800" b="1" dirty="0">
                <a:latin typeface="Noto Sans" panose="020B0502040504020204" pitchFamily="34" charset="0"/>
              </a:rPr>
              <a:t>nit tests </a:t>
            </a:r>
            <a:r>
              <a:rPr lang="nl-NL" sz="2800" b="1" dirty="0" err="1">
                <a:latin typeface="Noto Sans" panose="020B0502040504020204" pitchFamily="34" charset="0"/>
              </a:rPr>
              <a:t>and</a:t>
            </a:r>
            <a:r>
              <a:rPr lang="nl-NL" sz="2800" b="1" dirty="0">
                <a:latin typeface="Noto Sans" panose="020B0502040504020204" pitchFamily="34" charset="0"/>
              </a:rPr>
              <a:t> </a:t>
            </a:r>
            <a:r>
              <a:rPr lang="nl-NL" sz="28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sz="2800" b="1" i="0" dirty="0">
                <a:effectLst/>
                <a:latin typeface="Noto Sans" panose="020B0502040504020204" pitchFamily="34" charset="0"/>
              </a:rPr>
              <a:t>ntegration tests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1026" name="Picture 2" descr="What is Software Testing and What is SonarQube ?!">
            <a:extLst>
              <a:ext uri="{FF2B5EF4-FFF2-40B4-BE49-F238E27FC236}">
                <a16:creationId xmlns:a16="http://schemas.microsoft.com/office/drawing/2014/main" id="{C6065ED8-B0E5-4E89-BCE6-F57A2374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79" y="4139514"/>
            <a:ext cx="4722340" cy="26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 err="1">
                <a:latin typeface="Noto Sans" panose="020B0502040504020204" pitchFamily="34" charset="0"/>
              </a:rPr>
              <a:t>ginx</a:t>
            </a:r>
            <a:r>
              <a:rPr lang="nl-NL" b="1" dirty="0">
                <a:latin typeface="Noto Sans" panose="020B0502040504020204" pitchFamily="34" charset="0"/>
              </a:rPr>
              <a:t> Proxy Manager</a:t>
            </a:r>
          </a:p>
          <a:p>
            <a:pPr>
              <a:buFontTx/>
              <a:buChar char="-"/>
            </a:pPr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SL </a:t>
            </a:r>
            <a:r>
              <a:rPr lang="nl-NL" b="1" dirty="0" err="1"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ertificates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nl-NL" b="1" i="0" dirty="0">
                <a:effectLst/>
                <a:latin typeface="Noto Sans" panose="020B0502040504020204" pitchFamily="34" charset="0"/>
              </a:rPr>
              <a:t>- </a:t>
            </a: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esting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abbitMQ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dirty="0" err="1">
                <a:latin typeface="Noto Sans" panose="020B0502040504020204" pitchFamily="34" charset="0"/>
              </a:rPr>
              <a:t>ubernetes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FCD5748-436C-47CF-A594-6E2098B8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0" y="4609904"/>
            <a:ext cx="9111049" cy="21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>
                <a:latin typeface="Noto Sans" panose="020B0502040504020204" pitchFamily="34" charset="0"/>
              </a:rPr>
              <a:t>ocker environment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u="sng" dirty="0" err="1">
                <a:latin typeface="Noto Sans" panose="020B0502040504020204" pitchFamily="34" charset="0"/>
              </a:rPr>
              <a:t>ithub</a:t>
            </a:r>
            <a:r>
              <a:rPr lang="nl-NL" b="1" u="sng" dirty="0">
                <a:latin typeface="Noto Sans" panose="020B0502040504020204" pitchFamily="34" charset="0"/>
              </a:rPr>
              <a:t>-Actions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u="sng" dirty="0" err="1">
                <a:latin typeface="Noto Sans" panose="020B0502040504020204" pitchFamily="34" charset="0"/>
              </a:rPr>
              <a:t>atchTower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M</a:t>
            </a:r>
            <a:r>
              <a:rPr lang="nl-NL" b="1" dirty="0">
                <a:latin typeface="Noto Sans" panose="020B0502040504020204" pitchFamily="34" charset="0"/>
              </a:rPr>
              <a:t>onitoring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u="sng" dirty="0" err="1">
                <a:latin typeface="Noto Sans" panose="020B0502040504020204" pitchFamily="34" charset="0"/>
              </a:rPr>
              <a:t>rafana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>
                <a:latin typeface="Noto Sans" panose="020B0502040504020204" pitchFamily="34" charset="0"/>
              </a:rPr>
              <a:t>rometheus</a:t>
            </a:r>
          </a:p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79FCCD-CB30-4049-B4E4-07C58AF8F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21"/>
          <a:stretch/>
        </p:blipFill>
        <p:spPr>
          <a:xfrm>
            <a:off x="2520779" y="4314900"/>
            <a:ext cx="9588844" cy="24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ocusing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on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Streaming platform (front-end)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reating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dirty="0">
                <a:latin typeface="Noto Sans" panose="020B0502040504020204" pitchFamily="34" charset="0"/>
              </a:rPr>
              <a:t> environment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DevOps</a:t>
            </a:r>
            <a:r>
              <a:rPr lang="nl-NL" b="1" dirty="0">
                <a:latin typeface="Noto Sans" panose="020B0502040504020204" pitchFamily="34" charset="0"/>
              </a:rPr>
              <a:t> document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255</Words>
  <Application>Microsoft Office PowerPoint</Application>
  <PresentationFormat>Breedbeeld</PresentationFormat>
  <Paragraphs>67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17</cp:revision>
  <dcterms:created xsi:type="dcterms:W3CDTF">2022-02-15T09:11:01Z</dcterms:created>
  <dcterms:modified xsi:type="dcterms:W3CDTF">2022-03-23T12:29:21Z</dcterms:modified>
</cp:coreProperties>
</file>