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9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13-4-2022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flix-platform.krekels-serv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2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ocusing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on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Adding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Features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reating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dirty="0">
                <a:latin typeface="Noto Sans" panose="020B0502040504020204" pitchFamily="34" charset="0"/>
              </a:rPr>
              <a:t> environment </a:t>
            </a:r>
            <a:r>
              <a:rPr lang="nl-NL" b="1" dirty="0" err="1">
                <a:latin typeface="Noto Sans" panose="020B0502040504020204" pitchFamily="34" charset="0"/>
              </a:rPr>
              <a:t>locally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DevOps</a:t>
            </a:r>
            <a:r>
              <a:rPr lang="nl-NL" b="1" dirty="0">
                <a:latin typeface="Noto Sans" panose="020B0502040504020204" pitchFamily="34" charset="0"/>
              </a:rPr>
              <a:t> document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2 was to set up a </a:t>
            </a:r>
            <a:r>
              <a:rPr lang="en-US" b="1" dirty="0">
                <a:latin typeface="Noto Sans" panose="020B0502040504020204" pitchFamily="34" charset="0"/>
              </a:rPr>
              <a:t>walking skeleton with the all of the basic features.</a:t>
            </a:r>
            <a:endParaRPr lang="en-US" b="1" i="0" dirty="0">
              <a:effectLst/>
              <a:latin typeface="Noto Sans" panose="020B0502040504020204" pitchFamily="34" charset="0"/>
            </a:endParaRP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user-service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movie-service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movie-management-service in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golang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front-end dashboard page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front-end watch page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Use 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Keycloak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to authenticate the angular client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stack with a docker-compose file to connect the containers</a:t>
            </a: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U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ser-service online</a:t>
            </a:r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M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ovie-service online</a:t>
            </a:r>
            <a:endParaRPr lang="nl-NL" sz="2000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M</a:t>
            </a:r>
            <a:r>
              <a:rPr lang="nl-NL" b="1" dirty="0">
                <a:latin typeface="Noto Sans" panose="020B0502040504020204" pitchFamily="34" charset="0"/>
              </a:rPr>
              <a:t>ovie-management-service online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treaming-platform 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online 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uthentication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dirty="0" err="1">
                <a:latin typeface="Noto Sans" panose="020B0502040504020204" pitchFamily="34" charset="0"/>
              </a:rPr>
              <a:t>eycloak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abbitMQ</a:t>
            </a:r>
            <a:r>
              <a:rPr lang="nl-NL" b="1" dirty="0">
                <a:latin typeface="Noto Sans" panose="020B0502040504020204" pitchFamily="34" charset="0"/>
              </a:rPr>
              <a:t> Message broker 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alking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skeleton</a:t>
            </a:r>
            <a:r>
              <a:rPr lang="nl-NL" b="1" dirty="0">
                <a:latin typeface="Noto Sans" panose="020B0502040504020204" pitchFamily="34" charset="0"/>
              </a:rPr>
              <a:t> [</a:t>
            </a:r>
            <a:r>
              <a:rPr lang="nl-NL" b="1" dirty="0">
                <a:latin typeface="Noto Sans" panose="020B0502040504020204" pitchFamily="34" charset="0"/>
                <a:hlinkClick r:id="rId3"/>
              </a:rPr>
              <a:t>demo</a:t>
            </a:r>
            <a:r>
              <a:rPr lang="nl-NL" b="1" dirty="0">
                <a:latin typeface="Noto Sans" panose="020B0502040504020204" pitchFamily="34" charset="0"/>
              </a:rPr>
              <a:t>]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991B871-46B3-43A2-9C87-D548786F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3330584"/>
            <a:ext cx="9424086" cy="2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mproved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C2 model </a:t>
            </a:r>
          </a:p>
          <a:p>
            <a:pPr>
              <a:buFontTx/>
              <a:buChar char="-"/>
            </a:pP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6F67755-C96E-444E-9B4C-6CD1A0727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t="15463" b="5766"/>
          <a:stretch/>
        </p:blipFill>
        <p:spPr>
          <a:xfrm>
            <a:off x="2414465" y="2813557"/>
            <a:ext cx="7363069" cy="36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uthentication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Keycloak</a:t>
            </a: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abbitMQ</a:t>
            </a:r>
            <a:r>
              <a:rPr lang="nl-NL" b="1" dirty="0">
                <a:latin typeface="Noto Sans" panose="020B0502040504020204" pitchFamily="34" charset="0"/>
              </a:rPr>
              <a:t> Message broker</a:t>
            </a: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44747A-727F-43FF-B822-787A17C7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59" b="14611"/>
          <a:stretch/>
        </p:blipFill>
        <p:spPr>
          <a:xfrm>
            <a:off x="1533031" y="3116202"/>
            <a:ext cx="9125937" cy="31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 err="1">
                <a:latin typeface="Noto Sans" panose="020B0502040504020204" pitchFamily="34" charset="0"/>
              </a:rPr>
              <a:t>amed</a:t>
            </a:r>
            <a:r>
              <a:rPr lang="nl-NL" b="1" dirty="0">
                <a:latin typeface="Noto Sans" panose="020B0502040504020204" pitchFamily="34" charset="0"/>
              </a:rPr>
              <a:t> volumes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persistent data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dirty="0" err="1">
                <a:latin typeface="Noto Sans" panose="020B0502040504020204" pitchFamily="34" charset="0"/>
              </a:rPr>
              <a:t>rafana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for</a:t>
            </a:r>
            <a:r>
              <a:rPr lang="nl-NL" b="1" dirty="0">
                <a:latin typeface="Noto Sans" panose="020B0502040504020204" pitchFamily="34" charset="0"/>
              </a:rPr>
              <a:t> monitoring 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dirty="0">
                <a:latin typeface="Noto Sans" panose="020B0502040504020204" pitchFamily="34" charset="0"/>
              </a:rPr>
              <a:t>he </a:t>
            </a:r>
            <a:r>
              <a:rPr lang="nl-NL" b="1" dirty="0" err="1">
                <a:latin typeface="Noto Sans" panose="020B0502040504020204" pitchFamily="34" charset="0"/>
              </a:rPr>
              <a:t>usage</a:t>
            </a:r>
            <a:r>
              <a:rPr lang="nl-NL" b="1" dirty="0">
                <a:latin typeface="Noto Sans" panose="020B0502040504020204" pitchFamily="34" charset="0"/>
              </a:rPr>
              <a:t> of </a:t>
            </a:r>
            <a:r>
              <a:rPr lang="nl-NL" b="1" dirty="0" err="1">
                <a:latin typeface="Noto Sans" panose="020B0502040504020204" pitchFamily="34" charset="0"/>
              </a:rPr>
              <a:t>docker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Compose</a:t>
            </a:r>
            <a:r>
              <a:rPr lang="nl-NL" b="1" dirty="0">
                <a:latin typeface="Noto Sans" panose="020B0502040504020204" pitchFamily="34" charset="0"/>
              </a:rPr>
              <a:t> files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5210674-E887-4633-8FF3-B9D517C7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19" y="3520578"/>
            <a:ext cx="7860762" cy="27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3" y="1586902"/>
            <a:ext cx="8342333" cy="49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237</Words>
  <Application>Microsoft Office PowerPoint</Application>
  <PresentationFormat>Breedbeeld</PresentationFormat>
  <Paragraphs>74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22</cp:revision>
  <dcterms:created xsi:type="dcterms:W3CDTF">2022-02-15T09:11:01Z</dcterms:created>
  <dcterms:modified xsi:type="dcterms:W3CDTF">2022-04-13T10:06:39Z</dcterms:modified>
</cp:coreProperties>
</file>