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301" r:id="rId2"/>
    <p:sldId id="257" r:id="rId3"/>
    <p:sldId id="295" r:id="rId4"/>
    <p:sldId id="290" r:id="rId5"/>
    <p:sldId id="305" r:id="rId6"/>
    <p:sldId id="303" r:id="rId7"/>
    <p:sldId id="306" r:id="rId8"/>
    <p:sldId id="259" r:id="rId9"/>
    <p:sldId id="307" r:id="rId10"/>
    <p:sldId id="297" r:id="rId11"/>
    <p:sldId id="309" r:id="rId12"/>
    <p:sldId id="288"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Franklin Gothic Medium" panose="020B0603020102020204" pitchFamily="34" charset="0"/>
      <p:regular r:id="rId19"/>
      <p:italic r:id="rId20"/>
    </p:embeddedFont>
    <p:embeddedFont>
      <p:font typeface="微软雅黑" panose="020B0503020204020204" pitchFamily="34" charset="-122"/>
      <p:regular r:id="rId21"/>
      <p:bold r:id="rId22"/>
    </p:embeddedFont>
  </p:embeddedFontLst>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F6C"/>
    <a:srgbClr val="F7F7F7"/>
    <a:srgbClr val="F8F8F8"/>
    <a:srgbClr val="F9F9F9"/>
    <a:srgbClr val="F5F5F5"/>
    <a:srgbClr val="F2F2F2"/>
    <a:srgbClr val="7BAA3C"/>
    <a:srgbClr val="64A640"/>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26" autoAdjust="0"/>
    <p:restoredTop sz="88736" autoAdjust="0"/>
  </p:normalViewPr>
  <p:slideViewPr>
    <p:cSldViewPr snapToGrid="0">
      <p:cViewPr varScale="1">
        <p:scale>
          <a:sx n="101" d="100"/>
          <a:sy n="101" d="100"/>
        </p:scale>
        <p:origin x="451" y="6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t>2021/5/7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t>‹#›</a:t>
            </a:fld>
            <a:endParaRPr lang="zh-CN" altLang="en-US"/>
          </a:p>
        </p:txBody>
      </p:sp>
    </p:spTree>
    <p:extLst>
      <p:ext uri="{BB962C8B-B14F-4D97-AF65-F5344CB8AC3E}">
        <p14:creationId xmlns:p14="http://schemas.microsoft.com/office/powerpoint/2010/main" val="1365836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a:t>
            </a:fld>
            <a:endParaRPr lang="en-US" altLang="zh-CN"/>
          </a:p>
        </p:txBody>
      </p:sp>
    </p:spTree>
    <p:extLst>
      <p:ext uri="{BB962C8B-B14F-4D97-AF65-F5344CB8AC3E}">
        <p14:creationId xmlns:p14="http://schemas.microsoft.com/office/powerpoint/2010/main" val="1062202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12</a:t>
            </a:fld>
            <a:endParaRPr lang="zh-CN" altLang="en-US"/>
          </a:p>
        </p:txBody>
      </p:sp>
    </p:spTree>
    <p:extLst>
      <p:ext uri="{BB962C8B-B14F-4D97-AF65-F5344CB8AC3E}">
        <p14:creationId xmlns:p14="http://schemas.microsoft.com/office/powerpoint/2010/main" val="338428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a:t>
            </a:fld>
            <a:endParaRPr lang="zh-CN" altLang="en-US"/>
          </a:p>
        </p:txBody>
      </p:sp>
    </p:spTree>
    <p:extLst>
      <p:ext uri="{BB962C8B-B14F-4D97-AF65-F5344CB8AC3E}">
        <p14:creationId xmlns:p14="http://schemas.microsoft.com/office/powerpoint/2010/main" val="102221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29285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2021/5/7</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4</a:t>
            </a:fld>
            <a:endParaRPr lang="zh-CN" altLang="en-US" sz="1200"/>
          </a:p>
        </p:txBody>
      </p:sp>
    </p:spTree>
    <p:extLst>
      <p:ext uri="{BB962C8B-B14F-4D97-AF65-F5344CB8AC3E}">
        <p14:creationId xmlns:p14="http://schemas.microsoft.com/office/powerpoint/2010/main" val="2855384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335245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6</a:t>
            </a:fld>
            <a:endParaRPr lang="zh-CN" altLang="en-US"/>
          </a:p>
        </p:txBody>
      </p:sp>
    </p:spTree>
    <p:extLst>
      <p:ext uri="{BB962C8B-B14F-4D97-AF65-F5344CB8AC3E}">
        <p14:creationId xmlns:p14="http://schemas.microsoft.com/office/powerpoint/2010/main" val="3448433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a:t>
            </a:fld>
            <a:endParaRPr lang="zh-CN" altLang="en-US" dirty="0"/>
          </a:p>
        </p:txBody>
      </p:sp>
    </p:spTree>
    <p:extLst>
      <p:ext uri="{BB962C8B-B14F-4D97-AF65-F5344CB8AC3E}">
        <p14:creationId xmlns:p14="http://schemas.microsoft.com/office/powerpoint/2010/main" val="527441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8</a:t>
            </a:fld>
            <a:endParaRPr lang="zh-CN" altLang="en-US"/>
          </a:p>
        </p:txBody>
      </p:sp>
    </p:spTree>
    <p:extLst>
      <p:ext uri="{BB962C8B-B14F-4D97-AF65-F5344CB8AC3E}">
        <p14:creationId xmlns:p14="http://schemas.microsoft.com/office/powerpoint/2010/main" val="1075301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363567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815011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105365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6198478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8" y="624116"/>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8"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327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0316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4" y="-20538"/>
            <a:ext cx="1704311" cy="720080"/>
          </a:xfrm>
          <a:prstGeom prst="rect">
            <a:avLst/>
          </a:prstGeom>
        </p:spPr>
      </p:pic>
    </p:spTree>
    <p:extLst>
      <p:ext uri="{BB962C8B-B14F-4D97-AF65-F5344CB8AC3E}">
        <p14:creationId xmlns:p14="http://schemas.microsoft.com/office/powerpoint/2010/main" val="39740265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300163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957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4158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37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806774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722181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0518509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5"/>
            <a:ext cx="4040188"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1E9E4D-0BE1-4AAA-A57B-DA425863F4AF}" type="datetimeFigureOut">
              <a:rPr lang="zh-CN" altLang="en-US" smtClean="0"/>
              <a:t>2021/5/7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348612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E9E4D-0BE1-4AAA-A57B-DA425863F4AF}" type="datetimeFigureOut">
              <a:rPr lang="zh-CN" altLang="en-US" smtClean="0"/>
              <a:t>2021/5/7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013438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t>2021/5/7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cxnSp>
        <p:nvCxnSpPr>
          <p:cNvPr id="5" name="直接连接符 4"/>
          <p:cNvCxnSpPr/>
          <p:nvPr userDrawn="1"/>
        </p:nvCxnSpPr>
        <p:spPr>
          <a:xfrm>
            <a:off x="455229" y="600054"/>
            <a:ext cx="8221227"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0" y="1"/>
            <a:ext cx="707045" cy="200648"/>
            <a:chOff x="90210" y="108662"/>
            <a:chExt cx="1213732" cy="344438"/>
          </a:xfrm>
        </p:grpSpPr>
        <p:sp>
          <p:nvSpPr>
            <p:cNvPr id="8" name="任意多边形 7"/>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任意多边形 8"/>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pic>
        <p:nvPicPr>
          <p:cNvPr id="10"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rot="10800000">
            <a:off x="8369581" y="4196470"/>
            <a:ext cx="774419"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7121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2173828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6347447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6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t>2021/5/7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98978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9" r:id="rId18"/>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0800000">
            <a:off x="8369581" y="4196471"/>
            <a:ext cx="774419" cy="947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22" y="107269"/>
            <a:ext cx="1811083" cy="479123"/>
          </a:xfrm>
          <a:prstGeom prst="rect">
            <a:avLst/>
          </a:prstGeom>
        </p:spPr>
      </p:pic>
      <p:pic>
        <p:nvPicPr>
          <p:cNvPr id="12" name="Picture 3">
            <a:extLst>
              <a:ext uri="{FF2B5EF4-FFF2-40B4-BE49-F238E27FC236}">
                <a16:creationId xmlns:a16="http://schemas.microsoft.com/office/drawing/2014/main" id="{D5033493-6F7A-8B4F-B813-6F60FA49BCDC}"/>
              </a:ext>
            </a:extLst>
          </p:cNvPr>
          <p:cNvPicPr>
            <a:picLocks noChangeAspect="1" noChangeArrowheads="1"/>
          </p:cNvPicPr>
          <p:nvPr/>
        </p:nvPicPr>
        <p:blipFill rotWithShape="1">
          <a:blip r:embed="rId5"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p:blipFill>
        <p:spPr bwMode="auto">
          <a:xfrm rot="10800000">
            <a:off x="1050119" y="2478179"/>
            <a:ext cx="7272808" cy="630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3">
            <a:extLst>
              <a:ext uri="{FF2B5EF4-FFF2-40B4-BE49-F238E27FC236}">
                <a16:creationId xmlns:a16="http://schemas.microsoft.com/office/drawing/2014/main" id="{40756722-EF6E-AF44-947A-B5C10CCE0CE9}"/>
              </a:ext>
            </a:extLst>
          </p:cNvPr>
          <p:cNvSpPr txBox="1">
            <a:spLocks noChangeArrowheads="1"/>
          </p:cNvSpPr>
          <p:nvPr/>
        </p:nvSpPr>
        <p:spPr bwMode="auto">
          <a:xfrm>
            <a:off x="333090" y="1800543"/>
            <a:ext cx="8477819" cy="584775"/>
          </a:xfrm>
          <a:prstGeom prst="rect">
            <a:avLst/>
          </a:prstGeom>
          <a:noFill/>
        </p:spPr>
        <p:txBody>
          <a:bodyPr wrap="square" rtlCol="0">
            <a:spAutoFit/>
          </a:bodyPr>
          <a:lstStyle>
            <a:defPPr>
              <a:defRPr lang="zh-CN"/>
            </a:defPPr>
            <a:lvl1pPr algn="ctr">
              <a:defRPr sz="3500">
                <a:solidFill>
                  <a:schemeClr val="accent2">
                    <a:lumMod val="75000"/>
                  </a:schemeClr>
                </a:solidFill>
                <a:latin typeface="+mj-ea"/>
                <a:ea typeface="+mj-ea"/>
              </a:defRPr>
            </a:lvl1pPr>
          </a:lstStyle>
          <a:p>
            <a:r>
              <a:rPr lang="zh-CN" altLang="en-US" sz="3200" b="1" dirty="0"/>
              <a:t>基于浪潮</a:t>
            </a:r>
            <a:r>
              <a:rPr lang="en-US" altLang="zh-CN" sz="3200" b="1" dirty="0"/>
              <a:t>GSP</a:t>
            </a:r>
            <a:r>
              <a:rPr lang="zh-CN" altLang="en-US" sz="3200" b="1" dirty="0"/>
              <a:t>平台的票据管理系统设计与实现</a:t>
            </a:r>
          </a:p>
        </p:txBody>
      </p:sp>
      <p:sp>
        <p:nvSpPr>
          <p:cNvPr id="14" name="TextBox 14">
            <a:extLst>
              <a:ext uri="{FF2B5EF4-FFF2-40B4-BE49-F238E27FC236}">
                <a16:creationId xmlns:a16="http://schemas.microsoft.com/office/drawing/2014/main" id="{8018FF87-5C4F-544D-ABC0-72C08574CD19}"/>
              </a:ext>
            </a:extLst>
          </p:cNvPr>
          <p:cNvSpPr txBox="1"/>
          <p:nvPr/>
        </p:nvSpPr>
        <p:spPr>
          <a:xfrm>
            <a:off x="2371717" y="2505685"/>
            <a:ext cx="4400564" cy="400110"/>
          </a:xfrm>
          <a:prstGeom prst="rect">
            <a:avLst/>
          </a:prstGeom>
          <a:noFill/>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a:lstStyle>
          <a:p>
            <a:pPr algn="ctr" eaLnBrk="1" hangingPunct="1"/>
            <a:r>
              <a:rPr lang="zh-CN" altLang="en-US" sz="2000" dirty="0">
                <a:solidFill>
                  <a:schemeClr val="tx1">
                    <a:lumMod val="65000"/>
                    <a:lumOff val="35000"/>
                  </a:schemeClr>
                </a:solidFill>
              </a:rPr>
              <a:t>计算机科学与技术专业    </a:t>
            </a:r>
            <a:r>
              <a:rPr lang="en-US" altLang="zh-CN" sz="2000" dirty="0">
                <a:solidFill>
                  <a:schemeClr val="tx1">
                    <a:lumMod val="65000"/>
                    <a:lumOff val="35000"/>
                  </a:schemeClr>
                </a:solidFill>
              </a:rPr>
              <a:t>2017</a:t>
            </a:r>
            <a:r>
              <a:rPr lang="zh-CN" altLang="en-US" sz="2000" dirty="0">
                <a:solidFill>
                  <a:schemeClr val="tx1">
                    <a:lumMod val="65000"/>
                    <a:lumOff val="35000"/>
                  </a:schemeClr>
                </a:solidFill>
              </a:rPr>
              <a:t>级</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班</a:t>
            </a:r>
          </a:p>
        </p:txBody>
      </p:sp>
      <p:sp>
        <p:nvSpPr>
          <p:cNvPr id="15" name="TextBox 18">
            <a:extLst>
              <a:ext uri="{FF2B5EF4-FFF2-40B4-BE49-F238E27FC236}">
                <a16:creationId xmlns:a16="http://schemas.microsoft.com/office/drawing/2014/main" id="{0EE7CA85-9339-F241-AB8A-5A1AD8264E29}"/>
              </a:ext>
            </a:extLst>
          </p:cNvPr>
          <p:cNvSpPr txBox="1"/>
          <p:nvPr/>
        </p:nvSpPr>
        <p:spPr>
          <a:xfrm>
            <a:off x="3787168" y="3295898"/>
            <a:ext cx="1569661" cy="369332"/>
          </a:xfrm>
          <a:prstGeom prst="rect">
            <a:avLst/>
          </a:prstGeom>
          <a:noFill/>
        </p:spPr>
        <p:txBody>
          <a:bodyPr wrap="none" rtlCol="0">
            <a:spAutoFit/>
          </a:bodyPr>
          <a:lstStyle>
            <a:defPPr>
              <a:defRPr lang="zh-CN"/>
            </a:defPPr>
            <a:lvl1pPr algn="ctr">
              <a:defRPr b="0">
                <a:solidFill>
                  <a:schemeClr val="accent2">
                    <a:lumMod val="75000"/>
                  </a:schemeClr>
                </a:solidFill>
                <a:latin typeface="+mj-ea"/>
                <a:ea typeface="+mj-ea"/>
              </a:defRPr>
            </a:lvl1pPr>
            <a:lvl2pPr eaLnBrk="0" fontAlgn="base" hangingPunct="0">
              <a:spcBef>
                <a:spcPct val="0"/>
              </a:spcBef>
              <a:spcAft>
                <a:spcPct val="0"/>
              </a:spcAft>
              <a:defRPr>
                <a:latin typeface="Arial" panose="020B0604020202020204" pitchFamily="34" charset="0"/>
                <a:ea typeface="微软雅黑" panose="020B0503020204020204" pitchFamily="34" charset="-122"/>
              </a:defRPr>
            </a:lvl2pPr>
            <a:lvl3pPr eaLnBrk="0" fontAlgn="base" hangingPunct="0">
              <a:spcBef>
                <a:spcPct val="0"/>
              </a:spcBef>
              <a:spcAft>
                <a:spcPct val="0"/>
              </a:spcAft>
              <a:defRPr>
                <a:latin typeface="Arial" panose="020B0604020202020204" pitchFamily="34" charset="0"/>
                <a:ea typeface="微软雅黑" panose="020B0503020204020204" pitchFamily="34" charset="-122"/>
              </a:defRPr>
            </a:lvl3pPr>
            <a:lvl4pPr eaLnBrk="0" fontAlgn="base" hangingPunct="0">
              <a:spcBef>
                <a:spcPct val="0"/>
              </a:spcBef>
              <a:spcAft>
                <a:spcPct val="0"/>
              </a:spcAft>
              <a:defRPr>
                <a:latin typeface="Arial" panose="020B0604020202020204" pitchFamily="34" charset="0"/>
                <a:ea typeface="微软雅黑" panose="020B0503020204020204" pitchFamily="34" charset="-122"/>
              </a:defRPr>
            </a:lvl4pPr>
            <a:lvl5pPr eaLnBrk="0" fontAlgn="base" hangingPunct="0">
              <a:spcBef>
                <a:spcPct val="0"/>
              </a:spcBef>
              <a:spcAft>
                <a:spcPct val="0"/>
              </a:spcAft>
              <a:defRPr>
                <a:latin typeface="Arial" panose="020B0604020202020204" pitchFamily="34" charset="0"/>
                <a:ea typeface="微软雅黑" panose="020B0503020204020204" pitchFamily="34" charset="-122"/>
              </a:defRPr>
            </a:lvl5pPr>
            <a:lvl6pPr>
              <a:defRPr>
                <a:latin typeface="Arial" panose="020B0604020202020204" pitchFamily="34" charset="0"/>
                <a:ea typeface="微软雅黑" panose="020B0503020204020204" pitchFamily="34" charset="-122"/>
              </a:defRPr>
            </a:lvl6pPr>
            <a:lvl7pPr>
              <a:defRPr>
                <a:latin typeface="Arial" panose="020B0604020202020204" pitchFamily="34" charset="0"/>
                <a:ea typeface="微软雅黑" panose="020B0503020204020204" pitchFamily="34" charset="-122"/>
              </a:defRPr>
            </a:lvl7pPr>
            <a:lvl8pPr>
              <a:defRPr>
                <a:latin typeface="Arial" panose="020B0604020202020204" pitchFamily="34" charset="0"/>
                <a:ea typeface="微软雅黑" panose="020B0503020204020204" pitchFamily="34" charset="-122"/>
              </a:defRPr>
            </a:lvl8pPr>
            <a:lvl9pPr>
              <a:defRPr>
                <a:latin typeface="Arial" panose="020B0604020202020204" pitchFamily="34" charset="0"/>
                <a:ea typeface="微软雅黑" panose="020B0503020204020204" pitchFamily="34" charset="-122"/>
              </a:defRPr>
            </a:lvl9pPr>
          </a:lstStyle>
          <a:p>
            <a:r>
              <a:rPr lang="zh-CN" altLang="en-US" dirty="0"/>
              <a:t>姓名：林万旻</a:t>
            </a:r>
          </a:p>
        </p:txBody>
      </p:sp>
      <p:sp>
        <p:nvSpPr>
          <p:cNvPr id="16" name="TextBox 26">
            <a:extLst>
              <a:ext uri="{FF2B5EF4-FFF2-40B4-BE49-F238E27FC236}">
                <a16:creationId xmlns:a16="http://schemas.microsoft.com/office/drawing/2014/main" id="{00CC31A5-5E18-604A-AD67-E9D8D9FC7A3E}"/>
              </a:ext>
            </a:extLst>
          </p:cNvPr>
          <p:cNvSpPr txBox="1"/>
          <p:nvPr/>
        </p:nvSpPr>
        <p:spPr>
          <a:xfrm>
            <a:off x="3556336" y="3665230"/>
            <a:ext cx="2031326" cy="369332"/>
          </a:xfrm>
          <a:prstGeom prst="rect">
            <a:avLst/>
          </a:prstGeom>
          <a:noFill/>
        </p:spPr>
        <p:txBody>
          <a:bodyPr wrap="none" rtlCol="0">
            <a:spAutoFit/>
          </a:bodyPr>
          <a:lstStyle>
            <a:defPPr>
              <a:defRPr lang="zh-CN"/>
            </a:defPPr>
            <a:lvl1pPr algn="ctr">
              <a:defRPr sz="3500" b="1">
                <a:solidFill>
                  <a:schemeClr val="accent2">
                    <a:lumMod val="75000"/>
                  </a:schemeClr>
                </a:solidFill>
                <a:latin typeface="+mj-ea"/>
                <a:ea typeface="+mj-ea"/>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a:lstStyle>
          <a:p>
            <a:r>
              <a:rPr lang="zh-CN" altLang="en-US" sz="1800" b="0" dirty="0"/>
              <a:t>指导老师：潘广锋</a:t>
            </a:r>
          </a:p>
        </p:txBody>
      </p:sp>
    </p:spTree>
    <p:extLst>
      <p:ext uri="{BB962C8B-B14F-4D97-AF65-F5344CB8AC3E}">
        <p14:creationId xmlns:p14="http://schemas.microsoft.com/office/powerpoint/2010/main" val="67734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904135" y="2256279"/>
            <a:ext cx="3775393" cy="630942"/>
          </a:xfrm>
          <a:prstGeom prst="rect">
            <a:avLst/>
          </a:prstGeom>
          <a:noFill/>
        </p:spPr>
        <p:txBody>
          <a:bodyPr wrap="none" rtlCol="0">
            <a:spAutoFit/>
          </a:bodyPr>
          <a:lstStyle/>
          <a:p>
            <a:pPr algn="ctr"/>
            <a:r>
              <a:rPr lang="zh-CN" altLang="en-US" sz="3500" dirty="0">
                <a:solidFill>
                  <a:schemeClr val="accent2">
                    <a:lumMod val="75000"/>
                  </a:schemeClr>
                </a:solidFill>
                <a:latin typeface="+mj-ea"/>
                <a:ea typeface="+mj-ea"/>
              </a:rPr>
              <a:t>系统的测试与实现</a:t>
            </a:r>
          </a:p>
        </p:txBody>
      </p:sp>
      <p:pic>
        <p:nvPicPr>
          <p:cNvPr id="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0800000">
            <a:off x="8369581" y="4196471"/>
            <a:ext cx="774419" cy="947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8" name="组合 27"/>
          <p:cNvGrpSpPr/>
          <p:nvPr/>
        </p:nvGrpSpPr>
        <p:grpSpPr>
          <a:xfrm>
            <a:off x="1199355" y="1542970"/>
            <a:ext cx="2704780" cy="2081072"/>
            <a:chOff x="4272487" y="985295"/>
            <a:chExt cx="530249" cy="407976"/>
          </a:xfrm>
        </p:grpSpPr>
        <p:grpSp>
          <p:nvGrpSpPr>
            <p:cNvPr id="29" name="组合 28"/>
            <p:cNvGrpSpPr/>
            <p:nvPr/>
          </p:nvGrpSpPr>
          <p:grpSpPr>
            <a:xfrm>
              <a:off x="4272487" y="985295"/>
              <a:ext cx="530249" cy="407976"/>
              <a:chOff x="1822439" y="149340"/>
              <a:chExt cx="5053817" cy="3888432"/>
            </a:xfrm>
          </p:grpSpPr>
          <p:sp>
            <p:nvSpPr>
              <p:cNvPr id="38" name="任意多边形 37"/>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TextBox 33"/>
            <p:cNvSpPr txBox="1"/>
            <p:nvPr/>
          </p:nvSpPr>
          <p:spPr>
            <a:xfrm>
              <a:off x="4519952" y="1045125"/>
              <a:ext cx="168818" cy="289617"/>
            </a:xfrm>
            <a:prstGeom prst="rect">
              <a:avLst/>
            </a:prstGeom>
            <a:noFill/>
          </p:spPr>
          <p:txBody>
            <a:bodyPr wrap="none" rtlCol="0">
              <a:spAutoFit/>
            </a:bodyPr>
            <a:lstStyle/>
            <a:p>
              <a:r>
                <a:rPr lang="en-US" altLang="zh-CN" sz="9000" dirty="0">
                  <a:solidFill>
                    <a:schemeClr val="accent2">
                      <a:lumMod val="75000"/>
                    </a:schemeClr>
                  </a:solidFill>
                  <a:latin typeface="+mj-ea"/>
                  <a:ea typeface="+mj-ea"/>
                </a:rPr>
                <a:t>4</a:t>
              </a:r>
              <a:endParaRPr lang="zh-CN" altLang="en-US" sz="9000" dirty="0">
                <a:solidFill>
                  <a:schemeClr val="accent2">
                    <a:lumMod val="75000"/>
                  </a:schemeClr>
                </a:solidFill>
                <a:latin typeface="+mj-ea"/>
                <a:ea typeface="+mj-ea"/>
              </a:endParaRPr>
            </a:p>
          </p:txBody>
        </p:sp>
      </p:grpSp>
      <p:grpSp>
        <p:nvGrpSpPr>
          <p:cNvPr id="47" name="组合 46"/>
          <p:cNvGrpSpPr/>
          <p:nvPr/>
        </p:nvGrpSpPr>
        <p:grpSpPr>
          <a:xfrm>
            <a:off x="0" y="1"/>
            <a:ext cx="707045" cy="200648"/>
            <a:chOff x="90210" y="108662"/>
            <a:chExt cx="1213732" cy="344438"/>
          </a:xfrm>
        </p:grpSpPr>
        <p:sp>
          <p:nvSpPr>
            <p:cNvPr id="48" name="任意多边形 47"/>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990181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1000" fill="hold"/>
                                        <p:tgtEl>
                                          <p:spTgt spid="28"/>
                                        </p:tgtEl>
                                        <p:attrNameLst>
                                          <p:attrName>ppt_w</p:attrName>
                                        </p:attrNameLst>
                                      </p:cBhvr>
                                      <p:tavLst>
                                        <p:tav tm="0">
                                          <p:val>
                                            <p:fltVal val="0"/>
                                          </p:val>
                                        </p:tav>
                                        <p:tav tm="100000">
                                          <p:val>
                                            <p:strVal val="#ppt_w"/>
                                          </p:val>
                                        </p:tav>
                                      </p:tavLst>
                                    </p:anim>
                                    <p:anim calcmode="lin" valueType="num">
                                      <p:cBhvr>
                                        <p:cTn id="19" dur="1000" fill="hold"/>
                                        <p:tgtEl>
                                          <p:spTgt spid="28"/>
                                        </p:tgtEl>
                                        <p:attrNameLst>
                                          <p:attrName>ppt_h</p:attrName>
                                        </p:attrNameLst>
                                      </p:cBhvr>
                                      <p:tavLst>
                                        <p:tav tm="0">
                                          <p:val>
                                            <p:fltVal val="0"/>
                                          </p:val>
                                        </p:tav>
                                        <p:tav tm="100000">
                                          <p:val>
                                            <p:strVal val="#ppt_h"/>
                                          </p:val>
                                        </p:tav>
                                      </p:tavLst>
                                    </p:anim>
                                    <p:anim calcmode="lin" valueType="num">
                                      <p:cBhvr>
                                        <p:cTn id="20" dur="1000" fill="hold"/>
                                        <p:tgtEl>
                                          <p:spTgt spid="28"/>
                                        </p:tgtEl>
                                        <p:attrNameLst>
                                          <p:attrName>style.rotation</p:attrName>
                                        </p:attrNameLst>
                                      </p:cBhvr>
                                      <p:tavLst>
                                        <p:tav tm="0">
                                          <p:val>
                                            <p:fltVal val="90"/>
                                          </p:val>
                                        </p:tav>
                                        <p:tav tm="100000">
                                          <p:val>
                                            <p:fltVal val="0"/>
                                          </p:val>
                                        </p:tav>
                                      </p:tavLst>
                                    </p:anim>
                                    <p:animEffect transition="in" filter="fade">
                                      <p:cBhvr>
                                        <p:cTn id="21" dur="1000"/>
                                        <p:tgtEl>
                                          <p:spTgt spid="28"/>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p:tgtEl>
                                          <p:spTgt spid="20"/>
                                        </p:tgtEl>
                                        <p:attrNameLst>
                                          <p:attrName>ppt_x</p:attrName>
                                        </p:attrNameLst>
                                      </p:cBhvr>
                                      <p:tavLst>
                                        <p:tav tm="0">
                                          <p:val>
                                            <p:strVal val="#ppt_x-#ppt_w*1.125000"/>
                                          </p:val>
                                        </p:tav>
                                        <p:tav tm="100000">
                                          <p:val>
                                            <p:strVal val="#ppt_x"/>
                                          </p:val>
                                        </p:tav>
                                      </p:tavLst>
                                    </p:anim>
                                    <p:animEffect transition="in" filter="wipe(right)">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34">
            <a:extLst>
              <a:ext uri="{FF2B5EF4-FFF2-40B4-BE49-F238E27FC236}">
                <a16:creationId xmlns:a16="http://schemas.microsoft.com/office/drawing/2014/main" id="{4EBA5B14-1DFE-C740-8687-4315C7716C0B}"/>
              </a:ext>
            </a:extLst>
          </p:cNvPr>
          <p:cNvCxnSpPr/>
          <p:nvPr/>
        </p:nvCxnSpPr>
        <p:spPr>
          <a:xfrm>
            <a:off x="2386574" y="328968"/>
            <a:ext cx="0" cy="208592"/>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20">
            <a:extLst>
              <a:ext uri="{FF2B5EF4-FFF2-40B4-BE49-F238E27FC236}">
                <a16:creationId xmlns:a16="http://schemas.microsoft.com/office/drawing/2014/main" id="{277424F6-9F24-3B4A-B8D0-39F6638AC812}"/>
              </a:ext>
            </a:extLst>
          </p:cNvPr>
          <p:cNvSpPr txBox="1"/>
          <p:nvPr/>
        </p:nvSpPr>
        <p:spPr>
          <a:xfrm>
            <a:off x="451199" y="227073"/>
            <a:ext cx="1979486" cy="400110"/>
          </a:xfrm>
          <a:prstGeom prst="rect">
            <a:avLst/>
          </a:prstGeom>
          <a:noFill/>
        </p:spPr>
        <p:txBody>
          <a:bodyPr wrap="square" rtlCol="0">
            <a:spAutoFit/>
          </a:bodyPr>
          <a:lstStyle>
            <a:defPPr>
              <a:defRPr lang="zh-CN"/>
            </a:defPPr>
            <a:lvl1pPr>
              <a:defRPr sz="2000">
                <a:solidFill>
                  <a:schemeClr val="tx1">
                    <a:lumMod val="65000"/>
                    <a:lumOff val="35000"/>
                  </a:schemeClr>
                </a:solidFill>
                <a:latin typeface="+mj-ea"/>
                <a:ea typeface="+mj-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系统测试与实现</a:t>
            </a:r>
          </a:p>
        </p:txBody>
      </p:sp>
      <p:sp>
        <p:nvSpPr>
          <p:cNvPr id="5" name="TextBox 33">
            <a:extLst>
              <a:ext uri="{FF2B5EF4-FFF2-40B4-BE49-F238E27FC236}">
                <a16:creationId xmlns:a16="http://schemas.microsoft.com/office/drawing/2014/main" id="{DAD4FF1B-4626-774F-AFA2-025C768A4249}"/>
              </a:ext>
            </a:extLst>
          </p:cNvPr>
          <p:cNvSpPr txBox="1"/>
          <p:nvPr/>
        </p:nvSpPr>
        <p:spPr>
          <a:xfrm>
            <a:off x="2377005" y="288629"/>
            <a:ext cx="3737690" cy="338554"/>
          </a:xfrm>
          <a:prstGeom prst="rect">
            <a:avLst/>
          </a:prstGeom>
          <a:noFill/>
        </p:spPr>
        <p:txBody>
          <a:bodyPr wrap="none" rtlCol="0">
            <a:spAutoFit/>
          </a:bodyPr>
          <a:lstStyle>
            <a:defPPr>
              <a:defRPr lang="zh-CN"/>
            </a:defPPr>
            <a:lvl1pPr>
              <a:defRPr sz="1600">
                <a:solidFill>
                  <a:schemeClr val="tx1">
                    <a:lumMod val="65000"/>
                    <a:lumOff val="35000"/>
                  </a:schemeClr>
                </a:solidFill>
                <a:latin typeface="+mj-ea"/>
                <a:ea typeface="+mj-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t>System Testing And Implementation</a:t>
            </a:r>
            <a:endParaRPr lang="zh-CN" altLang="en-US" dirty="0"/>
          </a:p>
        </p:txBody>
      </p:sp>
      <p:pic>
        <p:nvPicPr>
          <p:cNvPr id="8" name="Picture 7">
            <a:extLst>
              <a:ext uri="{FF2B5EF4-FFF2-40B4-BE49-F238E27FC236}">
                <a16:creationId xmlns:a16="http://schemas.microsoft.com/office/drawing/2014/main" id="{45792F24-37E7-C94D-B5F4-8E9728E93E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078" y="1017232"/>
            <a:ext cx="600075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C25CB127-5FFC-4EC1-B48A-A6E6EB545E00}"/>
              </a:ext>
            </a:extLst>
          </p:cNvPr>
          <p:cNvPicPr>
            <a:picLocks noChangeAspect="1"/>
          </p:cNvPicPr>
          <p:nvPr/>
        </p:nvPicPr>
        <p:blipFill>
          <a:blip r:embed="rId3"/>
          <a:stretch>
            <a:fillRect/>
          </a:stretch>
        </p:blipFill>
        <p:spPr>
          <a:xfrm>
            <a:off x="993368" y="1268819"/>
            <a:ext cx="4428811" cy="2715681"/>
          </a:xfrm>
          <a:prstGeom prst="rect">
            <a:avLst/>
          </a:prstGeom>
        </p:spPr>
      </p:pic>
    </p:spTree>
    <p:extLst>
      <p:ext uri="{BB962C8B-B14F-4D97-AF65-F5344CB8AC3E}">
        <p14:creationId xmlns:p14="http://schemas.microsoft.com/office/powerpoint/2010/main" val="32692121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p:nvPr/>
        </p:nvSpPr>
        <p:spPr>
          <a:xfrm rot="240363">
            <a:off x="1822439" y="369262"/>
            <a:ext cx="4359116" cy="3548775"/>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1992504" y="893466"/>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Picture 3"/>
          <p:cNvPicPr>
            <a:picLocks noChangeAspect="1" noChangeArrowheads="1"/>
          </p:cNvPicPr>
          <p:nvPr/>
        </p:nvPicPr>
        <p:blipFill rotWithShape="1">
          <a:blip r:embed="rId4" cstate="print">
            <a:biLevel thresh="25000"/>
            <a:extLst>
              <a:ext uri="{28A0092B-C50C-407E-A947-70E740481C1C}">
                <a14:useLocalDpi xmlns:a14="http://schemas.microsoft.com/office/drawing/2010/main" val="0"/>
              </a:ext>
            </a:extLst>
          </a:blip>
          <a:srcRect/>
          <a:stretch/>
        </p:blipFill>
        <p:spPr bwMode="auto">
          <a:xfrm rot="10800000">
            <a:off x="8369581" y="4196471"/>
            <a:ext cx="774419" cy="947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2652023" y="1220137"/>
            <a:ext cx="4224233" cy="2169825"/>
          </a:xfrm>
          <a:prstGeom prst="rect">
            <a:avLst/>
          </a:prstGeom>
          <a:noFill/>
          <a:effectLst/>
        </p:spPr>
        <p:txBody>
          <a:bodyPr wrap="none" rtlCol="0">
            <a:spAutoFit/>
          </a:bodyPr>
          <a:lstStyle/>
          <a:p>
            <a:pPr>
              <a:lnSpc>
                <a:spcPct val="200000"/>
              </a:lnSpc>
            </a:pPr>
            <a:r>
              <a:rPr lang="zh-CN" altLang="en-US" sz="4500" dirty="0">
                <a:solidFill>
                  <a:schemeClr val="tx2"/>
                </a:solidFill>
                <a:latin typeface="微软雅黑" pitchFamily="34" charset="-122"/>
                <a:ea typeface="造字工房俊雅锐宋体验版常规体" pitchFamily="50" charset="-122"/>
              </a:rPr>
              <a:t>请老师批评指正</a:t>
            </a:r>
            <a:endParaRPr lang="en-US" altLang="zh-CN" sz="4500" dirty="0">
              <a:solidFill>
                <a:schemeClr val="tx2"/>
              </a:solidFill>
              <a:latin typeface="微软雅黑" pitchFamily="34" charset="-122"/>
              <a:ea typeface="造字工房俊雅锐宋体验版常规体" pitchFamily="50" charset="-122"/>
            </a:endParaRPr>
          </a:p>
          <a:p>
            <a:pPr algn="ctr"/>
            <a:r>
              <a:rPr lang="zh-CN" altLang="en-US" sz="4500" dirty="0">
                <a:solidFill>
                  <a:schemeClr val="tx2"/>
                </a:solidFill>
                <a:latin typeface="微软雅黑" pitchFamily="34" charset="-122"/>
                <a:ea typeface="造字工房俊雅锐宋体验版常规体" pitchFamily="50" charset="-122"/>
              </a:rPr>
              <a:t>谢谢</a:t>
            </a:r>
          </a:p>
        </p:txBody>
      </p:sp>
    </p:spTree>
    <p:custDataLst>
      <p:tags r:id="rId1"/>
    </p:custDataLst>
    <p:extLst>
      <p:ext uri="{BB962C8B-B14F-4D97-AF65-F5344CB8AC3E}">
        <p14:creationId xmlns:p14="http://schemas.microsoft.com/office/powerpoint/2010/main" val="21581602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iterate type="lt">
                                    <p:tmPct val="0"/>
                                  </p:iterate>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par>
                          <p:cTn id="23" fill="hold">
                            <p:stCondLst>
                              <p:cond delay="2000"/>
                            </p:stCondLst>
                            <p:childTnLst>
                              <p:par>
                                <p:cTn id="24" presetID="34" presetClass="emph" presetSubtype="0" fill="hold" grpId="1" nodeType="afterEffect">
                                  <p:stCondLst>
                                    <p:cond delay="0"/>
                                  </p:stCondLst>
                                  <p:iterate type="lt">
                                    <p:tmPct val="10000"/>
                                  </p:iterate>
                                  <p:childTnLst>
                                    <p:animMotion origin="layout" path="M 3.05556E-6 1.85185E-6 L 3.05556E-6 -0.07222 " pathEditMode="relative" rAng="0" ptsTypes="AA">
                                      <p:cBhvr>
                                        <p:cTn id="25" dur="250" accel="50000" decel="50000" autoRev="1" fill="hold">
                                          <p:stCondLst>
                                            <p:cond delay="0"/>
                                          </p:stCondLst>
                                        </p:cTn>
                                        <p:tgtEl>
                                          <p:spTgt spid="44"/>
                                        </p:tgtEl>
                                        <p:attrNameLst>
                                          <p:attrName>ppt_x</p:attrName>
                                          <p:attrName>ppt_y</p:attrName>
                                        </p:attrNameLst>
                                      </p:cBhvr>
                                      <p:rCtr x="0" y="-3611"/>
                                    </p:animMotion>
                                    <p:animRot by="1500000">
                                      <p:cBhvr>
                                        <p:cTn id="26" dur="125" fill="hold">
                                          <p:stCondLst>
                                            <p:cond delay="0"/>
                                          </p:stCondLst>
                                        </p:cTn>
                                        <p:tgtEl>
                                          <p:spTgt spid="44"/>
                                        </p:tgtEl>
                                        <p:attrNameLst>
                                          <p:attrName>r</p:attrName>
                                        </p:attrNameLst>
                                      </p:cBhvr>
                                    </p:animRot>
                                    <p:animRot by="-1500000">
                                      <p:cBhvr>
                                        <p:cTn id="27" dur="125" fill="hold">
                                          <p:stCondLst>
                                            <p:cond delay="125"/>
                                          </p:stCondLst>
                                        </p:cTn>
                                        <p:tgtEl>
                                          <p:spTgt spid="44"/>
                                        </p:tgtEl>
                                        <p:attrNameLst>
                                          <p:attrName>r</p:attrName>
                                        </p:attrNameLst>
                                      </p:cBhvr>
                                    </p:animRot>
                                    <p:animRot by="-1500000">
                                      <p:cBhvr>
                                        <p:cTn id="28" dur="125" fill="hold">
                                          <p:stCondLst>
                                            <p:cond delay="250"/>
                                          </p:stCondLst>
                                        </p:cTn>
                                        <p:tgtEl>
                                          <p:spTgt spid="44"/>
                                        </p:tgtEl>
                                        <p:attrNameLst>
                                          <p:attrName>r</p:attrName>
                                        </p:attrNameLst>
                                      </p:cBhvr>
                                    </p:animRot>
                                    <p:animRot by="1500000">
                                      <p:cBhvr>
                                        <p:cTn id="29" dur="125" fill="hold">
                                          <p:stCondLst>
                                            <p:cond delay="375"/>
                                          </p:stCondLst>
                                        </p:cTn>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44" grpId="0"/>
      <p:bldP spid="4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467491" y="2558598"/>
            <a:ext cx="2210862" cy="509642"/>
            <a:chOff x="4782534" y="2859366"/>
            <a:chExt cx="2210861" cy="509643"/>
          </a:xfrm>
        </p:grpSpPr>
        <p:sp>
          <p:nvSpPr>
            <p:cNvPr id="102" name="TextBox 101"/>
            <p:cNvSpPr txBox="1"/>
            <p:nvPr/>
          </p:nvSpPr>
          <p:spPr>
            <a:xfrm>
              <a:off x="4782534" y="3122788"/>
              <a:ext cx="2210861" cy="246221"/>
            </a:xfrm>
            <a:prstGeom prst="rect">
              <a:avLst/>
            </a:prstGeom>
            <a:noFill/>
          </p:spPr>
          <p:txBody>
            <a:bodyPr wrap="none" rtlCol="0">
              <a:spAutoFit/>
            </a:bodyPr>
            <a:lstStyle/>
            <a:p>
              <a:r>
                <a:rPr lang="en-US" altLang="zh-CN" sz="1000" dirty="0">
                  <a:solidFill>
                    <a:schemeClr val="tx1">
                      <a:lumMod val="65000"/>
                      <a:lumOff val="35000"/>
                    </a:schemeClr>
                  </a:solidFill>
                  <a:latin typeface="+mj-ea"/>
                  <a:ea typeface="+mj-ea"/>
                </a:rPr>
                <a:t>System</a:t>
              </a:r>
              <a:r>
                <a:rPr lang="zh-CN" altLang="en-US" sz="1000" dirty="0">
                  <a:solidFill>
                    <a:schemeClr val="tx1">
                      <a:lumMod val="65000"/>
                      <a:lumOff val="35000"/>
                    </a:schemeClr>
                  </a:solidFill>
                  <a:latin typeface="+mj-ea"/>
                  <a:ea typeface="+mj-ea"/>
                </a:rPr>
                <a:t> </a:t>
              </a:r>
              <a:r>
                <a:rPr lang="en-US" altLang="zh-CN" sz="1000" dirty="0">
                  <a:solidFill>
                    <a:schemeClr val="tx1">
                      <a:lumMod val="65000"/>
                      <a:lumOff val="35000"/>
                    </a:schemeClr>
                  </a:solidFill>
                  <a:latin typeface="+mj-ea"/>
                  <a:ea typeface="+mj-ea"/>
                </a:rPr>
                <a:t>Design</a:t>
              </a:r>
              <a:r>
                <a:rPr lang="zh-CN" altLang="en-US" sz="1000" dirty="0">
                  <a:solidFill>
                    <a:schemeClr val="tx1">
                      <a:lumMod val="65000"/>
                      <a:lumOff val="35000"/>
                    </a:schemeClr>
                  </a:solidFill>
                  <a:latin typeface="+mj-ea"/>
                  <a:ea typeface="+mj-ea"/>
                </a:rPr>
                <a:t> </a:t>
              </a:r>
              <a:r>
                <a:rPr lang="en-US" altLang="zh-CN" sz="1000" dirty="0">
                  <a:solidFill>
                    <a:schemeClr val="tx1">
                      <a:lumMod val="65000"/>
                      <a:lumOff val="35000"/>
                    </a:schemeClr>
                  </a:solidFill>
                  <a:latin typeface="+mj-ea"/>
                  <a:ea typeface="+mj-ea"/>
                </a:rPr>
                <a:t>And</a:t>
              </a:r>
              <a:r>
                <a:rPr lang="zh-CN" altLang="en-US" sz="1000" dirty="0">
                  <a:solidFill>
                    <a:schemeClr val="tx1">
                      <a:lumMod val="65000"/>
                      <a:lumOff val="35000"/>
                    </a:schemeClr>
                  </a:solidFill>
                  <a:latin typeface="+mj-ea"/>
                  <a:ea typeface="+mj-ea"/>
                </a:rPr>
                <a:t> </a:t>
              </a:r>
              <a:r>
                <a:rPr lang="en-US" altLang="zh-CN" sz="1000" dirty="0">
                  <a:solidFill>
                    <a:schemeClr val="tx1">
                      <a:lumMod val="65000"/>
                      <a:lumOff val="35000"/>
                    </a:schemeClr>
                  </a:solidFill>
                  <a:latin typeface="+mj-ea"/>
                  <a:ea typeface="+mj-ea"/>
                </a:rPr>
                <a:t>Achievement</a:t>
              </a:r>
              <a:endParaRPr lang="zh-CN" altLang="en-US" sz="1000" dirty="0">
                <a:solidFill>
                  <a:schemeClr val="tx1">
                    <a:lumMod val="65000"/>
                    <a:lumOff val="35000"/>
                  </a:schemeClr>
                </a:solidFill>
                <a:latin typeface="+mj-ea"/>
                <a:ea typeface="+mj-ea"/>
              </a:endParaRPr>
            </a:p>
          </p:txBody>
        </p:sp>
        <p:sp>
          <p:nvSpPr>
            <p:cNvPr id="146" name="TextBox 145"/>
            <p:cNvSpPr txBox="1"/>
            <p:nvPr/>
          </p:nvSpPr>
          <p:spPr>
            <a:xfrm>
              <a:off x="4782534" y="2859366"/>
              <a:ext cx="1856597" cy="338555"/>
            </a:xfrm>
            <a:prstGeom prst="rect">
              <a:avLst/>
            </a:prstGeom>
            <a:noFill/>
          </p:spPr>
          <p:txBody>
            <a:bodyPr wrap="none" rtlCol="0">
              <a:spAutoFit/>
            </a:bodyPr>
            <a:lstStyle/>
            <a:p>
              <a:r>
                <a:rPr lang="zh-CN" altLang="en-US" sz="1600" dirty="0">
                  <a:solidFill>
                    <a:schemeClr val="accent2">
                      <a:lumMod val="75000"/>
                    </a:schemeClr>
                  </a:solidFill>
                  <a:latin typeface="+mj-ea"/>
                  <a:ea typeface="+mj-ea"/>
                </a:rPr>
                <a:t>系统的设计与实现</a:t>
              </a:r>
            </a:p>
          </p:txBody>
        </p:sp>
      </p:grpSp>
      <p:grpSp>
        <p:nvGrpSpPr>
          <p:cNvPr id="11" name="组合 10"/>
          <p:cNvGrpSpPr/>
          <p:nvPr/>
        </p:nvGrpSpPr>
        <p:grpSpPr>
          <a:xfrm>
            <a:off x="4467491" y="1071081"/>
            <a:ext cx="2250937" cy="495131"/>
            <a:chOff x="4782534" y="952085"/>
            <a:chExt cx="2250936" cy="495130"/>
          </a:xfrm>
        </p:grpSpPr>
        <p:sp>
          <p:nvSpPr>
            <p:cNvPr id="144" name="TextBox 143"/>
            <p:cNvSpPr txBox="1"/>
            <p:nvPr/>
          </p:nvSpPr>
          <p:spPr>
            <a:xfrm>
              <a:off x="4782534" y="952085"/>
              <a:ext cx="1415772" cy="338553"/>
            </a:xfrm>
            <a:prstGeom prst="rect">
              <a:avLst/>
            </a:prstGeom>
            <a:noFill/>
          </p:spPr>
          <p:txBody>
            <a:bodyPr wrap="none" rtlCol="0">
              <a:spAutoFit/>
            </a:bodyPr>
            <a:lstStyle/>
            <a:p>
              <a:r>
                <a:rPr lang="zh-CN" altLang="en-US" sz="1600" dirty="0">
                  <a:solidFill>
                    <a:schemeClr val="accent2">
                      <a:lumMod val="75000"/>
                    </a:schemeClr>
                  </a:solidFill>
                  <a:latin typeface="+mj-ea"/>
                  <a:ea typeface="+mj-ea"/>
                </a:rPr>
                <a:t>系统开发背景</a:t>
              </a:r>
            </a:p>
          </p:txBody>
        </p:sp>
        <p:sp>
          <p:nvSpPr>
            <p:cNvPr id="149" name="TextBox 148"/>
            <p:cNvSpPr txBox="1"/>
            <p:nvPr/>
          </p:nvSpPr>
          <p:spPr>
            <a:xfrm>
              <a:off x="4782534" y="1200994"/>
              <a:ext cx="2076208" cy="246221"/>
            </a:xfrm>
            <a:prstGeom prst="rect">
              <a:avLst/>
            </a:prstGeom>
            <a:noFill/>
          </p:spPr>
          <p:txBody>
            <a:bodyPr wrap="none" rtlCol="0">
              <a:spAutoFit/>
            </a:bodyPr>
            <a:lstStyle>
              <a:defPPr>
                <a:defRPr lang="zh-CN"/>
              </a:defPPr>
              <a:lvl1pPr>
                <a:defRPr sz="1000">
                  <a:solidFill>
                    <a:schemeClr val="tx1">
                      <a:lumMod val="65000"/>
                      <a:lumOff val="35000"/>
                    </a:schemeClr>
                  </a:solidFill>
                  <a:latin typeface="+mj-ea"/>
                  <a:ea typeface="+mj-ea"/>
                </a:defRPr>
              </a:lvl1pPr>
            </a:lstStyle>
            <a:p>
              <a:r>
                <a:rPr lang="en" altLang="zh-CN" dirty="0"/>
                <a:t>System Development Background</a:t>
              </a:r>
              <a:endParaRPr lang="zh-CN" altLang="en-US" dirty="0"/>
            </a:p>
          </p:txBody>
        </p:sp>
      </p:grpSp>
      <p:grpSp>
        <p:nvGrpSpPr>
          <p:cNvPr id="6" name="组合 5"/>
          <p:cNvGrpSpPr/>
          <p:nvPr/>
        </p:nvGrpSpPr>
        <p:grpSpPr>
          <a:xfrm>
            <a:off x="4467491" y="1799213"/>
            <a:ext cx="2307042" cy="526380"/>
            <a:chOff x="4782533" y="1822584"/>
            <a:chExt cx="2307041" cy="526381"/>
          </a:xfrm>
        </p:grpSpPr>
        <p:sp>
          <p:nvSpPr>
            <p:cNvPr id="145" name="TextBox 144"/>
            <p:cNvSpPr txBox="1"/>
            <p:nvPr/>
          </p:nvSpPr>
          <p:spPr>
            <a:xfrm>
              <a:off x="4782534" y="1822584"/>
              <a:ext cx="1415772" cy="338555"/>
            </a:xfrm>
            <a:prstGeom prst="rect">
              <a:avLst/>
            </a:prstGeom>
            <a:noFill/>
          </p:spPr>
          <p:txBody>
            <a:bodyPr wrap="none" rtlCol="0">
              <a:spAutoFit/>
            </a:bodyPr>
            <a:lstStyle/>
            <a:p>
              <a:r>
                <a:rPr lang="zh-CN" altLang="en-US" sz="1600" dirty="0">
                  <a:solidFill>
                    <a:schemeClr val="accent2">
                      <a:lumMod val="75000"/>
                    </a:schemeClr>
                  </a:solidFill>
                  <a:latin typeface="+mj-ea"/>
                  <a:ea typeface="+mj-ea"/>
                </a:rPr>
                <a:t>系统开发环境</a:t>
              </a:r>
            </a:p>
          </p:txBody>
        </p:sp>
        <p:sp>
          <p:nvSpPr>
            <p:cNvPr id="150" name="TextBox 149"/>
            <p:cNvSpPr txBox="1"/>
            <p:nvPr/>
          </p:nvSpPr>
          <p:spPr>
            <a:xfrm>
              <a:off x="4782533" y="2102744"/>
              <a:ext cx="2149947" cy="246221"/>
            </a:xfrm>
            <a:prstGeom prst="rect">
              <a:avLst/>
            </a:prstGeom>
            <a:noFill/>
          </p:spPr>
          <p:txBody>
            <a:bodyPr wrap="none" rtlCol="0">
              <a:spAutoFit/>
            </a:bodyPr>
            <a:lstStyle>
              <a:defPPr>
                <a:defRPr lang="zh-CN"/>
              </a:defPPr>
              <a:lvl1pPr>
                <a:defRPr sz="1000">
                  <a:solidFill>
                    <a:schemeClr val="tx1">
                      <a:lumMod val="65000"/>
                      <a:lumOff val="35000"/>
                    </a:schemeClr>
                  </a:solidFill>
                  <a:latin typeface="+mj-ea"/>
                  <a:ea typeface="+mj-ea"/>
                </a:defRPr>
              </a:lvl1pPr>
            </a:lstStyle>
            <a:p>
              <a:r>
                <a:rPr lang="en" altLang="zh-CN" dirty="0"/>
                <a:t>System Development Environment</a:t>
              </a:r>
              <a:endParaRPr lang="zh-CN" altLang="en-US" dirty="0"/>
            </a:p>
          </p:txBody>
        </p:sp>
      </p:grpSp>
      <p:grpSp>
        <p:nvGrpSpPr>
          <p:cNvPr id="8" name="组合 7"/>
          <p:cNvGrpSpPr/>
          <p:nvPr/>
        </p:nvGrpSpPr>
        <p:grpSpPr>
          <a:xfrm>
            <a:off x="4467492" y="3301249"/>
            <a:ext cx="2416046" cy="499555"/>
            <a:chOff x="4782534" y="3479067"/>
            <a:chExt cx="2416045" cy="499554"/>
          </a:xfrm>
        </p:grpSpPr>
        <p:sp>
          <p:nvSpPr>
            <p:cNvPr id="147" name="TextBox 146"/>
            <p:cNvSpPr txBox="1"/>
            <p:nvPr/>
          </p:nvSpPr>
          <p:spPr>
            <a:xfrm>
              <a:off x="4782534" y="3479067"/>
              <a:ext cx="1826140" cy="338553"/>
            </a:xfrm>
            <a:prstGeom prst="rect">
              <a:avLst/>
            </a:prstGeom>
            <a:noFill/>
          </p:spPr>
          <p:txBody>
            <a:bodyPr wrap="none" rtlCol="0">
              <a:spAutoFit/>
            </a:bodyPr>
            <a:lstStyle/>
            <a:p>
              <a:r>
                <a:rPr lang="zh-CN" altLang="en-US" sz="1600" dirty="0">
                  <a:solidFill>
                    <a:schemeClr val="accent2">
                      <a:lumMod val="75000"/>
                    </a:schemeClr>
                  </a:solidFill>
                  <a:latin typeface="+mj-ea"/>
                  <a:ea typeface="+mj-ea"/>
                </a:rPr>
                <a:t>系统的测试与实现</a:t>
              </a:r>
            </a:p>
          </p:txBody>
        </p:sp>
        <p:sp>
          <p:nvSpPr>
            <p:cNvPr id="151" name="TextBox 150"/>
            <p:cNvSpPr txBox="1"/>
            <p:nvPr/>
          </p:nvSpPr>
          <p:spPr>
            <a:xfrm>
              <a:off x="4782534" y="3732400"/>
              <a:ext cx="2233303" cy="246221"/>
            </a:xfrm>
            <a:prstGeom prst="rect">
              <a:avLst/>
            </a:prstGeom>
            <a:noFill/>
          </p:spPr>
          <p:txBody>
            <a:bodyPr wrap="none" rtlCol="0">
              <a:spAutoFit/>
            </a:bodyPr>
            <a:lstStyle>
              <a:defPPr>
                <a:defRPr lang="zh-CN"/>
              </a:defPPr>
              <a:lvl1pPr>
                <a:defRPr sz="1000">
                  <a:solidFill>
                    <a:schemeClr val="tx1">
                      <a:lumMod val="65000"/>
                      <a:lumOff val="35000"/>
                    </a:schemeClr>
                  </a:solidFill>
                  <a:latin typeface="+mj-ea"/>
                  <a:ea typeface="+mj-ea"/>
                </a:defRPr>
              </a:lvl1pPr>
            </a:lstStyle>
            <a:p>
              <a:r>
                <a:rPr lang="en" altLang="zh-CN" dirty="0"/>
                <a:t>System Testing And Implementation</a:t>
              </a:r>
              <a:endParaRPr lang="zh-CN" altLang="en-US" dirty="0"/>
            </a:p>
          </p:txBody>
        </p:sp>
      </p:grpSp>
      <p:grpSp>
        <p:nvGrpSpPr>
          <p:cNvPr id="4" name="组合 3"/>
          <p:cNvGrpSpPr/>
          <p:nvPr/>
        </p:nvGrpSpPr>
        <p:grpSpPr>
          <a:xfrm>
            <a:off x="3871965" y="1088924"/>
            <a:ext cx="600360" cy="461920"/>
            <a:chOff x="4272487" y="985295"/>
            <a:chExt cx="530249" cy="407976"/>
          </a:xfrm>
        </p:grpSpPr>
        <p:grpSp>
          <p:nvGrpSpPr>
            <p:cNvPr id="2" name="组合 1"/>
            <p:cNvGrpSpPr/>
            <p:nvPr/>
          </p:nvGrpSpPr>
          <p:grpSpPr>
            <a:xfrm>
              <a:off x="4272487" y="985295"/>
              <a:ext cx="530249" cy="407976"/>
              <a:chOff x="1822439" y="149340"/>
              <a:chExt cx="5053817" cy="3888432"/>
            </a:xfrm>
          </p:grpSpPr>
          <p:sp>
            <p:nvSpPr>
              <p:cNvPr id="46"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p:cNvSpPr txBox="1"/>
            <p:nvPr/>
          </p:nvSpPr>
          <p:spPr>
            <a:xfrm>
              <a:off x="4461816" y="1022886"/>
              <a:ext cx="282028" cy="326201"/>
            </a:xfrm>
            <a:prstGeom prst="rect">
              <a:avLst/>
            </a:prstGeom>
            <a:noFill/>
          </p:spPr>
          <p:txBody>
            <a:bodyPr wrap="none" rtlCol="0">
              <a:spAutoFit/>
            </a:bodyPr>
            <a:lstStyle/>
            <a:p>
              <a:r>
                <a:rPr lang="en-US" altLang="zh-CN" dirty="0">
                  <a:solidFill>
                    <a:schemeClr val="accent2">
                      <a:lumMod val="75000"/>
                    </a:schemeClr>
                  </a:solidFill>
                  <a:latin typeface="+mj-ea"/>
                  <a:ea typeface="+mj-ea"/>
                </a:rPr>
                <a:t>1</a:t>
              </a:r>
              <a:endParaRPr lang="zh-CN" altLang="en-US" dirty="0">
                <a:solidFill>
                  <a:schemeClr val="accent2">
                    <a:lumMod val="75000"/>
                  </a:schemeClr>
                </a:solidFill>
                <a:latin typeface="+mj-ea"/>
                <a:ea typeface="+mj-ea"/>
              </a:endParaRPr>
            </a:p>
          </p:txBody>
        </p:sp>
      </p:grpSp>
      <p:pic>
        <p:nvPicPr>
          <p:cNvPr id="205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 y="189630"/>
            <a:ext cx="2636196" cy="429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806889" y="1994271"/>
            <a:ext cx="875192" cy="1328302"/>
            <a:chOff x="946982" y="2536200"/>
            <a:chExt cx="875192" cy="1328302"/>
          </a:xfrm>
        </p:grpSpPr>
        <p:sp>
          <p:nvSpPr>
            <p:cNvPr id="106" name="TextBox 105"/>
            <p:cNvSpPr txBox="1"/>
            <p:nvPr/>
          </p:nvSpPr>
          <p:spPr>
            <a:xfrm>
              <a:off x="946982" y="2536200"/>
              <a:ext cx="736099" cy="1323439"/>
            </a:xfrm>
            <a:prstGeom prst="rect">
              <a:avLst/>
            </a:prstGeom>
            <a:noFill/>
          </p:spPr>
          <p:txBody>
            <a:bodyPr wrap="none" rtlCol="0">
              <a:spAutoFit/>
            </a:bodyPr>
            <a:lstStyle/>
            <a:p>
              <a:r>
                <a:rPr lang="zh-CN" altLang="en-US" sz="4000" b="1" spc="300" dirty="0">
                  <a:solidFill>
                    <a:schemeClr val="accent2">
                      <a:lumMod val="75000"/>
                    </a:schemeClr>
                  </a:solidFill>
                  <a:latin typeface="+mj-ea"/>
                  <a:ea typeface="+mj-ea"/>
                </a:rPr>
                <a:t>目</a:t>
              </a:r>
              <a:endParaRPr lang="en-US" altLang="zh-CN" sz="4000" b="1" spc="300" dirty="0">
                <a:solidFill>
                  <a:schemeClr val="accent2">
                    <a:lumMod val="75000"/>
                  </a:schemeClr>
                </a:solidFill>
                <a:latin typeface="+mj-ea"/>
                <a:ea typeface="+mj-ea"/>
              </a:endParaRPr>
            </a:p>
            <a:p>
              <a:r>
                <a:rPr lang="zh-CN" altLang="en-US" sz="4000" b="1" spc="300" dirty="0">
                  <a:solidFill>
                    <a:schemeClr val="accent2">
                      <a:lumMod val="75000"/>
                    </a:schemeClr>
                  </a:solidFill>
                  <a:latin typeface="+mj-ea"/>
                  <a:ea typeface="+mj-ea"/>
                </a:rPr>
                <a:t>录</a:t>
              </a:r>
            </a:p>
          </p:txBody>
        </p:sp>
        <p:sp>
          <p:nvSpPr>
            <p:cNvPr id="107" name="TextBox 106"/>
            <p:cNvSpPr txBox="1"/>
            <p:nvPr/>
          </p:nvSpPr>
          <p:spPr>
            <a:xfrm rot="5400000">
              <a:off x="1010573" y="3052902"/>
              <a:ext cx="1284647" cy="338554"/>
            </a:xfrm>
            <a:prstGeom prst="rect">
              <a:avLst/>
            </a:prstGeom>
            <a:noFill/>
            <a:ln>
              <a:noFill/>
            </a:ln>
          </p:spPr>
          <p:txBody>
            <a:bodyPr wrap="none" rtlCol="0">
              <a:spAutoFit/>
            </a:bodyPr>
            <a:lstStyle/>
            <a:p>
              <a:r>
                <a:rPr lang="en-US" altLang="zh-CN" sz="1600" dirty="0">
                  <a:solidFill>
                    <a:schemeClr val="accent2">
                      <a:lumMod val="75000"/>
                    </a:schemeClr>
                  </a:solidFill>
                  <a:latin typeface="+mj-ea"/>
                  <a:ea typeface="+mj-ea"/>
                </a:rPr>
                <a:t>CONTENTS</a:t>
              </a:r>
              <a:endParaRPr lang="zh-CN" altLang="en-US" sz="1600" dirty="0">
                <a:solidFill>
                  <a:schemeClr val="accent2">
                    <a:lumMod val="75000"/>
                  </a:schemeClr>
                </a:solidFill>
                <a:latin typeface="+mj-ea"/>
                <a:ea typeface="+mj-ea"/>
              </a:endParaRPr>
            </a:p>
          </p:txBody>
        </p:sp>
      </p:grpSp>
      <p:grpSp>
        <p:nvGrpSpPr>
          <p:cNvPr id="87" name="组合 86"/>
          <p:cNvGrpSpPr/>
          <p:nvPr/>
        </p:nvGrpSpPr>
        <p:grpSpPr>
          <a:xfrm>
            <a:off x="3871965" y="1848417"/>
            <a:ext cx="600360" cy="461920"/>
            <a:chOff x="4272487" y="985295"/>
            <a:chExt cx="530249" cy="407976"/>
          </a:xfrm>
        </p:grpSpPr>
        <p:grpSp>
          <p:nvGrpSpPr>
            <p:cNvPr id="88" name="组合 87"/>
            <p:cNvGrpSpPr/>
            <p:nvPr/>
          </p:nvGrpSpPr>
          <p:grpSpPr>
            <a:xfrm>
              <a:off x="4272487" y="985295"/>
              <a:ext cx="530249" cy="407976"/>
              <a:chOff x="1822439" y="149340"/>
              <a:chExt cx="5053817" cy="3888432"/>
            </a:xfrm>
          </p:grpSpPr>
          <p:sp>
            <p:nvSpPr>
              <p:cNvPr id="90" name="任意多边形 89"/>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TextBox 88"/>
            <p:cNvSpPr txBox="1"/>
            <p:nvPr/>
          </p:nvSpPr>
          <p:spPr>
            <a:xfrm>
              <a:off x="4461816" y="1022886"/>
              <a:ext cx="282028" cy="326201"/>
            </a:xfrm>
            <a:prstGeom prst="rect">
              <a:avLst/>
            </a:prstGeom>
            <a:noFill/>
          </p:spPr>
          <p:txBody>
            <a:bodyPr wrap="none" rtlCol="0">
              <a:spAutoFit/>
            </a:bodyPr>
            <a:lstStyle/>
            <a:p>
              <a:r>
                <a:rPr lang="en-US" altLang="zh-CN" dirty="0">
                  <a:solidFill>
                    <a:schemeClr val="accent2">
                      <a:lumMod val="75000"/>
                    </a:schemeClr>
                  </a:solidFill>
                  <a:latin typeface="+mj-ea"/>
                  <a:ea typeface="+mj-ea"/>
                </a:rPr>
                <a:t>2</a:t>
              </a:r>
              <a:endParaRPr lang="zh-CN" altLang="en-US" dirty="0">
                <a:solidFill>
                  <a:schemeClr val="accent2">
                    <a:lumMod val="75000"/>
                  </a:schemeClr>
                </a:solidFill>
                <a:latin typeface="+mj-ea"/>
                <a:ea typeface="+mj-ea"/>
              </a:endParaRPr>
            </a:p>
          </p:txBody>
        </p:sp>
      </p:grpSp>
      <p:grpSp>
        <p:nvGrpSpPr>
          <p:cNvPr id="92" name="组合 91"/>
          <p:cNvGrpSpPr/>
          <p:nvPr/>
        </p:nvGrpSpPr>
        <p:grpSpPr>
          <a:xfrm>
            <a:off x="3871965" y="2568968"/>
            <a:ext cx="600360" cy="461920"/>
            <a:chOff x="4272487" y="985295"/>
            <a:chExt cx="530249" cy="407976"/>
          </a:xfrm>
        </p:grpSpPr>
        <p:grpSp>
          <p:nvGrpSpPr>
            <p:cNvPr id="93" name="组合 92"/>
            <p:cNvGrpSpPr/>
            <p:nvPr/>
          </p:nvGrpSpPr>
          <p:grpSpPr>
            <a:xfrm>
              <a:off x="4272487" y="985295"/>
              <a:ext cx="530249" cy="407976"/>
              <a:chOff x="1822439" y="149340"/>
              <a:chExt cx="5053817" cy="3888432"/>
            </a:xfrm>
          </p:grpSpPr>
          <p:sp>
            <p:nvSpPr>
              <p:cNvPr id="96" name="任意多边形 9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9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TextBox 93"/>
            <p:cNvSpPr txBox="1"/>
            <p:nvPr/>
          </p:nvSpPr>
          <p:spPr>
            <a:xfrm>
              <a:off x="4461816" y="1022886"/>
              <a:ext cx="282028" cy="326201"/>
            </a:xfrm>
            <a:prstGeom prst="rect">
              <a:avLst/>
            </a:prstGeom>
            <a:noFill/>
          </p:spPr>
          <p:txBody>
            <a:bodyPr wrap="none" rtlCol="0">
              <a:spAutoFit/>
            </a:bodyPr>
            <a:lstStyle/>
            <a:p>
              <a:r>
                <a:rPr lang="en-US" altLang="zh-CN" dirty="0">
                  <a:solidFill>
                    <a:schemeClr val="accent2">
                      <a:lumMod val="75000"/>
                    </a:schemeClr>
                  </a:solidFill>
                  <a:latin typeface="+mj-ea"/>
                  <a:ea typeface="+mj-ea"/>
                </a:rPr>
                <a:t>3</a:t>
              </a:r>
              <a:endParaRPr lang="zh-CN" altLang="en-US" dirty="0">
                <a:solidFill>
                  <a:schemeClr val="accent2">
                    <a:lumMod val="75000"/>
                  </a:schemeClr>
                </a:solidFill>
                <a:latin typeface="+mj-ea"/>
                <a:ea typeface="+mj-ea"/>
              </a:endParaRPr>
            </a:p>
          </p:txBody>
        </p:sp>
      </p:grpSp>
      <p:grpSp>
        <p:nvGrpSpPr>
          <p:cNvPr id="98" name="组合 97"/>
          <p:cNvGrpSpPr/>
          <p:nvPr/>
        </p:nvGrpSpPr>
        <p:grpSpPr>
          <a:xfrm>
            <a:off x="3871965" y="3338881"/>
            <a:ext cx="600360" cy="461920"/>
            <a:chOff x="4272487" y="985295"/>
            <a:chExt cx="530249" cy="407976"/>
          </a:xfrm>
        </p:grpSpPr>
        <p:grpSp>
          <p:nvGrpSpPr>
            <p:cNvPr id="99" name="组合 98"/>
            <p:cNvGrpSpPr/>
            <p:nvPr/>
          </p:nvGrpSpPr>
          <p:grpSpPr>
            <a:xfrm>
              <a:off x="4272487" y="985295"/>
              <a:ext cx="530249" cy="407976"/>
              <a:chOff x="1822439" y="149340"/>
              <a:chExt cx="5053817" cy="3888432"/>
            </a:xfrm>
          </p:grpSpPr>
          <p:sp>
            <p:nvSpPr>
              <p:cNvPr id="101" name="任意多边形 100"/>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TextBox 99"/>
            <p:cNvSpPr txBox="1"/>
            <p:nvPr/>
          </p:nvSpPr>
          <p:spPr>
            <a:xfrm>
              <a:off x="4461816" y="1022886"/>
              <a:ext cx="282028" cy="326201"/>
            </a:xfrm>
            <a:prstGeom prst="rect">
              <a:avLst/>
            </a:prstGeom>
            <a:noFill/>
          </p:spPr>
          <p:txBody>
            <a:bodyPr wrap="none" rtlCol="0">
              <a:spAutoFit/>
            </a:bodyPr>
            <a:lstStyle/>
            <a:p>
              <a:r>
                <a:rPr lang="en-US" altLang="zh-CN" dirty="0">
                  <a:solidFill>
                    <a:schemeClr val="accent2">
                      <a:lumMod val="75000"/>
                    </a:schemeClr>
                  </a:solidFill>
                  <a:latin typeface="+mj-ea"/>
                  <a:ea typeface="+mj-ea"/>
                </a:rPr>
                <a:t>4</a:t>
              </a:r>
              <a:endParaRPr lang="zh-CN" altLang="en-US" dirty="0">
                <a:solidFill>
                  <a:schemeClr val="accent2">
                    <a:lumMod val="75000"/>
                  </a:schemeClr>
                </a:solidFill>
                <a:latin typeface="+mj-ea"/>
                <a:ea typeface="+mj-ea"/>
              </a:endParaRPr>
            </a:p>
          </p:txBody>
        </p:sp>
      </p:grpSp>
      <p:pic>
        <p:nvPicPr>
          <p:cNvPr id="119"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rot="10800000">
            <a:off x="8369581" y="4196471"/>
            <a:ext cx="774419" cy="947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0" name="组合 49"/>
          <p:cNvGrpSpPr/>
          <p:nvPr/>
        </p:nvGrpSpPr>
        <p:grpSpPr>
          <a:xfrm>
            <a:off x="0" y="1"/>
            <a:ext cx="707045" cy="200648"/>
            <a:chOff x="90210" y="108662"/>
            <a:chExt cx="1213732" cy="344438"/>
          </a:xfrm>
        </p:grpSpPr>
        <p:sp>
          <p:nvSpPr>
            <p:cNvPr id="51" name="任意多边形 50"/>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4265855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119"/>
                                        </p:tgtEl>
                                        <p:attrNameLst>
                                          <p:attrName>style.visibility</p:attrName>
                                        </p:attrNameLst>
                                      </p:cBhvr>
                                      <p:to>
                                        <p:strVal val="visible"/>
                                      </p:to>
                                    </p:set>
                                    <p:anim calcmode="lin" valueType="num">
                                      <p:cBhvr additive="base">
                                        <p:cTn id="12" dur="500" fill="hold"/>
                                        <p:tgtEl>
                                          <p:spTgt spid="119"/>
                                        </p:tgtEl>
                                        <p:attrNameLst>
                                          <p:attrName>ppt_x</p:attrName>
                                        </p:attrNameLst>
                                      </p:cBhvr>
                                      <p:tavLst>
                                        <p:tav tm="0">
                                          <p:val>
                                            <p:strVal val="#ppt_x"/>
                                          </p:val>
                                        </p:tav>
                                        <p:tav tm="100000">
                                          <p:val>
                                            <p:strVal val="#ppt_x"/>
                                          </p:val>
                                        </p:tav>
                                      </p:tavLst>
                                    </p:anim>
                                    <p:anim calcmode="lin" valueType="num">
                                      <p:cBhvr additive="base">
                                        <p:cTn id="13" dur="500" fill="hold"/>
                                        <p:tgtEl>
                                          <p:spTgt spid="11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fade">
                                      <p:cBhvr>
                                        <p:cTn id="17" dur="1000"/>
                                        <p:tgtEl>
                                          <p:spTgt spid="2051"/>
                                        </p:tgtEl>
                                      </p:cBhvr>
                                    </p:animEffect>
                                    <p:anim calcmode="lin" valueType="num">
                                      <p:cBhvr>
                                        <p:cTn id="18" dur="1000" fill="hold"/>
                                        <p:tgtEl>
                                          <p:spTgt spid="2051"/>
                                        </p:tgtEl>
                                        <p:attrNameLst>
                                          <p:attrName>ppt_x</p:attrName>
                                        </p:attrNameLst>
                                      </p:cBhvr>
                                      <p:tavLst>
                                        <p:tav tm="0">
                                          <p:val>
                                            <p:strVal val="#ppt_x"/>
                                          </p:val>
                                        </p:tav>
                                        <p:tav tm="100000">
                                          <p:val>
                                            <p:strVal val="#ppt_x"/>
                                          </p:val>
                                        </p:tav>
                                      </p:tavLst>
                                    </p:anim>
                                    <p:anim calcmode="lin" valueType="num">
                                      <p:cBhvr>
                                        <p:cTn id="19" dur="1000" fill="hold"/>
                                        <p:tgtEl>
                                          <p:spTgt spid="2051"/>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par>
                          <p:cTn id="32" fill="hold">
                            <p:stCondLst>
                              <p:cond delay="3000"/>
                            </p:stCondLst>
                            <p:childTnLst>
                              <p:par>
                                <p:cTn id="33" presetID="2" presetClass="entr" presetSubtype="2"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1+#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87"/>
                                        </p:tgtEl>
                                        <p:attrNameLst>
                                          <p:attrName>style.visibility</p:attrName>
                                        </p:attrNameLst>
                                      </p:cBhvr>
                                      <p:to>
                                        <p:strVal val="visible"/>
                                      </p:to>
                                    </p:set>
                                    <p:anim calcmode="lin" valueType="num">
                                      <p:cBhvr>
                                        <p:cTn id="40" dur="500" fill="hold"/>
                                        <p:tgtEl>
                                          <p:spTgt spid="87"/>
                                        </p:tgtEl>
                                        <p:attrNameLst>
                                          <p:attrName>ppt_w</p:attrName>
                                        </p:attrNameLst>
                                      </p:cBhvr>
                                      <p:tavLst>
                                        <p:tav tm="0">
                                          <p:val>
                                            <p:fltVal val="0"/>
                                          </p:val>
                                        </p:tav>
                                        <p:tav tm="100000">
                                          <p:val>
                                            <p:strVal val="#ppt_w"/>
                                          </p:val>
                                        </p:tav>
                                      </p:tavLst>
                                    </p:anim>
                                    <p:anim calcmode="lin" valueType="num">
                                      <p:cBhvr>
                                        <p:cTn id="41" dur="500" fill="hold"/>
                                        <p:tgtEl>
                                          <p:spTgt spid="87"/>
                                        </p:tgtEl>
                                        <p:attrNameLst>
                                          <p:attrName>ppt_h</p:attrName>
                                        </p:attrNameLst>
                                      </p:cBhvr>
                                      <p:tavLst>
                                        <p:tav tm="0">
                                          <p:val>
                                            <p:fltVal val="0"/>
                                          </p:val>
                                        </p:tav>
                                        <p:tav tm="100000">
                                          <p:val>
                                            <p:strVal val="#ppt_h"/>
                                          </p:val>
                                        </p:tav>
                                      </p:tavLst>
                                    </p:anim>
                                    <p:animEffect transition="in" filter="fade">
                                      <p:cBhvr>
                                        <p:cTn id="42" dur="500"/>
                                        <p:tgtEl>
                                          <p:spTgt spid="87"/>
                                        </p:tgtEl>
                                      </p:cBhvr>
                                    </p:animEffect>
                                  </p:childTnLst>
                                </p:cTn>
                              </p:par>
                            </p:childTnLst>
                          </p:cTn>
                        </p:par>
                        <p:par>
                          <p:cTn id="43" fill="hold">
                            <p:stCondLst>
                              <p:cond delay="4000"/>
                            </p:stCondLst>
                            <p:childTnLst>
                              <p:par>
                                <p:cTn id="44" presetID="2" presetClass="entr" presetSubtype="2" fill="hold" nodeType="after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1+#ppt_w/2"/>
                                          </p:val>
                                        </p:tav>
                                        <p:tav tm="100000">
                                          <p:val>
                                            <p:strVal val="#ppt_x"/>
                                          </p:val>
                                        </p:tav>
                                      </p:tavLst>
                                    </p:anim>
                                    <p:anim calcmode="lin" valueType="num">
                                      <p:cBhvr additive="base">
                                        <p:cTn id="47" dur="500" fill="hold"/>
                                        <p:tgtEl>
                                          <p:spTgt spid="6"/>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53" presetClass="entr" presetSubtype="16" fill="hold" nodeType="afterEffect">
                                  <p:stCondLst>
                                    <p:cond delay="0"/>
                                  </p:stCondLst>
                                  <p:childTnLst>
                                    <p:set>
                                      <p:cBhvr>
                                        <p:cTn id="50" dur="1" fill="hold">
                                          <p:stCondLst>
                                            <p:cond delay="0"/>
                                          </p:stCondLst>
                                        </p:cTn>
                                        <p:tgtEl>
                                          <p:spTgt spid="92"/>
                                        </p:tgtEl>
                                        <p:attrNameLst>
                                          <p:attrName>style.visibility</p:attrName>
                                        </p:attrNameLst>
                                      </p:cBhvr>
                                      <p:to>
                                        <p:strVal val="visible"/>
                                      </p:to>
                                    </p:set>
                                    <p:anim calcmode="lin" valueType="num">
                                      <p:cBhvr>
                                        <p:cTn id="51" dur="500" fill="hold"/>
                                        <p:tgtEl>
                                          <p:spTgt spid="92"/>
                                        </p:tgtEl>
                                        <p:attrNameLst>
                                          <p:attrName>ppt_w</p:attrName>
                                        </p:attrNameLst>
                                      </p:cBhvr>
                                      <p:tavLst>
                                        <p:tav tm="0">
                                          <p:val>
                                            <p:fltVal val="0"/>
                                          </p:val>
                                        </p:tav>
                                        <p:tav tm="100000">
                                          <p:val>
                                            <p:strVal val="#ppt_w"/>
                                          </p:val>
                                        </p:tav>
                                      </p:tavLst>
                                    </p:anim>
                                    <p:anim calcmode="lin" valueType="num">
                                      <p:cBhvr>
                                        <p:cTn id="52" dur="500" fill="hold"/>
                                        <p:tgtEl>
                                          <p:spTgt spid="92"/>
                                        </p:tgtEl>
                                        <p:attrNameLst>
                                          <p:attrName>ppt_h</p:attrName>
                                        </p:attrNameLst>
                                      </p:cBhvr>
                                      <p:tavLst>
                                        <p:tav tm="0">
                                          <p:val>
                                            <p:fltVal val="0"/>
                                          </p:val>
                                        </p:tav>
                                        <p:tav tm="100000">
                                          <p:val>
                                            <p:strVal val="#ppt_h"/>
                                          </p:val>
                                        </p:tav>
                                      </p:tavLst>
                                    </p:anim>
                                    <p:animEffect transition="in" filter="fade">
                                      <p:cBhvr>
                                        <p:cTn id="53" dur="500"/>
                                        <p:tgtEl>
                                          <p:spTgt spid="92"/>
                                        </p:tgtEl>
                                      </p:cBhvr>
                                    </p:animEffect>
                                  </p:childTnLst>
                                </p:cTn>
                              </p:par>
                            </p:childTnLst>
                          </p:cTn>
                        </p:par>
                        <p:par>
                          <p:cTn id="54" fill="hold">
                            <p:stCondLst>
                              <p:cond delay="5000"/>
                            </p:stCondLst>
                            <p:childTnLst>
                              <p:par>
                                <p:cTn id="55" presetID="2" presetClass="entr" presetSubtype="2"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500" fill="hold"/>
                                        <p:tgtEl>
                                          <p:spTgt spid="7"/>
                                        </p:tgtEl>
                                        <p:attrNameLst>
                                          <p:attrName>ppt_x</p:attrName>
                                        </p:attrNameLst>
                                      </p:cBhvr>
                                      <p:tavLst>
                                        <p:tav tm="0">
                                          <p:val>
                                            <p:strVal val="1+#ppt_w/2"/>
                                          </p:val>
                                        </p:tav>
                                        <p:tav tm="100000">
                                          <p:val>
                                            <p:strVal val="#ppt_x"/>
                                          </p:val>
                                        </p:tav>
                                      </p:tavLst>
                                    </p:anim>
                                    <p:anim calcmode="lin" valueType="num">
                                      <p:cBhvr additive="base">
                                        <p:cTn id="58" dur="500" fill="hold"/>
                                        <p:tgtEl>
                                          <p:spTgt spid="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53" presetClass="entr" presetSubtype="16" fill="hold" nodeType="afterEffect">
                                  <p:stCondLst>
                                    <p:cond delay="0"/>
                                  </p:stCondLst>
                                  <p:childTnLst>
                                    <p:set>
                                      <p:cBhvr>
                                        <p:cTn id="61" dur="1" fill="hold">
                                          <p:stCondLst>
                                            <p:cond delay="0"/>
                                          </p:stCondLst>
                                        </p:cTn>
                                        <p:tgtEl>
                                          <p:spTgt spid="98"/>
                                        </p:tgtEl>
                                        <p:attrNameLst>
                                          <p:attrName>style.visibility</p:attrName>
                                        </p:attrNameLst>
                                      </p:cBhvr>
                                      <p:to>
                                        <p:strVal val="visible"/>
                                      </p:to>
                                    </p:set>
                                    <p:anim calcmode="lin" valueType="num">
                                      <p:cBhvr>
                                        <p:cTn id="62" dur="500" fill="hold"/>
                                        <p:tgtEl>
                                          <p:spTgt spid="98"/>
                                        </p:tgtEl>
                                        <p:attrNameLst>
                                          <p:attrName>ppt_w</p:attrName>
                                        </p:attrNameLst>
                                      </p:cBhvr>
                                      <p:tavLst>
                                        <p:tav tm="0">
                                          <p:val>
                                            <p:fltVal val="0"/>
                                          </p:val>
                                        </p:tav>
                                        <p:tav tm="100000">
                                          <p:val>
                                            <p:strVal val="#ppt_w"/>
                                          </p:val>
                                        </p:tav>
                                      </p:tavLst>
                                    </p:anim>
                                    <p:anim calcmode="lin" valueType="num">
                                      <p:cBhvr>
                                        <p:cTn id="63" dur="500" fill="hold"/>
                                        <p:tgtEl>
                                          <p:spTgt spid="98"/>
                                        </p:tgtEl>
                                        <p:attrNameLst>
                                          <p:attrName>ppt_h</p:attrName>
                                        </p:attrNameLst>
                                      </p:cBhvr>
                                      <p:tavLst>
                                        <p:tav tm="0">
                                          <p:val>
                                            <p:fltVal val="0"/>
                                          </p:val>
                                        </p:tav>
                                        <p:tav tm="100000">
                                          <p:val>
                                            <p:strVal val="#ppt_h"/>
                                          </p:val>
                                        </p:tav>
                                      </p:tavLst>
                                    </p:anim>
                                    <p:animEffect transition="in" filter="fade">
                                      <p:cBhvr>
                                        <p:cTn id="64" dur="500"/>
                                        <p:tgtEl>
                                          <p:spTgt spid="98"/>
                                        </p:tgtEl>
                                      </p:cBhvr>
                                    </p:animEffect>
                                  </p:childTnLst>
                                </p:cTn>
                              </p:par>
                            </p:childTnLst>
                          </p:cTn>
                        </p:par>
                        <p:par>
                          <p:cTn id="65" fill="hold">
                            <p:stCondLst>
                              <p:cond delay="6000"/>
                            </p:stCondLst>
                            <p:childTnLst>
                              <p:par>
                                <p:cTn id="66" presetID="2" presetClass="entr" presetSubtype="2" fill="hold" nodeType="after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additive="base">
                                        <p:cTn id="68" dur="500" fill="hold"/>
                                        <p:tgtEl>
                                          <p:spTgt spid="8"/>
                                        </p:tgtEl>
                                        <p:attrNameLst>
                                          <p:attrName>ppt_x</p:attrName>
                                        </p:attrNameLst>
                                      </p:cBhvr>
                                      <p:tavLst>
                                        <p:tav tm="0">
                                          <p:val>
                                            <p:strVal val="1+#ppt_w/2"/>
                                          </p:val>
                                        </p:tav>
                                        <p:tav tm="100000">
                                          <p:val>
                                            <p:strVal val="#ppt_x"/>
                                          </p:val>
                                        </p:tav>
                                      </p:tavLst>
                                    </p:anim>
                                    <p:anim calcmode="lin" valueType="num">
                                      <p:cBhvr additive="base">
                                        <p:cTn id="6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4807" y="2177143"/>
            <a:ext cx="2877711" cy="630942"/>
          </a:xfrm>
          <a:prstGeom prst="rect">
            <a:avLst/>
          </a:prstGeom>
          <a:noFill/>
        </p:spPr>
        <p:txBody>
          <a:bodyPr wrap="none" rtlCol="0">
            <a:spAutoFit/>
          </a:bodyPr>
          <a:lstStyle/>
          <a:p>
            <a:pPr algn="ctr"/>
            <a:r>
              <a:rPr lang="zh-CN" altLang="en-US" sz="3500" dirty="0">
                <a:solidFill>
                  <a:schemeClr val="accent2">
                    <a:lumMod val="75000"/>
                  </a:schemeClr>
                </a:solidFill>
                <a:latin typeface="+mj-ea"/>
                <a:ea typeface="+mj-ea"/>
              </a:rPr>
              <a:t>系统开发背景</a:t>
            </a:r>
          </a:p>
        </p:txBody>
      </p:sp>
      <p:pic>
        <p:nvPicPr>
          <p:cNvPr id="4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0800000">
            <a:off x="8369581" y="4196471"/>
            <a:ext cx="774419" cy="947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199355" y="1542970"/>
            <a:ext cx="2704780" cy="2081072"/>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p:nvSpPr>
          <p:spPr>
            <a:xfrm>
              <a:off x="4519952" y="1045125"/>
              <a:ext cx="168818" cy="289617"/>
            </a:xfrm>
            <a:prstGeom prst="rect">
              <a:avLst/>
            </a:prstGeom>
            <a:noFill/>
          </p:spPr>
          <p:txBody>
            <a:bodyPr wrap="none" rtlCol="0">
              <a:spAutoFit/>
            </a:bodyPr>
            <a:lstStyle/>
            <a:p>
              <a:r>
                <a:rPr lang="en-US" altLang="zh-CN" sz="9000" dirty="0">
                  <a:solidFill>
                    <a:schemeClr val="accent2">
                      <a:lumMod val="75000"/>
                    </a:schemeClr>
                  </a:solidFill>
                  <a:latin typeface="+mj-ea"/>
                  <a:ea typeface="+mj-ea"/>
                </a:rPr>
                <a:t>1</a:t>
              </a:r>
              <a:endParaRPr lang="zh-CN" altLang="en-US" sz="9000" dirty="0">
                <a:solidFill>
                  <a:schemeClr val="accent2">
                    <a:lumMod val="75000"/>
                  </a:schemeClr>
                </a:solidFill>
                <a:latin typeface="+mj-ea"/>
                <a:ea typeface="+mj-ea"/>
              </a:endParaRPr>
            </a:p>
          </p:txBody>
        </p:sp>
      </p:grpSp>
      <p:grpSp>
        <p:nvGrpSpPr>
          <p:cNvPr id="31" name="组合 30"/>
          <p:cNvGrpSpPr/>
          <p:nvPr/>
        </p:nvGrpSpPr>
        <p:grpSpPr>
          <a:xfrm>
            <a:off x="0" y="1"/>
            <a:ext cx="707045" cy="200648"/>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692385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1000" fill="hold"/>
                                        <p:tgtEl>
                                          <p:spTgt spid="41"/>
                                        </p:tgtEl>
                                        <p:attrNameLst>
                                          <p:attrName>ppt_w</p:attrName>
                                        </p:attrNameLst>
                                      </p:cBhvr>
                                      <p:tavLst>
                                        <p:tav tm="0">
                                          <p:val>
                                            <p:fltVal val="0"/>
                                          </p:val>
                                        </p:tav>
                                        <p:tav tm="100000">
                                          <p:val>
                                            <p:strVal val="#ppt_w"/>
                                          </p:val>
                                        </p:tav>
                                      </p:tavLst>
                                    </p:anim>
                                    <p:anim calcmode="lin" valueType="num">
                                      <p:cBhvr>
                                        <p:cTn id="19" dur="1000" fill="hold"/>
                                        <p:tgtEl>
                                          <p:spTgt spid="41"/>
                                        </p:tgtEl>
                                        <p:attrNameLst>
                                          <p:attrName>ppt_h</p:attrName>
                                        </p:attrNameLst>
                                      </p:cBhvr>
                                      <p:tavLst>
                                        <p:tav tm="0">
                                          <p:val>
                                            <p:fltVal val="0"/>
                                          </p:val>
                                        </p:tav>
                                        <p:tav tm="100000">
                                          <p:val>
                                            <p:strVal val="#ppt_h"/>
                                          </p:val>
                                        </p:tav>
                                      </p:tavLst>
                                    </p:anim>
                                    <p:anim calcmode="lin" valueType="num">
                                      <p:cBhvr>
                                        <p:cTn id="20" dur="1000" fill="hold"/>
                                        <p:tgtEl>
                                          <p:spTgt spid="41"/>
                                        </p:tgtEl>
                                        <p:attrNameLst>
                                          <p:attrName>style.rotation</p:attrName>
                                        </p:attrNameLst>
                                      </p:cBhvr>
                                      <p:tavLst>
                                        <p:tav tm="0">
                                          <p:val>
                                            <p:fltVal val="90"/>
                                          </p:val>
                                        </p:tav>
                                        <p:tav tm="100000">
                                          <p:val>
                                            <p:fltVal val="0"/>
                                          </p:val>
                                        </p:tav>
                                      </p:tavLst>
                                    </p:anim>
                                    <p:animEffect transition="in" filter="fade">
                                      <p:cBhvr>
                                        <p:cTn id="21" dur="1000"/>
                                        <p:tgtEl>
                                          <p:spTgt spid="41"/>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ppt_x</p:attrName>
                                        </p:attrNameLst>
                                      </p:cBhvr>
                                      <p:tavLst>
                                        <p:tav tm="0">
                                          <p:val>
                                            <p:strVal val="#ppt_x-#ppt_w*1.125000"/>
                                          </p:val>
                                        </p:tav>
                                        <p:tav tm="100000">
                                          <p:val>
                                            <p:strVal val="#ppt_x"/>
                                          </p:val>
                                        </p:tav>
                                      </p:tavLst>
                                    </p:anim>
                                    <p:animEffect transition="in" filter="wipe(righ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395520" y="226725"/>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mj-ea"/>
                <a:ea typeface="+mj-ea"/>
              </a:rPr>
              <a:t>系统开发背景</a:t>
            </a:r>
          </a:p>
        </p:txBody>
      </p:sp>
      <p:sp>
        <p:nvSpPr>
          <p:cNvPr id="36" name="TextBox 35"/>
          <p:cNvSpPr txBox="1"/>
          <p:nvPr/>
        </p:nvSpPr>
        <p:spPr>
          <a:xfrm>
            <a:off x="2096157" y="290646"/>
            <a:ext cx="3608680" cy="369332"/>
          </a:xfrm>
          <a:prstGeom prst="rect">
            <a:avLst/>
          </a:prstGeom>
          <a:noFill/>
        </p:spPr>
        <p:txBody>
          <a:bodyPr wrap="none" rtlCol="0">
            <a:spAutoFit/>
          </a:bodyPr>
          <a:lstStyle>
            <a:defPPr>
              <a:defRPr lang="zh-CN"/>
            </a:defPPr>
            <a:lvl1pPr>
              <a:defRPr sz="1600">
                <a:solidFill>
                  <a:schemeClr val="tx1">
                    <a:lumMod val="65000"/>
                    <a:lumOff val="35000"/>
                  </a:schemeClr>
                </a:solidFill>
                <a:latin typeface="+mj-ea"/>
                <a:ea typeface="+mj-ea"/>
              </a:defRPr>
            </a:lvl1pPr>
          </a:lstStyle>
          <a:p>
            <a:r>
              <a:rPr lang="en" altLang="zh-CN" dirty="0"/>
              <a:t>System Development Background</a:t>
            </a:r>
            <a:endParaRPr lang="zh-CN" altLang="en-US" dirty="0"/>
          </a:p>
        </p:txBody>
      </p:sp>
      <p:cxnSp>
        <p:nvCxnSpPr>
          <p:cNvPr id="37" name="直接连接符 36"/>
          <p:cNvCxnSpPr/>
          <p:nvPr/>
        </p:nvCxnSpPr>
        <p:spPr>
          <a:xfrm>
            <a:off x="2112091" y="332969"/>
            <a:ext cx="0" cy="208592"/>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E2848D4A-F99D-654E-834E-121C9E674A7E}"/>
              </a:ext>
            </a:extLst>
          </p:cNvPr>
          <p:cNvSpPr/>
          <p:nvPr/>
        </p:nvSpPr>
        <p:spPr>
          <a:xfrm>
            <a:off x="621092" y="670602"/>
            <a:ext cx="4703850" cy="2748381"/>
          </a:xfrm>
          <a:prstGeom prst="rect">
            <a:avLst/>
          </a:prstGeom>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a:lstStyle>
          <a:p>
            <a:pPr indent="304800">
              <a:lnSpc>
                <a:spcPct val="125000"/>
              </a:lnSpc>
            </a:pPr>
            <a:r>
              <a:rPr lang="zh-CN" altLang="zh-CN" sz="1400" dirty="0">
                <a:effectLst/>
                <a:latin typeface="宋体" panose="02010600030101010101" pitchFamily="2" charset="-122"/>
                <a:ea typeface="宋体" panose="02010600030101010101" pitchFamily="2" charset="-122"/>
                <a:cs typeface="宋体" panose="02010600030101010101" pitchFamily="2" charset="-122"/>
              </a:rPr>
              <a:t>随着世界计算机技术的飞速发展，我们早就已经进入了信息化的时代。在这个数字化时代里，各个公司在各个方面的财政记录、经济统计都受到了极大的挑战。随着大小公司业务规模的不断扩大，交易信息、经济财政变动急剧的增加，伴着大小公司不同的业务需求，有关财政的各种信息量也成倍增长。同时，也带来了各大公司发展过程中的一个重要问题，就是票据</a:t>
            </a:r>
            <a:r>
              <a:rPr lang="zh-CN" altLang="en-US" sz="1400" dirty="0">
                <a:effectLst/>
                <a:latin typeface="宋体" panose="02010600030101010101" pitchFamily="2" charset="-122"/>
                <a:ea typeface="宋体" panose="02010600030101010101" pitchFamily="2" charset="-122"/>
                <a:cs typeface="宋体" panose="02010600030101010101" pitchFamily="2" charset="-122"/>
              </a:rPr>
              <a:t>等财政</a:t>
            </a:r>
            <a:r>
              <a:rPr lang="zh-CN" altLang="zh-CN" sz="1400" dirty="0">
                <a:effectLst/>
                <a:latin typeface="宋体" panose="02010600030101010101" pitchFamily="2" charset="-122"/>
                <a:ea typeface="宋体" panose="02010600030101010101" pitchFamily="2" charset="-122"/>
                <a:cs typeface="宋体" panose="02010600030101010101" pitchFamily="2" charset="-122"/>
              </a:rPr>
              <a:t>的管理问题。面对庞大的信息量就需要有一个专门的票据管理系统来提高票据管理工作的效率，做到票据信息的规范管理、科学统计与快速查询，以减少查询整合等工作方面的工作量。</a:t>
            </a:r>
          </a:p>
        </p:txBody>
      </p:sp>
      <p:pic>
        <p:nvPicPr>
          <p:cNvPr id="2" name="图片 1">
            <a:extLst>
              <a:ext uri="{FF2B5EF4-FFF2-40B4-BE49-F238E27FC236}">
                <a16:creationId xmlns:a16="http://schemas.microsoft.com/office/drawing/2014/main" id="{F5AAE20E-4C5A-4100-A479-3A6EB69D0AB2}"/>
              </a:ext>
            </a:extLst>
          </p:cNvPr>
          <p:cNvPicPr>
            <a:picLocks noChangeAspect="1"/>
          </p:cNvPicPr>
          <p:nvPr/>
        </p:nvPicPr>
        <p:blipFill>
          <a:blip r:embed="rId3"/>
          <a:stretch>
            <a:fillRect/>
          </a:stretch>
        </p:blipFill>
        <p:spPr>
          <a:xfrm>
            <a:off x="5704837" y="1206065"/>
            <a:ext cx="2818071" cy="1498974"/>
          </a:xfrm>
          <a:prstGeom prst="rect">
            <a:avLst/>
          </a:prstGeom>
        </p:spPr>
      </p:pic>
      <p:sp>
        <p:nvSpPr>
          <p:cNvPr id="3" name="文本框 2">
            <a:extLst>
              <a:ext uri="{FF2B5EF4-FFF2-40B4-BE49-F238E27FC236}">
                <a16:creationId xmlns:a16="http://schemas.microsoft.com/office/drawing/2014/main" id="{8BB1A41F-3950-4915-9235-75538F2E6278}"/>
              </a:ext>
            </a:extLst>
          </p:cNvPr>
          <p:cNvSpPr txBox="1"/>
          <p:nvPr/>
        </p:nvSpPr>
        <p:spPr>
          <a:xfrm>
            <a:off x="621092" y="3328148"/>
            <a:ext cx="7265581" cy="1985159"/>
          </a:xfrm>
          <a:prstGeom prst="rect">
            <a:avLst/>
          </a:prstGeom>
          <a:noFill/>
        </p:spPr>
        <p:txBody>
          <a:bodyPr wrap="square" rtlCol="0">
            <a:spAutoFit/>
          </a:bodyPr>
          <a:lstStyle/>
          <a:p>
            <a:pPr indent="304800">
              <a:lnSpc>
                <a:spcPct val="125000"/>
              </a:lnSpc>
            </a:pPr>
            <a:r>
              <a:rPr lang="zh-CN" altLang="zh-CN" sz="1400" dirty="0">
                <a:latin typeface="宋体" panose="02010600030101010101" pitchFamily="2" charset="-122"/>
                <a:ea typeface="宋体" panose="02010600030101010101" pitchFamily="2" charset="-122"/>
              </a:rPr>
              <a:t>浪潮集团作为中国本土综合实力强大的大型</a:t>
            </a:r>
            <a:r>
              <a:rPr lang="en-US" altLang="zh-CN" sz="1400" dirty="0">
                <a:latin typeface="宋体" panose="02010600030101010101" pitchFamily="2" charset="-122"/>
                <a:ea typeface="宋体" panose="02010600030101010101" pitchFamily="2" charset="-122"/>
              </a:rPr>
              <a:t>IT</a:t>
            </a:r>
            <a:r>
              <a:rPr lang="zh-CN" altLang="zh-CN" sz="1400" dirty="0">
                <a:latin typeface="宋体" panose="02010600030101010101" pitchFamily="2" charset="-122"/>
                <a:ea typeface="宋体" panose="02010600030101010101" pitchFamily="2" charset="-122"/>
              </a:rPr>
              <a:t>企业之一，拥有中国领先的云计算和大数据技术。其旗下的浪潮国际拥有自己独有的</a:t>
            </a:r>
            <a:r>
              <a:rPr lang="en-US" altLang="zh-CN" sz="1400" dirty="0">
                <a:latin typeface="宋体" panose="02010600030101010101" pitchFamily="2" charset="-122"/>
                <a:ea typeface="宋体" panose="02010600030101010101" pitchFamily="2" charset="-122"/>
              </a:rPr>
              <a:t>GSP</a:t>
            </a:r>
            <a:r>
              <a:rPr lang="zh-CN" altLang="zh-CN" sz="1400" dirty="0">
                <a:latin typeface="宋体" panose="02010600030101010101" pitchFamily="2" charset="-122"/>
                <a:ea typeface="宋体" panose="02010600030101010101" pitchFamily="2" charset="-122"/>
              </a:rPr>
              <a:t>开发平台，可以自行研发独有的各种管理系统，方便各开发、维护人员使用。</a:t>
            </a:r>
          </a:p>
          <a:p>
            <a:pPr indent="304800">
              <a:lnSpc>
                <a:spcPct val="125000"/>
              </a:lnSpc>
            </a:pPr>
            <a:r>
              <a:rPr lang="zh-CN" altLang="zh-CN" sz="1400" dirty="0">
                <a:latin typeface="宋体" panose="02010600030101010101" pitchFamily="2" charset="-122"/>
                <a:ea typeface="宋体" panose="02010600030101010101" pitchFamily="2" charset="-122"/>
              </a:rPr>
              <a:t>此管理系统的设计与实现将促进各公司财政管理的发展，推进各公司的信息化建设。建设高效的公司票据管理系统来便于远程查询票据信息，使各级人员及时了解财政信息，为实现票据查询现代化和信息化具有重要的意义。</a:t>
            </a:r>
          </a:p>
          <a:p>
            <a:endParaRPr lang="zh-CN" altLang="en-US" dirty="0"/>
          </a:p>
        </p:txBody>
      </p:sp>
    </p:spTree>
    <p:extLst>
      <p:ext uri="{BB962C8B-B14F-4D97-AF65-F5344CB8AC3E}">
        <p14:creationId xmlns:p14="http://schemas.microsoft.com/office/powerpoint/2010/main" val="2844576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4806" y="2177143"/>
            <a:ext cx="2877712" cy="630942"/>
          </a:xfrm>
          <a:prstGeom prst="rect">
            <a:avLst/>
          </a:prstGeom>
          <a:noFill/>
        </p:spPr>
        <p:txBody>
          <a:bodyPr wrap="none" rtlCol="0">
            <a:spAutoFit/>
          </a:bodyPr>
          <a:lstStyle/>
          <a:p>
            <a:pPr algn="ctr"/>
            <a:r>
              <a:rPr lang="zh-CN" altLang="en-US" sz="3500" dirty="0">
                <a:solidFill>
                  <a:schemeClr val="accent2">
                    <a:lumMod val="75000"/>
                  </a:schemeClr>
                </a:solidFill>
                <a:latin typeface="+mj-ea"/>
                <a:ea typeface="+mj-ea"/>
              </a:rPr>
              <a:t>系统开发环境</a:t>
            </a:r>
          </a:p>
        </p:txBody>
      </p:sp>
      <p:pic>
        <p:nvPicPr>
          <p:cNvPr id="4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0800000">
            <a:off x="8369581" y="4196471"/>
            <a:ext cx="774419" cy="947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199355" y="1542970"/>
            <a:ext cx="2704780" cy="2081072"/>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p:nvSpPr>
          <p:spPr>
            <a:xfrm>
              <a:off x="4519952" y="1045125"/>
              <a:ext cx="168818" cy="289617"/>
            </a:xfrm>
            <a:prstGeom prst="rect">
              <a:avLst/>
            </a:prstGeom>
            <a:noFill/>
          </p:spPr>
          <p:txBody>
            <a:bodyPr wrap="none" rtlCol="0">
              <a:spAutoFit/>
            </a:bodyPr>
            <a:lstStyle/>
            <a:p>
              <a:r>
                <a:rPr lang="en-US" altLang="zh-CN" sz="9000" dirty="0">
                  <a:solidFill>
                    <a:schemeClr val="accent2">
                      <a:lumMod val="75000"/>
                    </a:schemeClr>
                  </a:solidFill>
                  <a:latin typeface="+mj-ea"/>
                  <a:ea typeface="+mj-ea"/>
                </a:rPr>
                <a:t>2</a:t>
              </a:r>
              <a:endParaRPr lang="zh-CN" altLang="en-US" sz="9000" dirty="0">
                <a:solidFill>
                  <a:schemeClr val="accent2">
                    <a:lumMod val="75000"/>
                  </a:schemeClr>
                </a:solidFill>
                <a:latin typeface="+mj-ea"/>
                <a:ea typeface="+mj-ea"/>
              </a:endParaRPr>
            </a:p>
          </p:txBody>
        </p:sp>
      </p:grpSp>
      <p:grpSp>
        <p:nvGrpSpPr>
          <p:cNvPr id="31" name="组合 30"/>
          <p:cNvGrpSpPr/>
          <p:nvPr/>
        </p:nvGrpSpPr>
        <p:grpSpPr>
          <a:xfrm>
            <a:off x="0" y="1"/>
            <a:ext cx="707045" cy="200648"/>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09280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1000" fill="hold"/>
                                        <p:tgtEl>
                                          <p:spTgt spid="41"/>
                                        </p:tgtEl>
                                        <p:attrNameLst>
                                          <p:attrName>ppt_w</p:attrName>
                                        </p:attrNameLst>
                                      </p:cBhvr>
                                      <p:tavLst>
                                        <p:tav tm="0">
                                          <p:val>
                                            <p:fltVal val="0"/>
                                          </p:val>
                                        </p:tav>
                                        <p:tav tm="100000">
                                          <p:val>
                                            <p:strVal val="#ppt_w"/>
                                          </p:val>
                                        </p:tav>
                                      </p:tavLst>
                                    </p:anim>
                                    <p:anim calcmode="lin" valueType="num">
                                      <p:cBhvr>
                                        <p:cTn id="19" dur="1000" fill="hold"/>
                                        <p:tgtEl>
                                          <p:spTgt spid="41"/>
                                        </p:tgtEl>
                                        <p:attrNameLst>
                                          <p:attrName>ppt_h</p:attrName>
                                        </p:attrNameLst>
                                      </p:cBhvr>
                                      <p:tavLst>
                                        <p:tav tm="0">
                                          <p:val>
                                            <p:fltVal val="0"/>
                                          </p:val>
                                        </p:tav>
                                        <p:tav tm="100000">
                                          <p:val>
                                            <p:strVal val="#ppt_h"/>
                                          </p:val>
                                        </p:tav>
                                      </p:tavLst>
                                    </p:anim>
                                    <p:anim calcmode="lin" valueType="num">
                                      <p:cBhvr>
                                        <p:cTn id="20" dur="1000" fill="hold"/>
                                        <p:tgtEl>
                                          <p:spTgt spid="41"/>
                                        </p:tgtEl>
                                        <p:attrNameLst>
                                          <p:attrName>style.rotation</p:attrName>
                                        </p:attrNameLst>
                                      </p:cBhvr>
                                      <p:tavLst>
                                        <p:tav tm="0">
                                          <p:val>
                                            <p:fltVal val="90"/>
                                          </p:val>
                                        </p:tav>
                                        <p:tav tm="100000">
                                          <p:val>
                                            <p:fltVal val="0"/>
                                          </p:val>
                                        </p:tav>
                                      </p:tavLst>
                                    </p:anim>
                                    <p:animEffect transition="in" filter="fade">
                                      <p:cBhvr>
                                        <p:cTn id="21" dur="1000"/>
                                        <p:tgtEl>
                                          <p:spTgt spid="41"/>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ppt_x</p:attrName>
                                        </p:attrNameLst>
                                      </p:cBhvr>
                                      <p:tavLst>
                                        <p:tav tm="0">
                                          <p:val>
                                            <p:strVal val="#ppt_x-#ppt_w*1.125000"/>
                                          </p:val>
                                        </p:tav>
                                        <p:tav tm="100000">
                                          <p:val>
                                            <p:strVal val="#ppt_x"/>
                                          </p:val>
                                        </p:tav>
                                      </p:tavLst>
                                    </p:anim>
                                    <p:animEffect transition="in" filter="wipe(righ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7D6A7D-819D-F447-800F-0EA2550A890E}"/>
              </a:ext>
            </a:extLst>
          </p:cNvPr>
          <p:cNvSpPr/>
          <p:nvPr/>
        </p:nvSpPr>
        <p:spPr>
          <a:xfrm>
            <a:off x="7552609" y="3646015"/>
            <a:ext cx="4652091" cy="3770785"/>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5" name="直接连接符 34"/>
          <p:cNvCxnSpPr/>
          <p:nvPr/>
        </p:nvCxnSpPr>
        <p:spPr>
          <a:xfrm>
            <a:off x="2156531" y="328746"/>
            <a:ext cx="0" cy="208592"/>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328707B0-FC79-2749-B065-80CA1030A91A}"/>
              </a:ext>
            </a:extLst>
          </p:cNvPr>
          <p:cNvGrpSpPr>
            <a:grpSpLocks/>
          </p:cNvGrpSpPr>
          <p:nvPr/>
        </p:nvGrpSpPr>
        <p:grpSpPr bwMode="auto">
          <a:xfrm>
            <a:off x="5257562" y="2041184"/>
            <a:ext cx="4419213" cy="3259169"/>
            <a:chOff x="1" y="0"/>
            <a:chExt cx="4381501" cy="3617913"/>
          </a:xfrm>
        </p:grpSpPr>
        <p:grpSp>
          <p:nvGrpSpPr>
            <p:cNvPr id="22" name="组合 21">
              <a:extLst>
                <a:ext uri="{FF2B5EF4-FFF2-40B4-BE49-F238E27FC236}">
                  <a16:creationId xmlns:a16="http://schemas.microsoft.com/office/drawing/2014/main" id="{D3160D4F-AC77-A140-84EC-B5DA3C2E2A54}"/>
                </a:ext>
              </a:extLst>
            </p:cNvPr>
            <p:cNvGrpSpPr>
              <a:grpSpLocks/>
            </p:cNvGrpSpPr>
            <p:nvPr/>
          </p:nvGrpSpPr>
          <p:grpSpPr bwMode="auto">
            <a:xfrm rot="-1583184">
              <a:off x="1" y="0"/>
              <a:ext cx="4381501" cy="3617913"/>
              <a:chOff x="0" y="0"/>
              <a:chExt cx="4381501" cy="3617913"/>
            </a:xfrm>
          </p:grpSpPr>
          <p:sp>
            <p:nvSpPr>
              <p:cNvPr id="30" name="Rectangle 49">
                <a:extLst>
                  <a:ext uri="{FF2B5EF4-FFF2-40B4-BE49-F238E27FC236}">
                    <a16:creationId xmlns:a16="http://schemas.microsoft.com/office/drawing/2014/main" id="{CC26242B-F356-D744-A210-48468F297A9E}"/>
                  </a:ext>
                </a:extLst>
              </p:cNvPr>
              <p:cNvSpPr>
                <a:spLocks noChangeArrowheads="1"/>
              </p:cNvSpPr>
              <p:nvPr/>
            </p:nvSpPr>
            <p:spPr bwMode="auto">
              <a:xfrm>
                <a:off x="230188" y="2593975"/>
                <a:ext cx="661988" cy="617538"/>
              </a:xfrm>
              <a:prstGeom prst="rect">
                <a:avLst/>
              </a:prstGeom>
              <a:solidFill>
                <a:srgbClr val="EBCF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1" hangingPunct="1"/>
                <a:endParaRPr lang="zh-CN" altLang="en-US">
                  <a:solidFill>
                    <a:srgbClr val="000000"/>
                  </a:solidFill>
                  <a:ea typeface="微软雅黑" pitchFamily="34" charset="-122"/>
                </a:endParaRPr>
              </a:p>
            </p:txBody>
          </p:sp>
          <p:sp>
            <p:nvSpPr>
              <p:cNvPr id="31" name="Freeform 50">
                <a:extLst>
                  <a:ext uri="{FF2B5EF4-FFF2-40B4-BE49-F238E27FC236}">
                    <a16:creationId xmlns:a16="http://schemas.microsoft.com/office/drawing/2014/main" id="{E71A6234-B4D0-CC49-ABB1-77511C721AC8}"/>
                  </a:ext>
                </a:extLst>
              </p:cNvPr>
              <p:cNvSpPr>
                <a:spLocks/>
              </p:cNvSpPr>
              <p:nvPr/>
            </p:nvSpPr>
            <p:spPr bwMode="auto">
              <a:xfrm>
                <a:off x="128588" y="1776413"/>
                <a:ext cx="982663" cy="900113"/>
              </a:xfrm>
              <a:custGeom>
                <a:avLst/>
                <a:gdLst>
                  <a:gd name="T0" fmla="*/ 2147483647 w 375"/>
                  <a:gd name="T1" fmla="*/ 2147483647 h 343"/>
                  <a:gd name="T2" fmla="*/ 2147483647 w 375"/>
                  <a:gd name="T3" fmla="*/ 2147483647 h 343"/>
                  <a:gd name="T4" fmla="*/ 2147483647 w 375"/>
                  <a:gd name="T5" fmla="*/ 2147483647 h 343"/>
                  <a:gd name="T6" fmla="*/ 0 w 375"/>
                  <a:gd name="T7" fmla="*/ 2147483647 h 343"/>
                  <a:gd name="T8" fmla="*/ 0 w 375"/>
                  <a:gd name="T9" fmla="*/ 2147483647 h 343"/>
                  <a:gd name="T10" fmla="*/ 2147483647 w 375"/>
                  <a:gd name="T11" fmla="*/ 0 h 343"/>
                  <a:gd name="T12" fmla="*/ 2147483647 w 375"/>
                  <a:gd name="T13" fmla="*/ 0 h 343"/>
                  <a:gd name="T14" fmla="*/ 2147483647 w 375"/>
                  <a:gd name="T15" fmla="*/ 2147483647 h 343"/>
                  <a:gd name="T16" fmla="*/ 2147483647 w 375"/>
                  <a:gd name="T17" fmla="*/ 2147483647 h 3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5" h="343">
                    <a:moveTo>
                      <a:pt x="375" y="268"/>
                    </a:moveTo>
                    <a:cubicBezTo>
                      <a:pt x="375" y="310"/>
                      <a:pt x="345" y="343"/>
                      <a:pt x="307" y="343"/>
                    </a:cubicBezTo>
                    <a:cubicBezTo>
                      <a:pt x="69" y="343"/>
                      <a:pt x="69" y="343"/>
                      <a:pt x="69" y="343"/>
                    </a:cubicBezTo>
                    <a:cubicBezTo>
                      <a:pt x="31" y="343"/>
                      <a:pt x="0" y="310"/>
                      <a:pt x="0" y="268"/>
                    </a:cubicBezTo>
                    <a:cubicBezTo>
                      <a:pt x="0" y="75"/>
                      <a:pt x="0" y="75"/>
                      <a:pt x="0" y="75"/>
                    </a:cubicBezTo>
                    <a:cubicBezTo>
                      <a:pt x="0" y="33"/>
                      <a:pt x="31" y="0"/>
                      <a:pt x="69" y="0"/>
                    </a:cubicBezTo>
                    <a:cubicBezTo>
                      <a:pt x="307" y="0"/>
                      <a:pt x="307" y="0"/>
                      <a:pt x="307" y="0"/>
                    </a:cubicBezTo>
                    <a:cubicBezTo>
                      <a:pt x="345" y="0"/>
                      <a:pt x="375" y="33"/>
                      <a:pt x="375" y="75"/>
                    </a:cubicBezTo>
                    <a:lnTo>
                      <a:pt x="375" y="268"/>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36" name="Freeform 51">
                <a:extLst>
                  <a:ext uri="{FF2B5EF4-FFF2-40B4-BE49-F238E27FC236}">
                    <a16:creationId xmlns:a16="http://schemas.microsoft.com/office/drawing/2014/main" id="{515EC239-EE47-2348-BD2D-31CFD895D60C}"/>
                  </a:ext>
                </a:extLst>
              </p:cNvPr>
              <p:cNvSpPr>
                <a:spLocks/>
              </p:cNvSpPr>
              <p:nvPr/>
            </p:nvSpPr>
            <p:spPr bwMode="auto">
              <a:xfrm>
                <a:off x="12701" y="1749425"/>
                <a:ext cx="428625" cy="931863"/>
              </a:xfrm>
              <a:custGeom>
                <a:avLst/>
                <a:gdLst>
                  <a:gd name="T0" fmla="*/ 2147483647 w 163"/>
                  <a:gd name="T1" fmla="*/ 0 h 355"/>
                  <a:gd name="T2" fmla="*/ 2147483647 w 163"/>
                  <a:gd name="T3" fmla="*/ 2147483647 h 355"/>
                  <a:gd name="T4" fmla="*/ 2147483647 w 163"/>
                  <a:gd name="T5" fmla="*/ 2147483647 h 355"/>
                  <a:gd name="T6" fmla="*/ 2147483647 w 163"/>
                  <a:gd name="T7" fmla="*/ 2147483647 h 355"/>
                  <a:gd name="T8" fmla="*/ 2147483647 w 163"/>
                  <a:gd name="T9" fmla="*/ 2147483647 h 355"/>
                  <a:gd name="T10" fmla="*/ 2147483647 w 163"/>
                  <a:gd name="T11" fmla="*/ 2147483647 h 355"/>
                  <a:gd name="T12" fmla="*/ 2147483647 w 163"/>
                  <a:gd name="T13" fmla="*/ 2147483647 h 355"/>
                  <a:gd name="T14" fmla="*/ 2147483647 w 163"/>
                  <a:gd name="T15" fmla="*/ 0 h 355"/>
                  <a:gd name="T16" fmla="*/ 2147483647 w 163"/>
                  <a:gd name="T17" fmla="*/ 0 h 3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355">
                    <a:moveTo>
                      <a:pt x="62" y="0"/>
                    </a:moveTo>
                    <a:cubicBezTo>
                      <a:pt x="28" y="0"/>
                      <a:pt x="0" y="28"/>
                      <a:pt x="1" y="64"/>
                    </a:cubicBezTo>
                    <a:cubicBezTo>
                      <a:pt x="9" y="290"/>
                      <a:pt x="9" y="290"/>
                      <a:pt x="9" y="290"/>
                    </a:cubicBezTo>
                    <a:cubicBezTo>
                      <a:pt x="10" y="325"/>
                      <a:pt x="39" y="355"/>
                      <a:pt x="74" y="355"/>
                    </a:cubicBezTo>
                    <a:cubicBezTo>
                      <a:pt x="101" y="355"/>
                      <a:pt x="101" y="355"/>
                      <a:pt x="101" y="355"/>
                    </a:cubicBezTo>
                    <a:cubicBezTo>
                      <a:pt x="136" y="355"/>
                      <a:pt x="163" y="327"/>
                      <a:pt x="162" y="291"/>
                    </a:cubicBezTo>
                    <a:cubicBezTo>
                      <a:pt x="154" y="65"/>
                      <a:pt x="154" y="65"/>
                      <a:pt x="154" y="65"/>
                    </a:cubicBezTo>
                    <a:cubicBezTo>
                      <a:pt x="153" y="30"/>
                      <a:pt x="124" y="1"/>
                      <a:pt x="89" y="0"/>
                    </a:cubicBezTo>
                    <a:lnTo>
                      <a:pt x="62" y="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37" name="Rectangle 52">
                <a:extLst>
                  <a:ext uri="{FF2B5EF4-FFF2-40B4-BE49-F238E27FC236}">
                    <a16:creationId xmlns:a16="http://schemas.microsoft.com/office/drawing/2014/main" id="{43F3D9DB-B91C-624F-8EB2-EB9ADE22A24D}"/>
                  </a:ext>
                </a:extLst>
              </p:cNvPr>
              <p:cNvSpPr>
                <a:spLocks noChangeArrowheads="1"/>
              </p:cNvSpPr>
              <p:nvPr/>
            </p:nvSpPr>
            <p:spPr bwMode="auto">
              <a:xfrm>
                <a:off x="161926" y="2744788"/>
                <a:ext cx="823913" cy="254000"/>
              </a:xfrm>
              <a:prstGeom prst="rect">
                <a:avLst/>
              </a:prstGeom>
              <a:solidFill>
                <a:srgbClr val="FEFA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1" hangingPunct="1"/>
                <a:endParaRPr lang="zh-CN" altLang="en-US">
                  <a:solidFill>
                    <a:srgbClr val="000000"/>
                  </a:solidFill>
                  <a:ea typeface="微软雅黑" pitchFamily="34" charset="-122"/>
                </a:endParaRPr>
              </a:p>
            </p:txBody>
          </p:sp>
          <p:sp>
            <p:nvSpPr>
              <p:cNvPr id="41" name="Rectangle 53">
                <a:extLst>
                  <a:ext uri="{FF2B5EF4-FFF2-40B4-BE49-F238E27FC236}">
                    <a16:creationId xmlns:a16="http://schemas.microsoft.com/office/drawing/2014/main" id="{ED408CCB-3216-2C40-9373-4223D8451DE2}"/>
                  </a:ext>
                </a:extLst>
              </p:cNvPr>
              <p:cNvSpPr>
                <a:spLocks noChangeArrowheads="1"/>
              </p:cNvSpPr>
              <p:nvPr/>
            </p:nvSpPr>
            <p:spPr bwMode="auto">
              <a:xfrm>
                <a:off x="560388" y="2744788"/>
                <a:ext cx="425450" cy="254000"/>
              </a:xfrm>
              <a:prstGeom prst="rect">
                <a:avLst/>
              </a:prstGeom>
              <a:solidFill>
                <a:srgbClr val="BFBC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1" hangingPunct="1"/>
                <a:endParaRPr lang="zh-CN" altLang="en-US">
                  <a:solidFill>
                    <a:srgbClr val="000000"/>
                  </a:solidFill>
                  <a:ea typeface="微软雅黑" pitchFamily="34" charset="-122"/>
                </a:endParaRPr>
              </a:p>
            </p:txBody>
          </p:sp>
          <p:sp>
            <p:nvSpPr>
              <p:cNvPr id="42" name="Rectangle 54">
                <a:extLst>
                  <a:ext uri="{FF2B5EF4-FFF2-40B4-BE49-F238E27FC236}">
                    <a16:creationId xmlns:a16="http://schemas.microsoft.com/office/drawing/2014/main" id="{E0FC124F-AD35-434C-AD04-54E6E8DCF25E}"/>
                  </a:ext>
                </a:extLst>
              </p:cNvPr>
              <p:cNvSpPr>
                <a:spLocks noChangeArrowheads="1"/>
              </p:cNvSpPr>
              <p:nvPr/>
            </p:nvSpPr>
            <p:spPr bwMode="auto">
              <a:xfrm>
                <a:off x="73026" y="2998788"/>
                <a:ext cx="1004888" cy="619125"/>
              </a:xfrm>
              <a:prstGeom prst="rect">
                <a:avLst/>
              </a:prstGeom>
              <a:solidFill>
                <a:srgbClr val="473F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1" hangingPunct="1"/>
                <a:endParaRPr lang="zh-CN" altLang="en-US">
                  <a:solidFill>
                    <a:srgbClr val="000000"/>
                  </a:solidFill>
                  <a:ea typeface="微软雅黑" pitchFamily="34" charset="-122"/>
                </a:endParaRPr>
              </a:p>
            </p:txBody>
          </p:sp>
          <p:sp>
            <p:nvSpPr>
              <p:cNvPr id="44" name="Rectangle 55">
                <a:extLst>
                  <a:ext uri="{FF2B5EF4-FFF2-40B4-BE49-F238E27FC236}">
                    <a16:creationId xmlns:a16="http://schemas.microsoft.com/office/drawing/2014/main" id="{A0510E13-1813-1148-A940-BDF618CB70FF}"/>
                  </a:ext>
                </a:extLst>
              </p:cNvPr>
              <p:cNvSpPr>
                <a:spLocks noChangeArrowheads="1"/>
              </p:cNvSpPr>
              <p:nvPr/>
            </p:nvSpPr>
            <p:spPr bwMode="auto">
              <a:xfrm>
                <a:off x="560388" y="2998788"/>
                <a:ext cx="517525" cy="619125"/>
              </a:xfrm>
              <a:prstGeom prst="rect">
                <a:avLst/>
              </a:prstGeom>
              <a:solidFill>
                <a:srgbClr val="352F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1" hangingPunct="1"/>
                <a:endParaRPr lang="zh-CN" altLang="en-US">
                  <a:solidFill>
                    <a:srgbClr val="000000"/>
                  </a:solidFill>
                  <a:ea typeface="微软雅黑" pitchFamily="34" charset="-122"/>
                </a:endParaRPr>
              </a:p>
            </p:txBody>
          </p:sp>
          <p:sp>
            <p:nvSpPr>
              <p:cNvPr id="45" name="Oval 56">
                <a:extLst>
                  <a:ext uri="{FF2B5EF4-FFF2-40B4-BE49-F238E27FC236}">
                    <a16:creationId xmlns:a16="http://schemas.microsoft.com/office/drawing/2014/main" id="{FA1FCE05-0F91-F54A-A134-60BFD1E80860}"/>
                  </a:ext>
                </a:extLst>
              </p:cNvPr>
              <p:cNvSpPr>
                <a:spLocks noChangeArrowheads="1"/>
              </p:cNvSpPr>
              <p:nvPr/>
            </p:nvSpPr>
            <p:spPr bwMode="auto">
              <a:xfrm>
                <a:off x="800101" y="2806700"/>
                <a:ext cx="152400" cy="149225"/>
              </a:xfrm>
              <a:prstGeom prst="ellipse">
                <a:avLst/>
              </a:pr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1" hangingPunct="1"/>
                <a:endParaRPr lang="zh-CN" altLang="en-US">
                  <a:solidFill>
                    <a:srgbClr val="000000"/>
                  </a:solidFill>
                  <a:ea typeface="微软雅黑" pitchFamily="34" charset="-122"/>
                </a:endParaRPr>
              </a:p>
            </p:txBody>
          </p:sp>
          <p:sp>
            <p:nvSpPr>
              <p:cNvPr id="46" name="Freeform 57">
                <a:extLst>
                  <a:ext uri="{FF2B5EF4-FFF2-40B4-BE49-F238E27FC236}">
                    <a16:creationId xmlns:a16="http://schemas.microsoft.com/office/drawing/2014/main" id="{5896EBCF-A5DA-1346-AD70-E5822C306CBC}"/>
                  </a:ext>
                </a:extLst>
              </p:cNvPr>
              <p:cNvSpPr>
                <a:spLocks/>
              </p:cNvSpPr>
              <p:nvPr/>
            </p:nvSpPr>
            <p:spPr bwMode="auto">
              <a:xfrm>
                <a:off x="244476" y="0"/>
                <a:ext cx="3476625" cy="2555875"/>
              </a:xfrm>
              <a:custGeom>
                <a:avLst/>
                <a:gdLst>
                  <a:gd name="T0" fmla="*/ 2147483647 w 1326"/>
                  <a:gd name="T1" fmla="*/ 0 h 974"/>
                  <a:gd name="T2" fmla="*/ 2147483647 w 1326"/>
                  <a:gd name="T3" fmla="*/ 0 h 974"/>
                  <a:gd name="T4" fmla="*/ 0 w 1326"/>
                  <a:gd name="T5" fmla="*/ 2147483647 h 974"/>
                  <a:gd name="T6" fmla="*/ 0 w 1326"/>
                  <a:gd name="T7" fmla="*/ 2147483647 h 974"/>
                  <a:gd name="T8" fmla="*/ 2147483647 w 1326"/>
                  <a:gd name="T9" fmla="*/ 2147483647 h 974"/>
                  <a:gd name="T10" fmla="*/ 2147483647 w 1326"/>
                  <a:gd name="T11" fmla="*/ 2147483647 h 974"/>
                  <a:gd name="T12" fmla="*/ 2147483647 w 1326"/>
                  <a:gd name="T13" fmla="*/ 2147483647 h 974"/>
                  <a:gd name="T14" fmla="*/ 2147483647 w 1326"/>
                  <a:gd name="T15" fmla="*/ 2147483647 h 974"/>
                  <a:gd name="T16" fmla="*/ 2147483647 w 1326"/>
                  <a:gd name="T17" fmla="*/ 0 h 9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6" h="974">
                    <a:moveTo>
                      <a:pt x="1266" y="0"/>
                    </a:moveTo>
                    <a:cubicBezTo>
                      <a:pt x="60" y="0"/>
                      <a:pt x="60" y="0"/>
                      <a:pt x="60" y="0"/>
                    </a:cubicBezTo>
                    <a:cubicBezTo>
                      <a:pt x="27" y="0"/>
                      <a:pt x="0" y="28"/>
                      <a:pt x="0" y="62"/>
                    </a:cubicBezTo>
                    <a:cubicBezTo>
                      <a:pt x="0" y="912"/>
                      <a:pt x="0" y="912"/>
                      <a:pt x="0" y="912"/>
                    </a:cubicBezTo>
                    <a:cubicBezTo>
                      <a:pt x="0" y="946"/>
                      <a:pt x="27" y="974"/>
                      <a:pt x="60" y="974"/>
                    </a:cubicBezTo>
                    <a:cubicBezTo>
                      <a:pt x="1266" y="974"/>
                      <a:pt x="1266" y="974"/>
                      <a:pt x="1266" y="974"/>
                    </a:cubicBezTo>
                    <a:cubicBezTo>
                      <a:pt x="1300" y="974"/>
                      <a:pt x="1326" y="946"/>
                      <a:pt x="1326" y="912"/>
                    </a:cubicBezTo>
                    <a:cubicBezTo>
                      <a:pt x="1326" y="62"/>
                      <a:pt x="1326" y="62"/>
                      <a:pt x="1326" y="62"/>
                    </a:cubicBezTo>
                    <a:cubicBezTo>
                      <a:pt x="1326" y="28"/>
                      <a:pt x="1300" y="0"/>
                      <a:pt x="1266" y="0"/>
                    </a:cubicBezTo>
                    <a:close/>
                  </a:path>
                </a:pathLst>
              </a:custGeom>
              <a:solidFill>
                <a:srgbClr val="43576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48" name="Oval 58">
                <a:extLst>
                  <a:ext uri="{FF2B5EF4-FFF2-40B4-BE49-F238E27FC236}">
                    <a16:creationId xmlns:a16="http://schemas.microsoft.com/office/drawing/2014/main" id="{A2C22357-A326-3D42-8404-FB788AB813AC}"/>
                  </a:ext>
                </a:extLst>
              </p:cNvPr>
              <p:cNvSpPr>
                <a:spLocks noChangeArrowheads="1"/>
              </p:cNvSpPr>
              <p:nvPr/>
            </p:nvSpPr>
            <p:spPr bwMode="auto">
              <a:xfrm>
                <a:off x="401638" y="1820863"/>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1" hangingPunct="1"/>
                <a:endParaRPr lang="zh-CN" altLang="en-US">
                  <a:solidFill>
                    <a:srgbClr val="000000"/>
                  </a:solidFill>
                  <a:ea typeface="微软雅黑" pitchFamily="34" charset="-122"/>
                </a:endParaRPr>
              </a:p>
            </p:txBody>
          </p:sp>
          <p:sp>
            <p:nvSpPr>
              <p:cNvPr id="49" name="Oval 59">
                <a:extLst>
                  <a:ext uri="{FF2B5EF4-FFF2-40B4-BE49-F238E27FC236}">
                    <a16:creationId xmlns:a16="http://schemas.microsoft.com/office/drawing/2014/main" id="{20D9D1B5-D7B8-334E-A606-803ED857D742}"/>
                  </a:ext>
                </a:extLst>
              </p:cNvPr>
              <p:cNvSpPr>
                <a:spLocks noChangeArrowheads="1"/>
              </p:cNvSpPr>
              <p:nvPr/>
            </p:nvSpPr>
            <p:spPr bwMode="auto">
              <a:xfrm>
                <a:off x="401638" y="1592263"/>
                <a:ext cx="69850" cy="73025"/>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1" hangingPunct="1"/>
                <a:endParaRPr lang="zh-CN" altLang="en-US">
                  <a:solidFill>
                    <a:srgbClr val="000000"/>
                  </a:solidFill>
                  <a:ea typeface="微软雅黑" pitchFamily="34" charset="-122"/>
                </a:endParaRPr>
              </a:p>
            </p:txBody>
          </p:sp>
          <p:sp>
            <p:nvSpPr>
              <p:cNvPr id="50" name="Oval 60">
                <a:extLst>
                  <a:ext uri="{FF2B5EF4-FFF2-40B4-BE49-F238E27FC236}">
                    <a16:creationId xmlns:a16="http://schemas.microsoft.com/office/drawing/2014/main" id="{B948B6AC-6A21-1D45-95B4-8D993A6478F5}"/>
                  </a:ext>
                </a:extLst>
              </p:cNvPr>
              <p:cNvSpPr>
                <a:spLocks noChangeArrowheads="1"/>
              </p:cNvSpPr>
              <p:nvPr/>
            </p:nvSpPr>
            <p:spPr bwMode="auto">
              <a:xfrm>
                <a:off x="401638" y="1366838"/>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1" hangingPunct="1"/>
                <a:endParaRPr lang="zh-CN" altLang="en-US">
                  <a:solidFill>
                    <a:srgbClr val="000000"/>
                  </a:solidFill>
                  <a:ea typeface="微软雅黑" pitchFamily="34" charset="-122"/>
                </a:endParaRPr>
              </a:p>
            </p:txBody>
          </p:sp>
          <p:sp>
            <p:nvSpPr>
              <p:cNvPr id="51" name="Oval 61">
                <a:extLst>
                  <a:ext uri="{FF2B5EF4-FFF2-40B4-BE49-F238E27FC236}">
                    <a16:creationId xmlns:a16="http://schemas.microsoft.com/office/drawing/2014/main" id="{58CA283D-4693-1A44-B793-FB9A52FC8EAD}"/>
                  </a:ext>
                </a:extLst>
              </p:cNvPr>
              <p:cNvSpPr>
                <a:spLocks noChangeArrowheads="1"/>
              </p:cNvSpPr>
              <p:nvPr/>
            </p:nvSpPr>
            <p:spPr bwMode="auto">
              <a:xfrm>
                <a:off x="401638" y="1138238"/>
                <a:ext cx="69850" cy="74613"/>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1" hangingPunct="1"/>
                <a:endParaRPr lang="zh-CN" altLang="en-US">
                  <a:solidFill>
                    <a:srgbClr val="000000"/>
                  </a:solidFill>
                  <a:ea typeface="微软雅黑" pitchFamily="34" charset="-122"/>
                </a:endParaRPr>
              </a:p>
            </p:txBody>
          </p:sp>
          <p:sp>
            <p:nvSpPr>
              <p:cNvPr id="52" name="Rectangle 63">
                <a:extLst>
                  <a:ext uri="{FF2B5EF4-FFF2-40B4-BE49-F238E27FC236}">
                    <a16:creationId xmlns:a16="http://schemas.microsoft.com/office/drawing/2014/main" id="{582538AA-8ED8-C241-A9F9-F17953C16137}"/>
                  </a:ext>
                </a:extLst>
              </p:cNvPr>
              <p:cNvSpPr>
                <a:spLocks noChangeArrowheads="1"/>
              </p:cNvSpPr>
              <p:nvPr/>
            </p:nvSpPr>
            <p:spPr bwMode="auto">
              <a:xfrm>
                <a:off x="658813" y="195263"/>
                <a:ext cx="2862263" cy="21685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1" hangingPunct="1"/>
                <a:endParaRPr lang="zh-CN" altLang="en-US">
                  <a:solidFill>
                    <a:srgbClr val="000000"/>
                  </a:solidFill>
                  <a:ea typeface="微软雅黑" pitchFamily="34" charset="-122"/>
                </a:endParaRPr>
              </a:p>
            </p:txBody>
          </p:sp>
          <p:sp>
            <p:nvSpPr>
              <p:cNvPr id="53" name="Freeform 64">
                <a:extLst>
                  <a:ext uri="{FF2B5EF4-FFF2-40B4-BE49-F238E27FC236}">
                    <a16:creationId xmlns:a16="http://schemas.microsoft.com/office/drawing/2014/main" id="{F341EBC4-AFE2-F742-8A51-651E25971CF0}"/>
                  </a:ext>
                </a:extLst>
              </p:cNvPr>
              <p:cNvSpPr>
                <a:spLocks/>
              </p:cNvSpPr>
              <p:nvPr/>
            </p:nvSpPr>
            <p:spPr bwMode="auto">
              <a:xfrm>
                <a:off x="658813" y="195263"/>
                <a:ext cx="2862263" cy="2168525"/>
              </a:xfrm>
              <a:custGeom>
                <a:avLst/>
                <a:gdLst>
                  <a:gd name="T0" fmla="*/ 2147483647 w 1803"/>
                  <a:gd name="T1" fmla="*/ 0 h 1366"/>
                  <a:gd name="T2" fmla="*/ 2147483647 w 1803"/>
                  <a:gd name="T3" fmla="*/ 2147483647 h 1366"/>
                  <a:gd name="T4" fmla="*/ 0 w 1803"/>
                  <a:gd name="T5" fmla="*/ 2147483647 h 1366"/>
                  <a:gd name="T6" fmla="*/ 2147483647 w 1803"/>
                  <a:gd name="T7" fmla="*/ 0 h 13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3" h="1366">
                    <a:moveTo>
                      <a:pt x="1803" y="0"/>
                    </a:moveTo>
                    <a:lnTo>
                      <a:pt x="1803" y="1366"/>
                    </a:lnTo>
                    <a:lnTo>
                      <a:pt x="0" y="1366"/>
                    </a:lnTo>
                    <a:lnTo>
                      <a:pt x="18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54" name="Freeform 72">
                <a:extLst>
                  <a:ext uri="{FF2B5EF4-FFF2-40B4-BE49-F238E27FC236}">
                    <a16:creationId xmlns:a16="http://schemas.microsoft.com/office/drawing/2014/main" id="{606AD1A9-E0CD-4E4D-8A92-0B5E7D44995A}"/>
                  </a:ext>
                </a:extLst>
              </p:cNvPr>
              <p:cNvSpPr>
                <a:spLocks/>
              </p:cNvSpPr>
              <p:nvPr/>
            </p:nvSpPr>
            <p:spPr bwMode="auto">
              <a:xfrm>
                <a:off x="2519363" y="1747838"/>
                <a:ext cx="481013" cy="603250"/>
              </a:xfrm>
              <a:custGeom>
                <a:avLst/>
                <a:gdLst>
                  <a:gd name="T0" fmla="*/ 2147483647 w 183"/>
                  <a:gd name="T1" fmla="*/ 2147483647 h 230"/>
                  <a:gd name="T2" fmla="*/ 2147483647 w 183"/>
                  <a:gd name="T3" fmla="*/ 2147483647 h 230"/>
                  <a:gd name="T4" fmla="*/ 2147483647 w 183"/>
                  <a:gd name="T5" fmla="*/ 2147483647 h 230"/>
                  <a:gd name="T6" fmla="*/ 2147483647 w 183"/>
                  <a:gd name="T7" fmla="*/ 2147483647 h 230"/>
                  <a:gd name="T8" fmla="*/ 2147483647 w 183"/>
                  <a:gd name="T9" fmla="*/ 2147483647 h 230"/>
                  <a:gd name="T10" fmla="*/ 2147483647 w 183"/>
                  <a:gd name="T11" fmla="*/ 2147483647 h 230"/>
                  <a:gd name="T12" fmla="*/ 2147483647 w 183"/>
                  <a:gd name="T13" fmla="*/ 2147483647 h 230"/>
                  <a:gd name="T14" fmla="*/ 2147483647 w 183"/>
                  <a:gd name="T15" fmla="*/ 2147483647 h 230"/>
                  <a:gd name="T16" fmla="*/ 2147483647 w 183"/>
                  <a:gd name="T17" fmla="*/ 2147483647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3" h="230">
                    <a:moveTo>
                      <a:pt x="42" y="11"/>
                    </a:moveTo>
                    <a:cubicBezTo>
                      <a:pt x="62" y="0"/>
                      <a:pt x="87" y="7"/>
                      <a:pt x="99" y="27"/>
                    </a:cubicBezTo>
                    <a:cubicBezTo>
                      <a:pt x="172" y="153"/>
                      <a:pt x="172" y="153"/>
                      <a:pt x="172" y="153"/>
                    </a:cubicBezTo>
                    <a:cubicBezTo>
                      <a:pt x="183" y="173"/>
                      <a:pt x="176" y="198"/>
                      <a:pt x="156" y="210"/>
                    </a:cubicBezTo>
                    <a:cubicBezTo>
                      <a:pt x="141" y="218"/>
                      <a:pt x="141" y="218"/>
                      <a:pt x="141" y="218"/>
                    </a:cubicBezTo>
                    <a:cubicBezTo>
                      <a:pt x="121" y="230"/>
                      <a:pt x="96" y="223"/>
                      <a:pt x="84" y="203"/>
                    </a:cubicBezTo>
                    <a:cubicBezTo>
                      <a:pt x="11" y="77"/>
                      <a:pt x="11" y="77"/>
                      <a:pt x="11" y="77"/>
                    </a:cubicBezTo>
                    <a:cubicBezTo>
                      <a:pt x="0" y="57"/>
                      <a:pt x="7" y="31"/>
                      <a:pt x="27" y="20"/>
                    </a:cubicBezTo>
                    <a:lnTo>
                      <a:pt x="42" y="11"/>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55" name="Freeform 73">
                <a:extLst>
                  <a:ext uri="{FF2B5EF4-FFF2-40B4-BE49-F238E27FC236}">
                    <a16:creationId xmlns:a16="http://schemas.microsoft.com/office/drawing/2014/main" id="{4CFFE358-7757-7943-9087-3942B9ED2D5A}"/>
                  </a:ext>
                </a:extLst>
              </p:cNvPr>
              <p:cNvSpPr>
                <a:spLocks/>
              </p:cNvSpPr>
              <p:nvPr/>
            </p:nvSpPr>
            <p:spPr bwMode="auto">
              <a:xfrm>
                <a:off x="2527301" y="1747838"/>
                <a:ext cx="469900" cy="536575"/>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4" y="66"/>
                    </a:moveTo>
                    <a:cubicBezTo>
                      <a:pt x="9" y="64"/>
                      <a:pt x="9" y="64"/>
                      <a:pt x="9" y="64"/>
                    </a:cubicBezTo>
                    <a:cubicBezTo>
                      <a:pt x="38" y="47"/>
                      <a:pt x="105" y="40"/>
                      <a:pt x="122" y="69"/>
                    </a:cubicBezTo>
                    <a:cubicBezTo>
                      <a:pt x="160" y="205"/>
                      <a:pt x="160" y="205"/>
                      <a:pt x="160" y="205"/>
                    </a:cubicBezTo>
                    <a:cubicBezTo>
                      <a:pt x="175" y="192"/>
                      <a:pt x="179" y="170"/>
                      <a:pt x="169" y="153"/>
                    </a:cubicBezTo>
                    <a:cubicBezTo>
                      <a:pt x="96" y="27"/>
                      <a:pt x="96" y="27"/>
                      <a:pt x="96" y="27"/>
                    </a:cubicBezTo>
                    <a:cubicBezTo>
                      <a:pt x="84" y="7"/>
                      <a:pt x="59" y="0"/>
                      <a:pt x="39" y="11"/>
                    </a:cubicBezTo>
                    <a:cubicBezTo>
                      <a:pt x="24" y="20"/>
                      <a:pt x="24" y="20"/>
                      <a:pt x="24" y="20"/>
                    </a:cubicBezTo>
                    <a:cubicBezTo>
                      <a:pt x="7" y="30"/>
                      <a:pt x="0" y="49"/>
                      <a:pt x="4" y="66"/>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56" name="Freeform 74">
                <a:extLst>
                  <a:ext uri="{FF2B5EF4-FFF2-40B4-BE49-F238E27FC236}">
                    <a16:creationId xmlns:a16="http://schemas.microsoft.com/office/drawing/2014/main" id="{AF657E97-E430-E248-B73A-E6612413A8BF}"/>
                  </a:ext>
                </a:extLst>
              </p:cNvPr>
              <p:cNvSpPr>
                <a:spLocks/>
              </p:cNvSpPr>
              <p:nvPr/>
            </p:nvSpPr>
            <p:spPr bwMode="auto">
              <a:xfrm>
                <a:off x="2747963" y="161290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99"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0"/>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57" name="Freeform 75">
                <a:extLst>
                  <a:ext uri="{FF2B5EF4-FFF2-40B4-BE49-F238E27FC236}">
                    <a16:creationId xmlns:a16="http://schemas.microsoft.com/office/drawing/2014/main" id="{43253757-43C5-FE43-BC9F-B148A6ADA691}"/>
                  </a:ext>
                </a:extLst>
              </p:cNvPr>
              <p:cNvSpPr>
                <a:spLocks/>
              </p:cNvSpPr>
              <p:nvPr/>
            </p:nvSpPr>
            <p:spPr bwMode="auto">
              <a:xfrm>
                <a:off x="2755901" y="1612900"/>
                <a:ext cx="469900" cy="538163"/>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5" y="67"/>
                    </a:moveTo>
                    <a:cubicBezTo>
                      <a:pt x="9" y="64"/>
                      <a:pt x="9" y="64"/>
                      <a:pt x="9" y="64"/>
                    </a:cubicBezTo>
                    <a:cubicBezTo>
                      <a:pt x="38" y="47"/>
                      <a:pt x="104" y="41"/>
                      <a:pt x="121" y="70"/>
                    </a:cubicBezTo>
                    <a:cubicBezTo>
                      <a:pt x="161" y="205"/>
                      <a:pt x="161" y="205"/>
                      <a:pt x="161" y="205"/>
                    </a:cubicBezTo>
                    <a:cubicBezTo>
                      <a:pt x="175" y="192"/>
                      <a:pt x="179" y="171"/>
                      <a:pt x="169" y="153"/>
                    </a:cubicBezTo>
                    <a:cubicBezTo>
                      <a:pt x="96" y="27"/>
                      <a:pt x="96" y="27"/>
                      <a:pt x="96" y="27"/>
                    </a:cubicBezTo>
                    <a:cubicBezTo>
                      <a:pt x="85" y="7"/>
                      <a:pt x="59" y="0"/>
                      <a:pt x="39" y="12"/>
                    </a:cubicBezTo>
                    <a:cubicBezTo>
                      <a:pt x="24" y="20"/>
                      <a:pt x="24" y="20"/>
                      <a:pt x="24" y="20"/>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58" name="Freeform 76">
                <a:extLst>
                  <a:ext uri="{FF2B5EF4-FFF2-40B4-BE49-F238E27FC236}">
                    <a16:creationId xmlns:a16="http://schemas.microsoft.com/office/drawing/2014/main" id="{7158DDEB-488D-BD47-AEF2-058A88560C54}"/>
                  </a:ext>
                </a:extLst>
              </p:cNvPr>
              <p:cNvSpPr>
                <a:spLocks/>
              </p:cNvSpPr>
              <p:nvPr/>
            </p:nvSpPr>
            <p:spPr bwMode="auto">
              <a:xfrm>
                <a:off x="2978151" y="147955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100"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1"/>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59" name="Freeform 77">
                <a:extLst>
                  <a:ext uri="{FF2B5EF4-FFF2-40B4-BE49-F238E27FC236}">
                    <a16:creationId xmlns:a16="http://schemas.microsoft.com/office/drawing/2014/main" id="{55C83452-B2E3-BB46-BF77-FEBFF1AC3EF5}"/>
                  </a:ext>
                </a:extLst>
              </p:cNvPr>
              <p:cNvSpPr>
                <a:spLocks/>
              </p:cNvSpPr>
              <p:nvPr/>
            </p:nvSpPr>
            <p:spPr bwMode="auto">
              <a:xfrm>
                <a:off x="2986088" y="1479550"/>
                <a:ext cx="469900" cy="449263"/>
              </a:xfrm>
              <a:custGeom>
                <a:avLst/>
                <a:gdLst>
                  <a:gd name="T0" fmla="*/ 2147483647 w 179"/>
                  <a:gd name="T1" fmla="*/ 2147483647 h 171"/>
                  <a:gd name="T2" fmla="*/ 2147483647 w 179"/>
                  <a:gd name="T3" fmla="*/ 2147483647 h 171"/>
                  <a:gd name="T4" fmla="*/ 2147483647 w 179"/>
                  <a:gd name="T5" fmla="*/ 2147483647 h 171"/>
                  <a:gd name="T6" fmla="*/ 2147483647 w 179"/>
                  <a:gd name="T7" fmla="*/ 2147483647 h 171"/>
                  <a:gd name="T8" fmla="*/ 2147483647 w 179"/>
                  <a:gd name="T9" fmla="*/ 2147483647 h 171"/>
                  <a:gd name="T10" fmla="*/ 2147483647 w 179"/>
                  <a:gd name="T11" fmla="*/ 2147483647 h 171"/>
                  <a:gd name="T12" fmla="*/ 2147483647 w 179"/>
                  <a:gd name="T13" fmla="*/ 2147483647 h 171"/>
                  <a:gd name="T14" fmla="*/ 2147483647 w 179"/>
                  <a:gd name="T15" fmla="*/ 2147483647 h 1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171">
                    <a:moveTo>
                      <a:pt x="5" y="67"/>
                    </a:moveTo>
                    <a:cubicBezTo>
                      <a:pt x="10" y="64"/>
                      <a:pt x="10" y="64"/>
                      <a:pt x="10" y="64"/>
                    </a:cubicBezTo>
                    <a:cubicBezTo>
                      <a:pt x="39" y="48"/>
                      <a:pt x="104" y="41"/>
                      <a:pt x="121" y="70"/>
                    </a:cubicBezTo>
                    <a:cubicBezTo>
                      <a:pt x="121" y="70"/>
                      <a:pt x="179" y="171"/>
                      <a:pt x="169" y="153"/>
                    </a:cubicBezTo>
                    <a:cubicBezTo>
                      <a:pt x="97" y="27"/>
                      <a:pt x="97" y="27"/>
                      <a:pt x="97" y="27"/>
                    </a:cubicBezTo>
                    <a:cubicBezTo>
                      <a:pt x="85" y="7"/>
                      <a:pt x="59" y="0"/>
                      <a:pt x="39" y="12"/>
                    </a:cubicBezTo>
                    <a:cubicBezTo>
                      <a:pt x="24" y="21"/>
                      <a:pt x="24" y="21"/>
                      <a:pt x="24" y="21"/>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0" name="Freeform 78">
                <a:extLst>
                  <a:ext uri="{FF2B5EF4-FFF2-40B4-BE49-F238E27FC236}">
                    <a16:creationId xmlns:a16="http://schemas.microsoft.com/office/drawing/2014/main" id="{BA57C5F2-E89C-3A41-B4CB-50666BCB99DA}"/>
                  </a:ext>
                </a:extLst>
              </p:cNvPr>
              <p:cNvSpPr>
                <a:spLocks/>
              </p:cNvSpPr>
              <p:nvPr/>
            </p:nvSpPr>
            <p:spPr bwMode="auto">
              <a:xfrm>
                <a:off x="1990726" y="1390650"/>
                <a:ext cx="693738" cy="954088"/>
              </a:xfrm>
              <a:custGeom>
                <a:avLst/>
                <a:gdLst>
                  <a:gd name="T0" fmla="*/ 2147483647 w 265"/>
                  <a:gd name="T1" fmla="*/ 2147483647 h 364"/>
                  <a:gd name="T2" fmla="*/ 2147483647 w 265"/>
                  <a:gd name="T3" fmla="*/ 2147483647 h 364"/>
                  <a:gd name="T4" fmla="*/ 2147483647 w 265"/>
                  <a:gd name="T5" fmla="*/ 2147483647 h 364"/>
                  <a:gd name="T6" fmla="*/ 2147483647 w 265"/>
                  <a:gd name="T7" fmla="*/ 2147483647 h 364"/>
                  <a:gd name="T8" fmla="*/ 2147483647 w 265"/>
                  <a:gd name="T9" fmla="*/ 2147483647 h 364"/>
                  <a:gd name="T10" fmla="*/ 2147483647 w 265"/>
                  <a:gd name="T11" fmla="*/ 2147483647 h 364"/>
                  <a:gd name="T12" fmla="*/ 2147483647 w 265"/>
                  <a:gd name="T13" fmla="*/ 2147483647 h 364"/>
                  <a:gd name="T14" fmla="*/ 2147483647 w 265"/>
                  <a:gd name="T15" fmla="*/ 2147483647 h 364"/>
                  <a:gd name="T16" fmla="*/ 2147483647 w 265"/>
                  <a:gd name="T17" fmla="*/ 2147483647 h 3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5" h="364">
                    <a:moveTo>
                      <a:pt x="236" y="342"/>
                    </a:moveTo>
                    <a:cubicBezTo>
                      <a:pt x="257" y="330"/>
                      <a:pt x="265" y="302"/>
                      <a:pt x="252" y="281"/>
                    </a:cubicBezTo>
                    <a:cubicBezTo>
                      <a:pt x="107" y="29"/>
                      <a:pt x="107" y="29"/>
                      <a:pt x="107" y="29"/>
                    </a:cubicBezTo>
                    <a:cubicBezTo>
                      <a:pt x="94" y="7"/>
                      <a:pt x="67" y="0"/>
                      <a:pt x="45" y="12"/>
                    </a:cubicBezTo>
                    <a:cubicBezTo>
                      <a:pt x="29" y="22"/>
                      <a:pt x="29" y="22"/>
                      <a:pt x="29" y="22"/>
                    </a:cubicBezTo>
                    <a:cubicBezTo>
                      <a:pt x="8" y="34"/>
                      <a:pt x="0" y="62"/>
                      <a:pt x="13" y="83"/>
                    </a:cubicBezTo>
                    <a:cubicBezTo>
                      <a:pt x="158" y="335"/>
                      <a:pt x="158" y="335"/>
                      <a:pt x="158" y="335"/>
                    </a:cubicBezTo>
                    <a:cubicBezTo>
                      <a:pt x="171" y="357"/>
                      <a:pt x="198" y="364"/>
                      <a:pt x="220" y="352"/>
                    </a:cubicBezTo>
                    <a:lnTo>
                      <a:pt x="236" y="34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1" name="Freeform 79">
                <a:extLst>
                  <a:ext uri="{FF2B5EF4-FFF2-40B4-BE49-F238E27FC236}">
                    <a16:creationId xmlns:a16="http://schemas.microsoft.com/office/drawing/2014/main" id="{3722A9BC-2942-6545-89C4-8A3300A96FF9}"/>
                  </a:ext>
                </a:extLst>
              </p:cNvPr>
              <p:cNvSpPr>
                <a:spLocks/>
              </p:cNvSpPr>
              <p:nvPr/>
            </p:nvSpPr>
            <p:spPr bwMode="auto">
              <a:xfrm>
                <a:off x="2000251" y="1393825"/>
                <a:ext cx="690563" cy="717550"/>
              </a:xfrm>
              <a:custGeom>
                <a:avLst/>
                <a:gdLst>
                  <a:gd name="T0" fmla="*/ 2147483647 w 263"/>
                  <a:gd name="T1" fmla="*/ 2147483647 h 274"/>
                  <a:gd name="T2" fmla="*/ 2147483647 w 263"/>
                  <a:gd name="T3" fmla="*/ 2147483647 h 274"/>
                  <a:gd name="T4" fmla="*/ 2147483647 w 263"/>
                  <a:gd name="T5" fmla="*/ 2147483647 h 274"/>
                  <a:gd name="T6" fmla="*/ 2147483647 w 263"/>
                  <a:gd name="T7" fmla="*/ 2147483647 h 274"/>
                  <a:gd name="T8" fmla="*/ 2147483647 w 263"/>
                  <a:gd name="T9" fmla="*/ 2147483647 h 274"/>
                  <a:gd name="T10" fmla="*/ 2147483647 w 263"/>
                  <a:gd name="T11" fmla="*/ 2147483647 h 274"/>
                  <a:gd name="T12" fmla="*/ 2147483647 w 263"/>
                  <a:gd name="T13" fmla="*/ 2147483647 h 274"/>
                  <a:gd name="T14" fmla="*/ 2147483647 w 263"/>
                  <a:gd name="T15" fmla="*/ 2147483647 h 274"/>
                  <a:gd name="T16" fmla="*/ 2147483647 w 263"/>
                  <a:gd name="T17" fmla="*/ 2147483647 h 2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274">
                    <a:moveTo>
                      <a:pt x="5" y="72"/>
                    </a:moveTo>
                    <a:cubicBezTo>
                      <a:pt x="10" y="69"/>
                      <a:pt x="10" y="69"/>
                      <a:pt x="10" y="69"/>
                    </a:cubicBezTo>
                    <a:cubicBezTo>
                      <a:pt x="41" y="51"/>
                      <a:pt x="81" y="61"/>
                      <a:pt x="99" y="93"/>
                    </a:cubicBezTo>
                    <a:cubicBezTo>
                      <a:pt x="248" y="274"/>
                      <a:pt x="248" y="274"/>
                      <a:pt x="248" y="274"/>
                    </a:cubicBezTo>
                    <a:cubicBezTo>
                      <a:pt x="263" y="260"/>
                      <a:pt x="231" y="250"/>
                      <a:pt x="220" y="231"/>
                    </a:cubicBezTo>
                    <a:cubicBezTo>
                      <a:pt x="103" y="29"/>
                      <a:pt x="103" y="29"/>
                      <a:pt x="103" y="29"/>
                    </a:cubicBezTo>
                    <a:cubicBezTo>
                      <a:pt x="91" y="7"/>
                      <a:pt x="63" y="0"/>
                      <a:pt x="42" y="12"/>
                    </a:cubicBezTo>
                    <a:cubicBezTo>
                      <a:pt x="26" y="22"/>
                      <a:pt x="26" y="22"/>
                      <a:pt x="26" y="22"/>
                    </a:cubicBezTo>
                    <a:cubicBezTo>
                      <a:pt x="8" y="32"/>
                      <a:pt x="0" y="53"/>
                      <a:pt x="5" y="72"/>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2" name="Freeform 80">
                <a:extLst>
                  <a:ext uri="{FF2B5EF4-FFF2-40B4-BE49-F238E27FC236}">
                    <a16:creationId xmlns:a16="http://schemas.microsoft.com/office/drawing/2014/main" id="{CE1CC86D-4D32-2D41-A1D2-E9851F34E3FE}"/>
                  </a:ext>
                </a:extLst>
              </p:cNvPr>
              <p:cNvSpPr>
                <a:spLocks/>
              </p:cNvSpPr>
              <p:nvPr/>
            </p:nvSpPr>
            <p:spPr bwMode="auto">
              <a:xfrm>
                <a:off x="2035176" y="1439863"/>
                <a:ext cx="261938" cy="260350"/>
              </a:xfrm>
              <a:custGeom>
                <a:avLst/>
                <a:gdLst>
                  <a:gd name="T0" fmla="*/ 2147483647 w 100"/>
                  <a:gd name="T1" fmla="*/ 2147483647 h 99"/>
                  <a:gd name="T2" fmla="*/ 2147483647 w 100"/>
                  <a:gd name="T3" fmla="*/ 2147483647 h 99"/>
                  <a:gd name="T4" fmla="*/ 2147483647 w 100"/>
                  <a:gd name="T5" fmla="*/ 2147483647 h 99"/>
                  <a:gd name="T6" fmla="*/ 2147483647 w 100"/>
                  <a:gd name="T7" fmla="*/ 2147483647 h 99"/>
                  <a:gd name="T8" fmla="*/ 2147483647 w 100"/>
                  <a:gd name="T9" fmla="*/ 2147483647 h 99"/>
                  <a:gd name="T10" fmla="*/ 2147483647 w 100"/>
                  <a:gd name="T11" fmla="*/ 2147483647 h 99"/>
                  <a:gd name="T12" fmla="*/ 2147483647 w 100"/>
                  <a:gd name="T13" fmla="*/ 2147483647 h 99"/>
                  <a:gd name="T14" fmla="*/ 2147483647 w 100"/>
                  <a:gd name="T15" fmla="*/ 2147483647 h 99"/>
                  <a:gd name="T16" fmla="*/ 2147483647 w 100"/>
                  <a:gd name="T17" fmla="*/ 2147483647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99">
                    <a:moveTo>
                      <a:pt x="77" y="82"/>
                    </a:moveTo>
                    <a:cubicBezTo>
                      <a:pt x="94" y="73"/>
                      <a:pt x="100" y="51"/>
                      <a:pt x="90" y="34"/>
                    </a:cubicBezTo>
                    <a:cubicBezTo>
                      <a:pt x="84" y="23"/>
                      <a:pt x="84" y="23"/>
                      <a:pt x="84" y="23"/>
                    </a:cubicBezTo>
                    <a:cubicBezTo>
                      <a:pt x="74" y="6"/>
                      <a:pt x="52" y="0"/>
                      <a:pt x="36" y="10"/>
                    </a:cubicBezTo>
                    <a:cubicBezTo>
                      <a:pt x="23" y="17"/>
                      <a:pt x="23" y="17"/>
                      <a:pt x="23" y="17"/>
                    </a:cubicBezTo>
                    <a:cubicBezTo>
                      <a:pt x="6" y="27"/>
                      <a:pt x="0" y="48"/>
                      <a:pt x="10" y="65"/>
                    </a:cubicBezTo>
                    <a:cubicBezTo>
                      <a:pt x="17" y="77"/>
                      <a:pt x="17" y="77"/>
                      <a:pt x="17" y="77"/>
                    </a:cubicBezTo>
                    <a:cubicBezTo>
                      <a:pt x="26" y="94"/>
                      <a:pt x="48" y="99"/>
                      <a:pt x="65" y="90"/>
                    </a:cubicBezTo>
                    <a:lnTo>
                      <a:pt x="77" y="82"/>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3" name="Freeform 81">
                <a:extLst>
                  <a:ext uri="{FF2B5EF4-FFF2-40B4-BE49-F238E27FC236}">
                    <a16:creationId xmlns:a16="http://schemas.microsoft.com/office/drawing/2014/main" id="{9D8E3202-D28E-C04C-A5FC-7F31A8060E60}"/>
                  </a:ext>
                </a:extLst>
              </p:cNvPr>
              <p:cNvSpPr>
                <a:spLocks/>
              </p:cNvSpPr>
              <p:nvPr/>
            </p:nvSpPr>
            <p:spPr bwMode="auto">
              <a:xfrm>
                <a:off x="2936876" y="2444750"/>
                <a:ext cx="881063" cy="863600"/>
              </a:xfrm>
              <a:custGeom>
                <a:avLst/>
                <a:gdLst>
                  <a:gd name="T0" fmla="*/ 2147483647 w 555"/>
                  <a:gd name="T1" fmla="*/ 2147483647 h 544"/>
                  <a:gd name="T2" fmla="*/ 2147483647 w 555"/>
                  <a:gd name="T3" fmla="*/ 2147483647 h 544"/>
                  <a:gd name="T4" fmla="*/ 0 w 555"/>
                  <a:gd name="T5" fmla="*/ 2147483647 h 544"/>
                  <a:gd name="T6" fmla="*/ 2147483647 w 555"/>
                  <a:gd name="T7" fmla="*/ 0 h 544"/>
                  <a:gd name="T8" fmla="*/ 2147483647 w 555"/>
                  <a:gd name="T9" fmla="*/ 2147483647 h 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5" h="544">
                    <a:moveTo>
                      <a:pt x="555" y="337"/>
                    </a:moveTo>
                    <a:lnTo>
                      <a:pt x="195" y="544"/>
                    </a:lnTo>
                    <a:lnTo>
                      <a:pt x="0" y="207"/>
                    </a:lnTo>
                    <a:lnTo>
                      <a:pt x="360" y="0"/>
                    </a:lnTo>
                    <a:lnTo>
                      <a:pt x="555" y="337"/>
                    </a:ln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4" name="Freeform 82">
                <a:extLst>
                  <a:ext uri="{FF2B5EF4-FFF2-40B4-BE49-F238E27FC236}">
                    <a16:creationId xmlns:a16="http://schemas.microsoft.com/office/drawing/2014/main" id="{9B919E94-776D-3540-A1A0-82ACD77D393C}"/>
                  </a:ext>
                </a:extLst>
              </p:cNvPr>
              <p:cNvSpPr>
                <a:spLocks/>
              </p:cNvSpPr>
              <p:nvPr/>
            </p:nvSpPr>
            <p:spPr bwMode="auto">
              <a:xfrm>
                <a:off x="2320926" y="1660525"/>
                <a:ext cx="1376363" cy="1293813"/>
              </a:xfrm>
              <a:custGeom>
                <a:avLst/>
                <a:gdLst>
                  <a:gd name="T0" fmla="*/ 2147483647 w 525"/>
                  <a:gd name="T1" fmla="*/ 2147483647 h 493"/>
                  <a:gd name="T2" fmla="*/ 2147483647 w 525"/>
                  <a:gd name="T3" fmla="*/ 2147483647 h 493"/>
                  <a:gd name="T4" fmla="*/ 2147483647 w 525"/>
                  <a:gd name="T5" fmla="*/ 2147483647 h 493"/>
                  <a:gd name="T6" fmla="*/ 2147483647 w 525"/>
                  <a:gd name="T7" fmla="*/ 2147483647 h 493"/>
                  <a:gd name="T8" fmla="*/ 2147483647 w 525"/>
                  <a:gd name="T9" fmla="*/ 2147483647 h 493"/>
                  <a:gd name="T10" fmla="*/ 2147483647 w 525"/>
                  <a:gd name="T11" fmla="*/ 2147483647 h 493"/>
                  <a:gd name="T12" fmla="*/ 2147483647 w 525"/>
                  <a:gd name="T13" fmla="*/ 2147483647 h 493"/>
                  <a:gd name="T14" fmla="*/ 2147483647 w 525"/>
                  <a:gd name="T15" fmla="*/ 2147483647 h 493"/>
                  <a:gd name="T16" fmla="*/ 2147483647 w 525"/>
                  <a:gd name="T17" fmla="*/ 2147483647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5" h="493">
                    <a:moveTo>
                      <a:pt x="504" y="219"/>
                    </a:moveTo>
                    <a:cubicBezTo>
                      <a:pt x="525" y="255"/>
                      <a:pt x="517" y="298"/>
                      <a:pt x="487" y="316"/>
                    </a:cubicBezTo>
                    <a:cubicBezTo>
                      <a:pt x="210" y="475"/>
                      <a:pt x="210" y="475"/>
                      <a:pt x="210" y="475"/>
                    </a:cubicBezTo>
                    <a:cubicBezTo>
                      <a:pt x="180" y="493"/>
                      <a:pt x="138" y="478"/>
                      <a:pt x="117" y="442"/>
                    </a:cubicBezTo>
                    <a:cubicBezTo>
                      <a:pt x="21" y="274"/>
                      <a:pt x="21" y="274"/>
                      <a:pt x="21" y="274"/>
                    </a:cubicBezTo>
                    <a:cubicBezTo>
                      <a:pt x="0" y="238"/>
                      <a:pt x="8" y="195"/>
                      <a:pt x="38" y="178"/>
                    </a:cubicBezTo>
                    <a:cubicBezTo>
                      <a:pt x="315" y="18"/>
                      <a:pt x="315" y="18"/>
                      <a:pt x="315" y="18"/>
                    </a:cubicBezTo>
                    <a:cubicBezTo>
                      <a:pt x="345" y="0"/>
                      <a:pt x="387" y="15"/>
                      <a:pt x="407" y="51"/>
                    </a:cubicBezTo>
                    <a:lnTo>
                      <a:pt x="504" y="219"/>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5" name="Freeform 83">
                <a:extLst>
                  <a:ext uri="{FF2B5EF4-FFF2-40B4-BE49-F238E27FC236}">
                    <a16:creationId xmlns:a16="http://schemas.microsoft.com/office/drawing/2014/main" id="{E8813060-2364-D94A-A460-4C7257E50216}"/>
                  </a:ext>
                </a:extLst>
              </p:cNvPr>
              <p:cNvSpPr>
                <a:spLocks/>
              </p:cNvSpPr>
              <p:nvPr/>
            </p:nvSpPr>
            <p:spPr bwMode="auto">
              <a:xfrm>
                <a:off x="2949576" y="2525713"/>
                <a:ext cx="841375" cy="633413"/>
              </a:xfrm>
              <a:custGeom>
                <a:avLst/>
                <a:gdLst>
                  <a:gd name="T0" fmla="*/ 2147483647 w 530"/>
                  <a:gd name="T1" fmla="*/ 2147483647 h 399"/>
                  <a:gd name="T2" fmla="*/ 2147483647 w 530"/>
                  <a:gd name="T3" fmla="*/ 2147483647 h 399"/>
                  <a:gd name="T4" fmla="*/ 0 w 530"/>
                  <a:gd name="T5" fmla="*/ 2147483647 h 399"/>
                  <a:gd name="T6" fmla="*/ 2147483647 w 530"/>
                  <a:gd name="T7" fmla="*/ 0 h 399"/>
                  <a:gd name="T8" fmla="*/ 2147483647 w 530"/>
                  <a:gd name="T9" fmla="*/ 2147483647 h 3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0" h="399">
                    <a:moveTo>
                      <a:pt x="530" y="139"/>
                    </a:moveTo>
                    <a:lnTo>
                      <a:pt x="81" y="399"/>
                    </a:lnTo>
                    <a:lnTo>
                      <a:pt x="0" y="260"/>
                    </a:lnTo>
                    <a:lnTo>
                      <a:pt x="451" y="0"/>
                    </a:lnTo>
                    <a:lnTo>
                      <a:pt x="530" y="139"/>
                    </a:lnTo>
                    <a:close/>
                  </a:path>
                </a:pathLst>
              </a:custGeom>
              <a:solidFill>
                <a:srgbClr val="FEFAD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6" name="Freeform 84">
                <a:extLst>
                  <a:ext uri="{FF2B5EF4-FFF2-40B4-BE49-F238E27FC236}">
                    <a16:creationId xmlns:a16="http://schemas.microsoft.com/office/drawing/2014/main" id="{5BA82AF3-C956-604F-A952-99B641C5C5AA}"/>
                  </a:ext>
                </a:extLst>
              </p:cNvPr>
              <p:cNvSpPr>
                <a:spLocks/>
              </p:cNvSpPr>
              <p:nvPr/>
            </p:nvSpPr>
            <p:spPr bwMode="auto">
              <a:xfrm>
                <a:off x="3657601" y="2525713"/>
                <a:ext cx="133350" cy="293688"/>
              </a:xfrm>
              <a:custGeom>
                <a:avLst/>
                <a:gdLst>
                  <a:gd name="T0" fmla="*/ 2147483647 w 84"/>
                  <a:gd name="T1" fmla="*/ 2147483647 h 185"/>
                  <a:gd name="T2" fmla="*/ 0 w 84"/>
                  <a:gd name="T3" fmla="*/ 2147483647 h 185"/>
                  <a:gd name="T4" fmla="*/ 0 w 84"/>
                  <a:gd name="T5" fmla="*/ 0 h 185"/>
                  <a:gd name="T6" fmla="*/ 2147483647 w 84"/>
                  <a:gd name="T7" fmla="*/ 0 h 185"/>
                  <a:gd name="T8" fmla="*/ 2147483647 w 84"/>
                  <a:gd name="T9" fmla="*/ 2147483647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85">
                    <a:moveTo>
                      <a:pt x="84" y="139"/>
                    </a:moveTo>
                    <a:lnTo>
                      <a:pt x="0" y="185"/>
                    </a:lnTo>
                    <a:lnTo>
                      <a:pt x="0" y="0"/>
                    </a:lnTo>
                    <a:lnTo>
                      <a:pt x="5" y="0"/>
                    </a:lnTo>
                    <a:lnTo>
                      <a:pt x="84" y="139"/>
                    </a:lnTo>
                    <a:close/>
                  </a:path>
                </a:pathLst>
              </a:custGeom>
              <a:solidFill>
                <a:srgbClr val="BFBCA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7" name="Freeform 85">
                <a:extLst>
                  <a:ext uri="{FF2B5EF4-FFF2-40B4-BE49-F238E27FC236}">
                    <a16:creationId xmlns:a16="http://schemas.microsoft.com/office/drawing/2014/main" id="{7CB0E353-D137-7A4E-9FC1-DEBFF0080DC4}"/>
                  </a:ext>
                </a:extLst>
              </p:cNvPr>
              <p:cNvSpPr>
                <a:spLocks/>
              </p:cNvSpPr>
              <p:nvPr/>
            </p:nvSpPr>
            <p:spPr bwMode="auto">
              <a:xfrm>
                <a:off x="3000376" y="2701925"/>
                <a:ext cx="1381125" cy="915988"/>
              </a:xfrm>
              <a:custGeom>
                <a:avLst/>
                <a:gdLst>
                  <a:gd name="T0" fmla="*/ 2147483647 w 870"/>
                  <a:gd name="T1" fmla="*/ 2147483647 h 577"/>
                  <a:gd name="T2" fmla="*/ 2147483647 w 870"/>
                  <a:gd name="T3" fmla="*/ 2147483647 h 577"/>
                  <a:gd name="T4" fmla="*/ 0 w 870"/>
                  <a:gd name="T5" fmla="*/ 2147483647 h 577"/>
                  <a:gd name="T6" fmla="*/ 2147483647 w 870"/>
                  <a:gd name="T7" fmla="*/ 0 h 577"/>
                  <a:gd name="T8" fmla="*/ 2147483647 w 870"/>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0" h="577">
                    <a:moveTo>
                      <a:pt x="870" y="577"/>
                    </a:moveTo>
                    <a:lnTo>
                      <a:pt x="150" y="577"/>
                    </a:lnTo>
                    <a:lnTo>
                      <a:pt x="0" y="316"/>
                    </a:lnTo>
                    <a:lnTo>
                      <a:pt x="548" y="0"/>
                    </a:lnTo>
                    <a:lnTo>
                      <a:pt x="870" y="577"/>
                    </a:lnTo>
                    <a:close/>
                  </a:path>
                </a:pathLst>
              </a:custGeom>
              <a:solidFill>
                <a:srgbClr val="473F3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8" name="Freeform 86">
                <a:extLst>
                  <a:ext uri="{FF2B5EF4-FFF2-40B4-BE49-F238E27FC236}">
                    <a16:creationId xmlns:a16="http://schemas.microsoft.com/office/drawing/2014/main" id="{F240EC3F-9C86-F941-8BD3-A6248A039907}"/>
                  </a:ext>
                </a:extLst>
              </p:cNvPr>
              <p:cNvSpPr>
                <a:spLocks/>
              </p:cNvSpPr>
              <p:nvPr/>
            </p:nvSpPr>
            <p:spPr bwMode="auto">
              <a:xfrm>
                <a:off x="3657601" y="2701925"/>
                <a:ext cx="723900" cy="915988"/>
              </a:xfrm>
              <a:custGeom>
                <a:avLst/>
                <a:gdLst>
                  <a:gd name="T0" fmla="*/ 2147483647 w 456"/>
                  <a:gd name="T1" fmla="*/ 2147483647 h 577"/>
                  <a:gd name="T2" fmla="*/ 0 w 456"/>
                  <a:gd name="T3" fmla="*/ 2147483647 h 577"/>
                  <a:gd name="T4" fmla="*/ 0 w 456"/>
                  <a:gd name="T5" fmla="*/ 2147483647 h 577"/>
                  <a:gd name="T6" fmla="*/ 2147483647 w 456"/>
                  <a:gd name="T7" fmla="*/ 0 h 577"/>
                  <a:gd name="T8" fmla="*/ 2147483647 w 456"/>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577">
                    <a:moveTo>
                      <a:pt x="456" y="577"/>
                    </a:moveTo>
                    <a:lnTo>
                      <a:pt x="0" y="577"/>
                    </a:lnTo>
                    <a:lnTo>
                      <a:pt x="0" y="74"/>
                    </a:lnTo>
                    <a:lnTo>
                      <a:pt x="134" y="0"/>
                    </a:lnTo>
                    <a:lnTo>
                      <a:pt x="456" y="577"/>
                    </a:lnTo>
                    <a:close/>
                  </a:path>
                </a:pathLst>
              </a:custGeom>
              <a:solidFill>
                <a:srgbClr val="352F2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9" name="Freeform 87">
                <a:extLst>
                  <a:ext uri="{FF2B5EF4-FFF2-40B4-BE49-F238E27FC236}">
                    <a16:creationId xmlns:a16="http://schemas.microsoft.com/office/drawing/2014/main" id="{ED7250EE-26FE-4646-8704-77C1D7D337E8}"/>
                  </a:ext>
                </a:extLst>
              </p:cNvPr>
              <p:cNvSpPr>
                <a:spLocks/>
              </p:cNvSpPr>
              <p:nvPr/>
            </p:nvSpPr>
            <p:spPr bwMode="auto">
              <a:xfrm>
                <a:off x="3549651" y="2616200"/>
                <a:ext cx="173038" cy="169863"/>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5">
                    <a:moveTo>
                      <a:pt x="58" y="18"/>
                    </a:moveTo>
                    <a:cubicBezTo>
                      <a:pt x="66" y="32"/>
                      <a:pt x="61" y="49"/>
                      <a:pt x="47" y="57"/>
                    </a:cubicBezTo>
                    <a:cubicBezTo>
                      <a:pt x="34" y="65"/>
                      <a:pt x="16" y="61"/>
                      <a:pt x="8" y="47"/>
                    </a:cubicBezTo>
                    <a:cubicBezTo>
                      <a:pt x="0" y="33"/>
                      <a:pt x="5" y="16"/>
                      <a:pt x="19" y="8"/>
                    </a:cubicBezTo>
                    <a:cubicBezTo>
                      <a:pt x="32" y="0"/>
                      <a:pt x="50" y="4"/>
                      <a:pt x="58" y="18"/>
                    </a:cubicBezTo>
                    <a:close/>
                  </a:path>
                </a:pathLst>
              </a:cu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70" name="Freeform 88">
                <a:extLst>
                  <a:ext uri="{FF2B5EF4-FFF2-40B4-BE49-F238E27FC236}">
                    <a16:creationId xmlns:a16="http://schemas.microsoft.com/office/drawing/2014/main" id="{7302AF05-FB94-A843-8C6F-44E2867DA541}"/>
                  </a:ext>
                </a:extLst>
              </p:cNvPr>
              <p:cNvSpPr>
                <a:spLocks/>
              </p:cNvSpPr>
              <p:nvPr/>
            </p:nvSpPr>
            <p:spPr bwMode="auto">
              <a:xfrm>
                <a:off x="0" y="1663700"/>
                <a:ext cx="592138" cy="354013"/>
              </a:xfrm>
              <a:custGeom>
                <a:avLst/>
                <a:gdLst>
                  <a:gd name="T0" fmla="*/ 2147483647 w 226"/>
                  <a:gd name="T1" fmla="*/ 2147483647 h 135"/>
                  <a:gd name="T2" fmla="*/ 2147483647 w 226"/>
                  <a:gd name="T3" fmla="*/ 2147483647 h 135"/>
                  <a:gd name="T4" fmla="*/ 2147483647 w 226"/>
                  <a:gd name="T5" fmla="*/ 2147483647 h 135"/>
                  <a:gd name="T6" fmla="*/ 2147483647 w 226"/>
                  <a:gd name="T7" fmla="*/ 2147483647 h 135"/>
                  <a:gd name="T8" fmla="*/ 2147483647 w 226"/>
                  <a:gd name="T9" fmla="*/ 2147483647 h 135"/>
                  <a:gd name="T10" fmla="*/ 2147483647 w 226"/>
                  <a:gd name="T11" fmla="*/ 2147483647 h 135"/>
                  <a:gd name="T12" fmla="*/ 2147483647 w 226"/>
                  <a:gd name="T13" fmla="*/ 2147483647 h 135"/>
                  <a:gd name="T14" fmla="*/ 2147483647 w 226"/>
                  <a:gd name="T15" fmla="*/ 2147483647 h 135"/>
                  <a:gd name="T16" fmla="*/ 2147483647 w 226"/>
                  <a:gd name="T17" fmla="*/ 214748364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6" h="135">
                    <a:moveTo>
                      <a:pt x="8" y="100"/>
                    </a:moveTo>
                    <a:cubicBezTo>
                      <a:pt x="13" y="122"/>
                      <a:pt x="34" y="135"/>
                      <a:pt x="56" y="130"/>
                    </a:cubicBezTo>
                    <a:cubicBezTo>
                      <a:pt x="191" y="99"/>
                      <a:pt x="191" y="99"/>
                      <a:pt x="191" y="99"/>
                    </a:cubicBezTo>
                    <a:cubicBezTo>
                      <a:pt x="212" y="94"/>
                      <a:pt x="226" y="73"/>
                      <a:pt x="221" y="51"/>
                    </a:cubicBezTo>
                    <a:cubicBezTo>
                      <a:pt x="217" y="35"/>
                      <a:pt x="217" y="35"/>
                      <a:pt x="217" y="35"/>
                    </a:cubicBezTo>
                    <a:cubicBezTo>
                      <a:pt x="212" y="14"/>
                      <a:pt x="191" y="0"/>
                      <a:pt x="169" y="5"/>
                    </a:cubicBezTo>
                    <a:cubicBezTo>
                      <a:pt x="34" y="36"/>
                      <a:pt x="34" y="36"/>
                      <a:pt x="34" y="36"/>
                    </a:cubicBezTo>
                    <a:cubicBezTo>
                      <a:pt x="13" y="41"/>
                      <a:pt x="0" y="63"/>
                      <a:pt x="4" y="84"/>
                    </a:cubicBezTo>
                    <a:lnTo>
                      <a:pt x="8" y="10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71" name="Freeform 89">
                <a:extLst>
                  <a:ext uri="{FF2B5EF4-FFF2-40B4-BE49-F238E27FC236}">
                    <a16:creationId xmlns:a16="http://schemas.microsoft.com/office/drawing/2014/main" id="{307DF033-052C-5E4F-BA70-5CD64018426B}"/>
                  </a:ext>
                </a:extLst>
              </p:cNvPr>
              <p:cNvSpPr>
                <a:spLocks/>
              </p:cNvSpPr>
              <p:nvPr/>
            </p:nvSpPr>
            <p:spPr bwMode="auto">
              <a:xfrm>
                <a:off x="330201" y="1697038"/>
                <a:ext cx="217488" cy="220663"/>
              </a:xfrm>
              <a:custGeom>
                <a:avLst/>
                <a:gdLst>
                  <a:gd name="T0" fmla="*/ 2147483647 w 83"/>
                  <a:gd name="T1" fmla="*/ 2147483647 h 84"/>
                  <a:gd name="T2" fmla="*/ 2147483647 w 83"/>
                  <a:gd name="T3" fmla="*/ 2147483647 h 84"/>
                  <a:gd name="T4" fmla="*/ 2147483647 w 83"/>
                  <a:gd name="T5" fmla="*/ 2147483647 h 84"/>
                  <a:gd name="T6" fmla="*/ 2147483647 w 83"/>
                  <a:gd name="T7" fmla="*/ 2147483647 h 84"/>
                  <a:gd name="T8" fmla="*/ 2147483647 w 83"/>
                  <a:gd name="T9" fmla="*/ 2147483647 h 84"/>
                  <a:gd name="T10" fmla="*/ 2147483647 w 83"/>
                  <a:gd name="T11" fmla="*/ 2147483647 h 84"/>
                  <a:gd name="T12" fmla="*/ 2147483647 w 83"/>
                  <a:gd name="T13" fmla="*/ 2147483647 h 84"/>
                  <a:gd name="T14" fmla="*/ 2147483647 w 83"/>
                  <a:gd name="T15" fmla="*/ 2147483647 h 84"/>
                  <a:gd name="T16" fmla="*/ 2147483647 w 83"/>
                  <a:gd name="T17" fmla="*/ 2147483647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84">
                    <a:moveTo>
                      <a:pt x="7" y="57"/>
                    </a:moveTo>
                    <a:cubicBezTo>
                      <a:pt x="11" y="73"/>
                      <a:pt x="27" y="84"/>
                      <a:pt x="44" y="80"/>
                    </a:cubicBezTo>
                    <a:cubicBezTo>
                      <a:pt x="55" y="77"/>
                      <a:pt x="55" y="77"/>
                      <a:pt x="55" y="77"/>
                    </a:cubicBezTo>
                    <a:cubicBezTo>
                      <a:pt x="72" y="73"/>
                      <a:pt x="83" y="57"/>
                      <a:pt x="79" y="40"/>
                    </a:cubicBezTo>
                    <a:cubicBezTo>
                      <a:pt x="76" y="27"/>
                      <a:pt x="76" y="27"/>
                      <a:pt x="76" y="27"/>
                    </a:cubicBezTo>
                    <a:cubicBezTo>
                      <a:pt x="72" y="11"/>
                      <a:pt x="55" y="0"/>
                      <a:pt x="39" y="4"/>
                    </a:cubicBezTo>
                    <a:cubicBezTo>
                      <a:pt x="27" y="7"/>
                      <a:pt x="27" y="7"/>
                      <a:pt x="27" y="7"/>
                    </a:cubicBezTo>
                    <a:cubicBezTo>
                      <a:pt x="10" y="11"/>
                      <a:pt x="0" y="27"/>
                      <a:pt x="4" y="44"/>
                    </a:cubicBezTo>
                    <a:lnTo>
                      <a:pt x="7" y="57"/>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grpSp>
        <p:grpSp>
          <p:nvGrpSpPr>
            <p:cNvPr id="23" name="组合 22">
              <a:extLst>
                <a:ext uri="{FF2B5EF4-FFF2-40B4-BE49-F238E27FC236}">
                  <a16:creationId xmlns:a16="http://schemas.microsoft.com/office/drawing/2014/main" id="{707ACE64-7215-AE44-B4EF-A2FE3AA25180}"/>
                </a:ext>
              </a:extLst>
            </p:cNvPr>
            <p:cNvGrpSpPr>
              <a:grpSpLocks/>
            </p:cNvGrpSpPr>
            <p:nvPr/>
          </p:nvGrpSpPr>
          <p:grpSpPr bwMode="auto">
            <a:xfrm>
              <a:off x="2063154" y="659842"/>
              <a:ext cx="773981" cy="773981"/>
              <a:chOff x="0" y="0"/>
              <a:chExt cx="773981" cy="773981"/>
            </a:xfrm>
          </p:grpSpPr>
          <p:sp>
            <p:nvSpPr>
              <p:cNvPr id="27" name="椭圆 26">
                <a:extLst>
                  <a:ext uri="{FF2B5EF4-FFF2-40B4-BE49-F238E27FC236}">
                    <a16:creationId xmlns:a16="http://schemas.microsoft.com/office/drawing/2014/main" id="{1D67BEA5-D6A5-5048-9235-DFA3AAA75BE0}"/>
                  </a:ext>
                </a:extLst>
              </p:cNvPr>
              <p:cNvSpPr>
                <a:spLocks noChangeArrowheads="1"/>
              </p:cNvSpPr>
              <p:nvPr/>
            </p:nvSpPr>
            <p:spPr bwMode="auto">
              <a:xfrm>
                <a:off x="0" y="0"/>
                <a:ext cx="773981" cy="773981"/>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eaLnBrk="1" hangingPunct="1"/>
                <a:endParaRPr lang="zh-CN" altLang="en-US">
                  <a:solidFill>
                    <a:srgbClr val="FFFFFF"/>
                  </a:solidFill>
                  <a:ea typeface="微软雅黑" pitchFamily="34" charset="-122"/>
                </a:endParaRPr>
              </a:p>
            </p:txBody>
          </p:sp>
          <p:pic>
            <p:nvPicPr>
              <p:cNvPr id="28" name="组合 42">
                <a:extLst>
                  <a:ext uri="{FF2B5EF4-FFF2-40B4-BE49-F238E27FC236}">
                    <a16:creationId xmlns:a16="http://schemas.microsoft.com/office/drawing/2014/main" id="{62EA20A7-05F9-6F4B-AFBB-4B3851FBDF2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08" y="195814"/>
                <a:ext cx="414110" cy="40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组合 23">
              <a:extLst>
                <a:ext uri="{FF2B5EF4-FFF2-40B4-BE49-F238E27FC236}">
                  <a16:creationId xmlns:a16="http://schemas.microsoft.com/office/drawing/2014/main" id="{F2FCD518-36AE-0D42-8B7C-05E528C0FD89}"/>
                </a:ext>
              </a:extLst>
            </p:cNvPr>
            <p:cNvGrpSpPr>
              <a:grpSpLocks/>
            </p:cNvGrpSpPr>
            <p:nvPr/>
          </p:nvGrpSpPr>
          <p:grpSpPr bwMode="auto">
            <a:xfrm>
              <a:off x="1012182" y="1187100"/>
              <a:ext cx="773981" cy="773981"/>
              <a:chOff x="0" y="0"/>
              <a:chExt cx="773981" cy="773981"/>
            </a:xfrm>
          </p:grpSpPr>
          <p:sp>
            <p:nvSpPr>
              <p:cNvPr id="25" name="椭圆 24">
                <a:extLst>
                  <a:ext uri="{FF2B5EF4-FFF2-40B4-BE49-F238E27FC236}">
                    <a16:creationId xmlns:a16="http://schemas.microsoft.com/office/drawing/2014/main" id="{501EC828-93FD-0E47-A852-0D5F154F5CF9}"/>
                  </a:ext>
                </a:extLst>
              </p:cNvPr>
              <p:cNvSpPr>
                <a:spLocks noChangeArrowheads="1"/>
              </p:cNvSpPr>
              <p:nvPr/>
            </p:nvSpPr>
            <p:spPr bwMode="auto">
              <a:xfrm>
                <a:off x="0" y="0"/>
                <a:ext cx="773981" cy="7739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eaLnBrk="1" hangingPunct="1"/>
                <a:endParaRPr lang="zh-CN" altLang="en-US">
                  <a:solidFill>
                    <a:srgbClr val="FFFFFF"/>
                  </a:solidFill>
                  <a:ea typeface="微软雅黑" pitchFamily="34" charset="-122"/>
                </a:endParaRPr>
              </a:p>
            </p:txBody>
          </p:sp>
          <p:sp>
            <p:nvSpPr>
              <p:cNvPr id="26" name="Freeform 363">
                <a:extLst>
                  <a:ext uri="{FF2B5EF4-FFF2-40B4-BE49-F238E27FC236}">
                    <a16:creationId xmlns:a16="http://schemas.microsoft.com/office/drawing/2014/main" id="{BD48EB02-9DA7-4740-961D-0BF47BB404D9}"/>
                  </a:ext>
                </a:extLst>
              </p:cNvPr>
              <p:cNvSpPr>
                <a:spLocks/>
              </p:cNvSpPr>
              <p:nvPr/>
            </p:nvSpPr>
            <p:spPr bwMode="auto">
              <a:xfrm rot="-1586594">
                <a:off x="170193" y="225670"/>
                <a:ext cx="433592" cy="312712"/>
              </a:xfrm>
              <a:custGeom>
                <a:avLst/>
                <a:gdLst>
                  <a:gd name="T0" fmla="*/ 2147483647 w 291"/>
                  <a:gd name="T1" fmla="*/ 2147483647 h 210"/>
                  <a:gd name="T2" fmla="*/ 2147483647 w 291"/>
                  <a:gd name="T3" fmla="*/ 2147483647 h 210"/>
                  <a:gd name="T4" fmla="*/ 2147483647 w 291"/>
                  <a:gd name="T5" fmla="*/ 0 h 210"/>
                  <a:gd name="T6" fmla="*/ 2147483647 w 291"/>
                  <a:gd name="T7" fmla="*/ 2147483647 h 210"/>
                  <a:gd name="T8" fmla="*/ 2147483647 w 291"/>
                  <a:gd name="T9" fmla="*/ 2147483647 h 210"/>
                  <a:gd name="T10" fmla="*/ 2147483647 w 291"/>
                  <a:gd name="T11" fmla="*/ 2147483647 h 210"/>
                  <a:gd name="T12" fmla="*/ 2147483647 w 291"/>
                  <a:gd name="T13" fmla="*/ 2147483647 h 210"/>
                  <a:gd name="T14" fmla="*/ 2147483647 w 291"/>
                  <a:gd name="T15" fmla="*/ 2147483647 h 210"/>
                  <a:gd name="T16" fmla="*/ 2147483647 w 291"/>
                  <a:gd name="T17" fmla="*/ 2147483647 h 210"/>
                  <a:gd name="T18" fmla="*/ 2147483647 w 291"/>
                  <a:gd name="T19" fmla="*/ 2147483647 h 210"/>
                  <a:gd name="T20" fmla="*/ 2147483647 w 291"/>
                  <a:gd name="T21" fmla="*/ 2147483647 h 210"/>
                  <a:gd name="T22" fmla="*/ 2147483647 w 291"/>
                  <a:gd name="T23" fmla="*/ 2147483647 h 210"/>
                  <a:gd name="T24" fmla="*/ 2147483647 w 291"/>
                  <a:gd name="T25" fmla="*/ 2147483647 h 210"/>
                  <a:gd name="T26" fmla="*/ 2147483647 w 291"/>
                  <a:gd name="T27" fmla="*/ 2147483647 h 210"/>
                  <a:gd name="T28" fmla="*/ 2147483647 w 291"/>
                  <a:gd name="T29" fmla="*/ 2147483647 h 210"/>
                  <a:gd name="T30" fmla="*/ 2147483647 w 291"/>
                  <a:gd name="T31" fmla="*/ 2147483647 h 210"/>
                  <a:gd name="T32" fmla="*/ 2147483647 w 291"/>
                  <a:gd name="T33" fmla="*/ 2147483647 h 210"/>
                  <a:gd name="T34" fmla="*/ 2147483647 w 291"/>
                  <a:gd name="T35" fmla="*/ 2147483647 h 210"/>
                  <a:gd name="T36" fmla="*/ 2147483647 w 291"/>
                  <a:gd name="T37" fmla="*/ 2147483647 h 210"/>
                  <a:gd name="T38" fmla="*/ 2147483647 w 291"/>
                  <a:gd name="T39" fmla="*/ 2147483647 h 210"/>
                  <a:gd name="T40" fmla="*/ 2147483647 w 291"/>
                  <a:gd name="T41" fmla="*/ 2147483647 h 210"/>
                  <a:gd name="T42" fmla="*/ 2147483647 w 291"/>
                  <a:gd name="T43" fmla="*/ 2147483647 h 210"/>
                  <a:gd name="T44" fmla="*/ 2147483647 w 291"/>
                  <a:gd name="T45" fmla="*/ 2147483647 h 210"/>
                  <a:gd name="T46" fmla="*/ 2147483647 w 291"/>
                  <a:gd name="T47" fmla="*/ 2147483647 h 210"/>
                  <a:gd name="T48" fmla="*/ 2147483647 w 291"/>
                  <a:gd name="T49" fmla="*/ 2147483647 h 210"/>
                  <a:gd name="T50" fmla="*/ 2147483647 w 291"/>
                  <a:gd name="T51" fmla="*/ 2147483647 h 210"/>
                  <a:gd name="T52" fmla="*/ 2147483647 w 291"/>
                  <a:gd name="T53" fmla="*/ 2147483647 h 210"/>
                  <a:gd name="T54" fmla="*/ 2147483647 w 291"/>
                  <a:gd name="T55" fmla="*/ 2147483647 h 210"/>
                  <a:gd name="T56" fmla="*/ 2147483647 w 291"/>
                  <a:gd name="T57" fmla="*/ 2147483647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91" h="210">
                    <a:moveTo>
                      <a:pt x="287" y="75"/>
                    </a:moveTo>
                    <a:cubicBezTo>
                      <a:pt x="275" y="61"/>
                      <a:pt x="230" y="24"/>
                      <a:pt x="230" y="24"/>
                    </a:cubicBezTo>
                    <a:cubicBezTo>
                      <a:pt x="223" y="0"/>
                      <a:pt x="223" y="0"/>
                      <a:pt x="223" y="0"/>
                    </a:cubicBezTo>
                    <a:cubicBezTo>
                      <a:pt x="173" y="63"/>
                      <a:pt x="173" y="63"/>
                      <a:pt x="173" y="63"/>
                    </a:cubicBezTo>
                    <a:cubicBezTo>
                      <a:pt x="35" y="63"/>
                      <a:pt x="35" y="63"/>
                      <a:pt x="35" y="63"/>
                    </a:cubicBezTo>
                    <a:cubicBezTo>
                      <a:pt x="35" y="63"/>
                      <a:pt x="34" y="63"/>
                      <a:pt x="34" y="63"/>
                    </a:cubicBezTo>
                    <a:cubicBezTo>
                      <a:pt x="33" y="63"/>
                      <a:pt x="33" y="63"/>
                      <a:pt x="33" y="63"/>
                    </a:cubicBezTo>
                    <a:cubicBezTo>
                      <a:pt x="33" y="63"/>
                      <a:pt x="33" y="63"/>
                      <a:pt x="33" y="63"/>
                    </a:cubicBezTo>
                    <a:cubicBezTo>
                      <a:pt x="30" y="64"/>
                      <a:pt x="28" y="65"/>
                      <a:pt x="26" y="68"/>
                    </a:cubicBezTo>
                    <a:cubicBezTo>
                      <a:pt x="3" y="104"/>
                      <a:pt x="3" y="104"/>
                      <a:pt x="3" y="104"/>
                    </a:cubicBezTo>
                    <a:cubicBezTo>
                      <a:pt x="0" y="109"/>
                      <a:pt x="2" y="115"/>
                      <a:pt x="6" y="118"/>
                    </a:cubicBezTo>
                    <a:cubicBezTo>
                      <a:pt x="8" y="119"/>
                      <a:pt x="10" y="119"/>
                      <a:pt x="11" y="119"/>
                    </a:cubicBezTo>
                    <a:cubicBezTo>
                      <a:pt x="15" y="119"/>
                      <a:pt x="18" y="118"/>
                      <a:pt x="20" y="115"/>
                    </a:cubicBezTo>
                    <a:cubicBezTo>
                      <a:pt x="33" y="94"/>
                      <a:pt x="33" y="94"/>
                      <a:pt x="33" y="94"/>
                    </a:cubicBezTo>
                    <a:cubicBezTo>
                      <a:pt x="33" y="132"/>
                      <a:pt x="33" y="132"/>
                      <a:pt x="33" y="132"/>
                    </a:cubicBezTo>
                    <a:cubicBezTo>
                      <a:pt x="33" y="132"/>
                      <a:pt x="33" y="132"/>
                      <a:pt x="33" y="132"/>
                    </a:cubicBezTo>
                    <a:cubicBezTo>
                      <a:pt x="33" y="198"/>
                      <a:pt x="33" y="198"/>
                      <a:pt x="33" y="198"/>
                    </a:cubicBezTo>
                    <a:cubicBezTo>
                      <a:pt x="33" y="205"/>
                      <a:pt x="38" y="210"/>
                      <a:pt x="45" y="210"/>
                    </a:cubicBezTo>
                    <a:cubicBezTo>
                      <a:pt x="51" y="210"/>
                      <a:pt x="57" y="205"/>
                      <a:pt x="57" y="198"/>
                    </a:cubicBezTo>
                    <a:cubicBezTo>
                      <a:pt x="57" y="134"/>
                      <a:pt x="57" y="134"/>
                      <a:pt x="57" y="134"/>
                    </a:cubicBezTo>
                    <a:cubicBezTo>
                      <a:pt x="192" y="146"/>
                      <a:pt x="192" y="146"/>
                      <a:pt x="192" y="146"/>
                    </a:cubicBezTo>
                    <a:cubicBezTo>
                      <a:pt x="192" y="198"/>
                      <a:pt x="192" y="198"/>
                      <a:pt x="192" y="198"/>
                    </a:cubicBezTo>
                    <a:cubicBezTo>
                      <a:pt x="192" y="205"/>
                      <a:pt x="197" y="210"/>
                      <a:pt x="204" y="210"/>
                    </a:cubicBezTo>
                    <a:cubicBezTo>
                      <a:pt x="210" y="210"/>
                      <a:pt x="216" y="205"/>
                      <a:pt x="216" y="198"/>
                    </a:cubicBezTo>
                    <a:cubicBezTo>
                      <a:pt x="216" y="148"/>
                      <a:pt x="216" y="148"/>
                      <a:pt x="216" y="148"/>
                    </a:cubicBezTo>
                    <a:cubicBezTo>
                      <a:pt x="216" y="125"/>
                      <a:pt x="216" y="125"/>
                      <a:pt x="216" y="125"/>
                    </a:cubicBezTo>
                    <a:cubicBezTo>
                      <a:pt x="216" y="90"/>
                      <a:pt x="216" y="90"/>
                      <a:pt x="216" y="90"/>
                    </a:cubicBezTo>
                    <a:cubicBezTo>
                      <a:pt x="288" y="85"/>
                      <a:pt x="288" y="85"/>
                      <a:pt x="288" y="85"/>
                    </a:cubicBezTo>
                    <a:cubicBezTo>
                      <a:pt x="288" y="83"/>
                      <a:pt x="291" y="80"/>
                      <a:pt x="287" y="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grpSp>
      </p:grpSp>
      <p:grpSp>
        <p:nvGrpSpPr>
          <p:cNvPr id="72" name="组合 71">
            <a:extLst>
              <a:ext uri="{FF2B5EF4-FFF2-40B4-BE49-F238E27FC236}">
                <a16:creationId xmlns:a16="http://schemas.microsoft.com/office/drawing/2014/main" id="{C84B45B4-8B3F-CF47-8A13-7BA4E568F517}"/>
              </a:ext>
            </a:extLst>
          </p:cNvPr>
          <p:cNvGrpSpPr/>
          <p:nvPr/>
        </p:nvGrpSpPr>
        <p:grpSpPr>
          <a:xfrm>
            <a:off x="675651" y="839842"/>
            <a:ext cx="648000" cy="648000"/>
            <a:chOff x="-373062" y="2520950"/>
            <a:chExt cx="812800" cy="812800"/>
          </a:xfrm>
        </p:grpSpPr>
        <p:sp>
          <p:nvSpPr>
            <p:cNvPr id="73" name="椭圆 72">
              <a:extLst>
                <a:ext uri="{FF2B5EF4-FFF2-40B4-BE49-F238E27FC236}">
                  <a16:creationId xmlns:a16="http://schemas.microsoft.com/office/drawing/2014/main" id="{A2883057-D256-5F42-B7FB-354EC5BEDBB8}"/>
                </a:ext>
              </a:extLst>
            </p:cNvPr>
            <p:cNvSpPr>
              <a:spLocks noChangeArrowheads="1"/>
            </p:cNvSpPr>
            <p:nvPr/>
          </p:nvSpPr>
          <p:spPr bwMode="auto">
            <a:xfrm>
              <a:off x="-373062" y="2520950"/>
              <a:ext cx="812800" cy="812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eaLnBrk="1" hangingPunct="1"/>
              <a:endParaRPr lang="zh-CN" altLang="en-US">
                <a:solidFill>
                  <a:srgbClr val="FFFFFF"/>
                </a:solidFill>
                <a:ea typeface="微软雅黑" pitchFamily="34" charset="-122"/>
              </a:endParaRPr>
            </a:p>
          </p:txBody>
        </p:sp>
        <p:sp>
          <p:nvSpPr>
            <p:cNvPr id="74" name="Freeform 251">
              <a:extLst>
                <a:ext uri="{FF2B5EF4-FFF2-40B4-BE49-F238E27FC236}">
                  <a16:creationId xmlns:a16="http://schemas.microsoft.com/office/drawing/2014/main" id="{466569F3-A670-144F-9C54-59B567185EA1}"/>
                </a:ext>
              </a:extLst>
            </p:cNvPr>
            <p:cNvSpPr>
              <a:spLocks noEditPoints="1"/>
            </p:cNvSpPr>
            <p:nvPr/>
          </p:nvSpPr>
          <p:spPr bwMode="auto">
            <a:xfrm>
              <a:off x="-165100" y="2776538"/>
              <a:ext cx="365125" cy="288000"/>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grpSp>
      <p:grpSp>
        <p:nvGrpSpPr>
          <p:cNvPr id="75" name="组合 74">
            <a:extLst>
              <a:ext uri="{FF2B5EF4-FFF2-40B4-BE49-F238E27FC236}">
                <a16:creationId xmlns:a16="http://schemas.microsoft.com/office/drawing/2014/main" id="{011B31EA-B919-8D4E-9B11-4E0951EB4EF9}"/>
              </a:ext>
            </a:extLst>
          </p:cNvPr>
          <p:cNvGrpSpPr/>
          <p:nvPr/>
        </p:nvGrpSpPr>
        <p:grpSpPr>
          <a:xfrm>
            <a:off x="675651" y="1702405"/>
            <a:ext cx="648000" cy="648000"/>
            <a:chOff x="768350" y="2517775"/>
            <a:chExt cx="812800" cy="812800"/>
          </a:xfrm>
        </p:grpSpPr>
        <p:sp>
          <p:nvSpPr>
            <p:cNvPr id="76" name="椭圆 75">
              <a:extLst>
                <a:ext uri="{FF2B5EF4-FFF2-40B4-BE49-F238E27FC236}">
                  <a16:creationId xmlns:a16="http://schemas.microsoft.com/office/drawing/2014/main" id="{2F10D409-0083-4D4F-A7DE-9D53503704D4}"/>
                </a:ext>
              </a:extLst>
            </p:cNvPr>
            <p:cNvSpPr>
              <a:spLocks noChangeArrowheads="1"/>
            </p:cNvSpPr>
            <p:nvPr/>
          </p:nvSpPr>
          <p:spPr bwMode="auto">
            <a:xfrm>
              <a:off x="768350" y="2517775"/>
              <a:ext cx="812800" cy="812800"/>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a:lstStyle>
            <a:p>
              <a:pPr algn="ctr" eaLnBrk="1" hangingPunct="1"/>
              <a:endParaRPr lang="zh-CN" altLang="en-US">
                <a:solidFill>
                  <a:srgbClr val="FFFFFF"/>
                </a:solidFill>
                <a:ea typeface="微软雅黑" pitchFamily="34" charset="-122"/>
              </a:endParaRPr>
            </a:p>
          </p:txBody>
        </p:sp>
        <p:sp>
          <p:nvSpPr>
            <p:cNvPr id="77" name="Freeform 208">
              <a:extLst>
                <a:ext uri="{FF2B5EF4-FFF2-40B4-BE49-F238E27FC236}">
                  <a16:creationId xmlns:a16="http://schemas.microsoft.com/office/drawing/2014/main" id="{4907CFDE-D282-6A46-A78A-9FA04E6B761B}"/>
                </a:ext>
              </a:extLst>
            </p:cNvPr>
            <p:cNvSpPr>
              <a:spLocks noEditPoints="1"/>
            </p:cNvSpPr>
            <p:nvPr/>
          </p:nvSpPr>
          <p:spPr bwMode="auto">
            <a:xfrm>
              <a:off x="1003300" y="2717800"/>
              <a:ext cx="338138" cy="388938"/>
            </a:xfrm>
            <a:custGeom>
              <a:avLst/>
              <a:gdLst>
                <a:gd name="T0" fmla="*/ 2147483647 w 252"/>
                <a:gd name="T1" fmla="*/ 2147483647 h 288"/>
                <a:gd name="T2" fmla="*/ 2147483647 w 252"/>
                <a:gd name="T3" fmla="*/ 2147483647 h 288"/>
                <a:gd name="T4" fmla="*/ 2147483647 w 252"/>
                <a:gd name="T5" fmla="*/ 2147483647 h 288"/>
                <a:gd name="T6" fmla="*/ 2147483647 w 252"/>
                <a:gd name="T7" fmla="*/ 2147483647 h 288"/>
                <a:gd name="T8" fmla="*/ 2147483647 w 252"/>
                <a:gd name="T9" fmla="*/ 2147483647 h 288"/>
                <a:gd name="T10" fmla="*/ 2147483647 w 252"/>
                <a:gd name="T11" fmla="*/ 0 h 288"/>
                <a:gd name="T12" fmla="*/ 2147483647 w 252"/>
                <a:gd name="T13" fmla="*/ 2147483647 h 288"/>
                <a:gd name="T14" fmla="*/ 2147483647 w 252"/>
                <a:gd name="T15" fmla="*/ 2147483647 h 288"/>
                <a:gd name="T16" fmla="*/ 2147483647 w 252"/>
                <a:gd name="T17" fmla="*/ 2147483647 h 288"/>
                <a:gd name="T18" fmla="*/ 2147483647 w 252"/>
                <a:gd name="T19" fmla="*/ 2147483647 h 288"/>
                <a:gd name="T20" fmla="*/ 2147483647 w 252"/>
                <a:gd name="T21" fmla="*/ 2147483647 h 288"/>
                <a:gd name="T22" fmla="*/ 0 w 252"/>
                <a:gd name="T23" fmla="*/ 2147483647 h 288"/>
                <a:gd name="T24" fmla="*/ 2147483647 w 252"/>
                <a:gd name="T25" fmla="*/ 2147483647 h 288"/>
                <a:gd name="T26" fmla="*/ 2147483647 w 252"/>
                <a:gd name="T27" fmla="*/ 2147483647 h 288"/>
                <a:gd name="T28" fmla="*/ 2147483647 w 252"/>
                <a:gd name="T29" fmla="*/ 2147483647 h 288"/>
                <a:gd name="T30" fmla="*/ 2147483647 w 252"/>
                <a:gd name="T31" fmla="*/ 2147483647 h 288"/>
                <a:gd name="T32" fmla="*/ 2147483647 w 252"/>
                <a:gd name="T33" fmla="*/ 2147483647 h 288"/>
                <a:gd name="T34" fmla="*/ 2147483647 w 252"/>
                <a:gd name="T35" fmla="*/ 2147483647 h 288"/>
                <a:gd name="T36" fmla="*/ 2147483647 w 252"/>
                <a:gd name="T37" fmla="*/ 2147483647 h 288"/>
                <a:gd name="T38" fmla="*/ 2147483647 w 252"/>
                <a:gd name="T39" fmla="*/ 2147483647 h 288"/>
                <a:gd name="T40" fmla="*/ 2147483647 w 252"/>
                <a:gd name="T41" fmla="*/ 2147483647 h 288"/>
                <a:gd name="T42" fmla="*/ 2147483647 w 252"/>
                <a:gd name="T43" fmla="*/ 2147483647 h 288"/>
                <a:gd name="T44" fmla="*/ 2147483647 w 252"/>
                <a:gd name="T45" fmla="*/ 2147483647 h 288"/>
                <a:gd name="T46" fmla="*/ 2147483647 w 252"/>
                <a:gd name="T47" fmla="*/ 2147483647 h 288"/>
                <a:gd name="T48" fmla="*/ 2147483647 w 252"/>
                <a:gd name="T49" fmla="*/ 2147483647 h 288"/>
                <a:gd name="T50" fmla="*/ 2147483647 w 252"/>
                <a:gd name="T51" fmla="*/ 2147483647 h 288"/>
                <a:gd name="T52" fmla="*/ 2147483647 w 252"/>
                <a:gd name="T53" fmla="*/ 2147483647 h 288"/>
                <a:gd name="T54" fmla="*/ 2147483647 w 252"/>
                <a:gd name="T55" fmla="*/ 2147483647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52" h="288">
                  <a:moveTo>
                    <a:pt x="217" y="204"/>
                  </a:moveTo>
                  <a:cubicBezTo>
                    <a:pt x="217" y="202"/>
                    <a:pt x="217" y="199"/>
                    <a:pt x="217" y="196"/>
                  </a:cubicBezTo>
                  <a:cubicBezTo>
                    <a:pt x="217" y="126"/>
                    <a:pt x="217" y="126"/>
                    <a:pt x="217" y="126"/>
                  </a:cubicBezTo>
                  <a:cubicBezTo>
                    <a:pt x="217" y="86"/>
                    <a:pt x="192" y="53"/>
                    <a:pt x="156" y="40"/>
                  </a:cubicBezTo>
                  <a:cubicBezTo>
                    <a:pt x="157" y="37"/>
                    <a:pt x="158" y="35"/>
                    <a:pt x="158" y="32"/>
                  </a:cubicBezTo>
                  <a:cubicBezTo>
                    <a:pt x="158" y="14"/>
                    <a:pt x="143" y="0"/>
                    <a:pt x="126" y="0"/>
                  </a:cubicBezTo>
                  <a:cubicBezTo>
                    <a:pt x="109" y="0"/>
                    <a:pt x="94" y="14"/>
                    <a:pt x="94" y="32"/>
                  </a:cubicBezTo>
                  <a:cubicBezTo>
                    <a:pt x="94" y="35"/>
                    <a:pt x="95" y="37"/>
                    <a:pt x="96" y="40"/>
                  </a:cubicBezTo>
                  <a:cubicBezTo>
                    <a:pt x="60" y="53"/>
                    <a:pt x="35" y="86"/>
                    <a:pt x="35" y="126"/>
                  </a:cubicBezTo>
                  <a:cubicBezTo>
                    <a:pt x="35" y="196"/>
                    <a:pt x="35" y="196"/>
                    <a:pt x="35" y="196"/>
                  </a:cubicBezTo>
                  <a:cubicBezTo>
                    <a:pt x="35" y="199"/>
                    <a:pt x="35" y="202"/>
                    <a:pt x="35" y="204"/>
                  </a:cubicBezTo>
                  <a:cubicBezTo>
                    <a:pt x="0" y="238"/>
                    <a:pt x="0" y="238"/>
                    <a:pt x="0" y="238"/>
                  </a:cubicBezTo>
                  <a:cubicBezTo>
                    <a:pt x="0" y="246"/>
                    <a:pt x="6" y="252"/>
                    <a:pt x="14" y="252"/>
                  </a:cubicBezTo>
                  <a:cubicBezTo>
                    <a:pt x="95" y="252"/>
                    <a:pt x="95" y="252"/>
                    <a:pt x="95" y="252"/>
                  </a:cubicBezTo>
                  <a:cubicBezTo>
                    <a:pt x="95" y="254"/>
                    <a:pt x="94" y="255"/>
                    <a:pt x="94" y="256"/>
                  </a:cubicBezTo>
                  <a:cubicBezTo>
                    <a:pt x="94" y="274"/>
                    <a:pt x="109" y="288"/>
                    <a:pt x="126" y="288"/>
                  </a:cubicBezTo>
                  <a:cubicBezTo>
                    <a:pt x="143" y="288"/>
                    <a:pt x="158" y="274"/>
                    <a:pt x="158" y="256"/>
                  </a:cubicBezTo>
                  <a:cubicBezTo>
                    <a:pt x="158" y="255"/>
                    <a:pt x="157" y="254"/>
                    <a:pt x="157" y="252"/>
                  </a:cubicBezTo>
                  <a:cubicBezTo>
                    <a:pt x="238" y="252"/>
                    <a:pt x="238" y="252"/>
                    <a:pt x="238" y="252"/>
                  </a:cubicBezTo>
                  <a:cubicBezTo>
                    <a:pt x="246" y="252"/>
                    <a:pt x="252" y="246"/>
                    <a:pt x="252" y="238"/>
                  </a:cubicBezTo>
                  <a:lnTo>
                    <a:pt x="217" y="204"/>
                  </a:lnTo>
                  <a:close/>
                  <a:moveTo>
                    <a:pt x="108" y="32"/>
                  </a:moveTo>
                  <a:cubicBezTo>
                    <a:pt x="108" y="22"/>
                    <a:pt x="116" y="14"/>
                    <a:pt x="126" y="14"/>
                  </a:cubicBezTo>
                  <a:cubicBezTo>
                    <a:pt x="136" y="14"/>
                    <a:pt x="144" y="22"/>
                    <a:pt x="144" y="32"/>
                  </a:cubicBezTo>
                  <a:cubicBezTo>
                    <a:pt x="144" y="33"/>
                    <a:pt x="143" y="35"/>
                    <a:pt x="143" y="37"/>
                  </a:cubicBezTo>
                  <a:cubicBezTo>
                    <a:pt x="137" y="36"/>
                    <a:pt x="132" y="35"/>
                    <a:pt x="126" y="35"/>
                  </a:cubicBezTo>
                  <a:cubicBezTo>
                    <a:pt x="120" y="35"/>
                    <a:pt x="115" y="36"/>
                    <a:pt x="109" y="37"/>
                  </a:cubicBezTo>
                  <a:cubicBezTo>
                    <a:pt x="109" y="35"/>
                    <a:pt x="108" y="33"/>
                    <a:pt x="108"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a:lstStyle>
            <a:p>
              <a:endParaRPr lang="zh-CN" altLang="en-US"/>
            </a:p>
          </p:txBody>
        </p:sp>
      </p:grpSp>
      <p:grpSp>
        <p:nvGrpSpPr>
          <p:cNvPr id="78" name="组合 77">
            <a:extLst>
              <a:ext uri="{FF2B5EF4-FFF2-40B4-BE49-F238E27FC236}">
                <a16:creationId xmlns:a16="http://schemas.microsoft.com/office/drawing/2014/main" id="{640F461D-5CCF-CB4D-BE3F-C032A9F72839}"/>
              </a:ext>
            </a:extLst>
          </p:cNvPr>
          <p:cNvGrpSpPr/>
          <p:nvPr/>
        </p:nvGrpSpPr>
        <p:grpSpPr>
          <a:xfrm>
            <a:off x="675651" y="2564968"/>
            <a:ext cx="648000" cy="648000"/>
            <a:chOff x="1905000" y="2517775"/>
            <a:chExt cx="812800" cy="812800"/>
          </a:xfrm>
        </p:grpSpPr>
        <p:sp>
          <p:nvSpPr>
            <p:cNvPr id="79" name="椭圆 78">
              <a:extLst>
                <a:ext uri="{FF2B5EF4-FFF2-40B4-BE49-F238E27FC236}">
                  <a16:creationId xmlns:a16="http://schemas.microsoft.com/office/drawing/2014/main" id="{B23F5C81-9BB1-CA44-B4FD-E0561BB6529A}"/>
                </a:ext>
              </a:extLst>
            </p:cNvPr>
            <p:cNvSpPr>
              <a:spLocks noChangeArrowheads="1"/>
            </p:cNvSpPr>
            <p:nvPr/>
          </p:nvSpPr>
          <p:spPr bwMode="auto">
            <a:xfrm>
              <a:off x="1905000" y="2517775"/>
              <a:ext cx="812800" cy="812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eaLnBrk="1" hangingPunct="1"/>
              <a:endParaRPr lang="zh-CN" altLang="en-US">
                <a:solidFill>
                  <a:srgbClr val="FFFFFF"/>
                </a:solidFill>
                <a:ea typeface="微软雅黑" pitchFamily="34" charset="-122"/>
              </a:endParaRPr>
            </a:p>
          </p:txBody>
        </p:sp>
        <p:sp>
          <p:nvSpPr>
            <p:cNvPr id="80" name="Freeform 367">
              <a:extLst>
                <a:ext uri="{FF2B5EF4-FFF2-40B4-BE49-F238E27FC236}">
                  <a16:creationId xmlns:a16="http://schemas.microsoft.com/office/drawing/2014/main" id="{2D4DE76B-188D-904D-97C4-961A6F11A8E3}"/>
                </a:ext>
              </a:extLst>
            </p:cNvPr>
            <p:cNvSpPr>
              <a:spLocks noEditPoints="1"/>
            </p:cNvSpPr>
            <p:nvPr/>
          </p:nvSpPr>
          <p:spPr bwMode="auto">
            <a:xfrm>
              <a:off x="2152650" y="2717800"/>
              <a:ext cx="358775" cy="382588"/>
            </a:xfrm>
            <a:custGeom>
              <a:avLst/>
              <a:gdLst>
                <a:gd name="T0" fmla="*/ 2147483647 w 269"/>
                <a:gd name="T1" fmla="*/ 2147483647 h 288"/>
                <a:gd name="T2" fmla="*/ 2147483647 w 269"/>
                <a:gd name="T3" fmla="*/ 2147483647 h 288"/>
                <a:gd name="T4" fmla="*/ 2147483647 w 269"/>
                <a:gd name="T5" fmla="*/ 2147483647 h 288"/>
                <a:gd name="T6" fmla="*/ 2147483647 w 269"/>
                <a:gd name="T7" fmla="*/ 2147483647 h 288"/>
                <a:gd name="T8" fmla="*/ 2147483647 w 269"/>
                <a:gd name="T9" fmla="*/ 2147483647 h 288"/>
                <a:gd name="T10" fmla="*/ 2147483647 w 269"/>
                <a:gd name="T11" fmla="*/ 2147483647 h 288"/>
                <a:gd name="T12" fmla="*/ 2147483647 w 269"/>
                <a:gd name="T13" fmla="*/ 2147483647 h 288"/>
                <a:gd name="T14" fmla="*/ 2147483647 w 269"/>
                <a:gd name="T15" fmla="*/ 2147483647 h 288"/>
                <a:gd name="T16" fmla="*/ 2147483647 w 269"/>
                <a:gd name="T17" fmla="*/ 2147483647 h 288"/>
                <a:gd name="T18" fmla="*/ 2147483647 w 269"/>
                <a:gd name="T19" fmla="*/ 2147483647 h 288"/>
                <a:gd name="T20" fmla="*/ 2147483647 w 269"/>
                <a:gd name="T21" fmla="*/ 2147483647 h 288"/>
                <a:gd name="T22" fmla="*/ 2147483647 w 269"/>
                <a:gd name="T23" fmla="*/ 2147483647 h 288"/>
                <a:gd name="T24" fmla="*/ 2147483647 w 269"/>
                <a:gd name="T25" fmla="*/ 2147483647 h 288"/>
                <a:gd name="T26" fmla="*/ 2147483647 w 269"/>
                <a:gd name="T27" fmla="*/ 2147483647 h 288"/>
                <a:gd name="T28" fmla="*/ 2147483647 w 269"/>
                <a:gd name="T29" fmla="*/ 2147483647 h 288"/>
                <a:gd name="T30" fmla="*/ 2147483647 w 269"/>
                <a:gd name="T31" fmla="*/ 2147483647 h 288"/>
                <a:gd name="T32" fmla="*/ 2147483647 w 269"/>
                <a:gd name="T33" fmla="*/ 0 h 288"/>
                <a:gd name="T34" fmla="*/ 2147483647 w 269"/>
                <a:gd name="T35" fmla="*/ 2147483647 h 288"/>
                <a:gd name="T36" fmla="*/ 2147483647 w 269"/>
                <a:gd name="T37" fmla="*/ 2147483647 h 288"/>
                <a:gd name="T38" fmla="*/ 2147483647 w 269"/>
                <a:gd name="T39" fmla="*/ 2147483647 h 288"/>
                <a:gd name="T40" fmla="*/ 2147483647 w 269"/>
                <a:gd name="T41" fmla="*/ 2147483647 h 288"/>
                <a:gd name="T42" fmla="*/ 2147483647 w 269"/>
                <a:gd name="T43" fmla="*/ 2147483647 h 288"/>
                <a:gd name="T44" fmla="*/ 2147483647 w 269"/>
                <a:gd name="T45" fmla="*/ 2147483647 h 288"/>
                <a:gd name="T46" fmla="*/ 2147483647 w 269"/>
                <a:gd name="T47" fmla="*/ 2147483647 h 288"/>
                <a:gd name="T48" fmla="*/ 2147483647 w 269"/>
                <a:gd name="T49" fmla="*/ 2147483647 h 288"/>
                <a:gd name="T50" fmla="*/ 2147483647 w 269"/>
                <a:gd name="T51" fmla="*/ 2147483647 h 288"/>
                <a:gd name="T52" fmla="*/ 2147483647 w 269"/>
                <a:gd name="T53" fmla="*/ 2147483647 h 288"/>
                <a:gd name="T54" fmla="*/ 2147483647 w 269"/>
                <a:gd name="T55" fmla="*/ 2147483647 h 288"/>
                <a:gd name="T56" fmla="*/ 2147483647 w 269"/>
                <a:gd name="T57" fmla="*/ 2147483647 h 288"/>
                <a:gd name="T58" fmla="*/ 2147483647 w 269"/>
                <a:gd name="T59" fmla="*/ 2147483647 h 288"/>
                <a:gd name="T60" fmla="*/ 2147483647 w 269"/>
                <a:gd name="T61" fmla="*/ 2147483647 h 288"/>
                <a:gd name="T62" fmla="*/ 2147483647 w 269"/>
                <a:gd name="T63" fmla="*/ 2147483647 h 288"/>
                <a:gd name="T64" fmla="*/ 2147483647 w 269"/>
                <a:gd name="T65" fmla="*/ 2147483647 h 288"/>
                <a:gd name="T66" fmla="*/ 0 w 269"/>
                <a:gd name="T67" fmla="*/ 2147483647 h 288"/>
                <a:gd name="T68" fmla="*/ 2147483647 w 269"/>
                <a:gd name="T69" fmla="*/ 2147483647 h 288"/>
                <a:gd name="T70" fmla="*/ 2147483647 w 269"/>
                <a:gd name="T71" fmla="*/ 2147483647 h 288"/>
                <a:gd name="T72" fmla="*/ 2147483647 w 269"/>
                <a:gd name="T73" fmla="*/ 2147483647 h 288"/>
                <a:gd name="T74" fmla="*/ 2147483647 w 269"/>
                <a:gd name="T75" fmla="*/ 2147483647 h 288"/>
                <a:gd name="T76" fmla="*/ 2147483647 w 269"/>
                <a:gd name="T77" fmla="*/ 2147483647 h 288"/>
                <a:gd name="T78" fmla="*/ 2147483647 w 269"/>
                <a:gd name="T79" fmla="*/ 2147483647 h 288"/>
                <a:gd name="T80" fmla="*/ 2147483647 w 269"/>
                <a:gd name="T81" fmla="*/ 2147483647 h 288"/>
                <a:gd name="T82" fmla="*/ 2147483647 w 269"/>
                <a:gd name="T83" fmla="*/ 2147483647 h 288"/>
                <a:gd name="T84" fmla="*/ 2147483647 w 269"/>
                <a:gd name="T85" fmla="*/ 2147483647 h 288"/>
                <a:gd name="T86" fmla="*/ 2147483647 w 269"/>
                <a:gd name="T87" fmla="*/ 2147483647 h 288"/>
                <a:gd name="T88" fmla="*/ 2147483647 w 269"/>
                <a:gd name="T89" fmla="*/ 2147483647 h 288"/>
                <a:gd name="T90" fmla="*/ 2147483647 w 269"/>
                <a:gd name="T91" fmla="*/ 2147483647 h 288"/>
                <a:gd name="T92" fmla="*/ 2147483647 w 269"/>
                <a:gd name="T93" fmla="*/ 2147483647 h 288"/>
                <a:gd name="T94" fmla="*/ 2147483647 w 269"/>
                <a:gd name="T95" fmla="*/ 2147483647 h 288"/>
                <a:gd name="T96" fmla="*/ 2147483647 w 269"/>
                <a:gd name="T97" fmla="*/ 2147483647 h 288"/>
                <a:gd name="T98" fmla="*/ 2147483647 w 269"/>
                <a:gd name="T99" fmla="*/ 2147483647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grpSp>
      <p:sp>
        <p:nvSpPr>
          <p:cNvPr id="82" name="矩形 81">
            <a:extLst>
              <a:ext uri="{FF2B5EF4-FFF2-40B4-BE49-F238E27FC236}">
                <a16:creationId xmlns:a16="http://schemas.microsoft.com/office/drawing/2014/main" id="{7D8F133E-7AD5-1348-A625-F64F98DC3371}"/>
              </a:ext>
            </a:extLst>
          </p:cNvPr>
          <p:cNvSpPr/>
          <p:nvPr/>
        </p:nvSpPr>
        <p:spPr>
          <a:xfrm>
            <a:off x="1525604" y="970529"/>
            <a:ext cx="3953391" cy="523220"/>
          </a:xfrm>
          <a:prstGeom prst="rect">
            <a:avLst/>
          </a:prstGeom>
        </p:spPr>
        <p:txBody>
          <a:bodyPr vert="horz" wrap="square" lIns="91440" tIns="45720" rIns="91440" bIns="45720" numCol="1" anchor="t" anchorCtr="0" compatLnSpc="1">
            <a:prstTxWarp prst="textNoShape">
              <a:avLst/>
            </a:prstTxWarp>
          </a:bodyPr>
          <a:lstStyle/>
          <a:p>
            <a:r>
              <a:rPr lang="zh-CN" altLang="zh-CN" dirty="0">
                <a:latin typeface="+mn-lt"/>
                <a:ea typeface="+mn-ea"/>
              </a:rPr>
              <a:t>操作系统：</a:t>
            </a:r>
            <a:r>
              <a:rPr lang="en-US" altLang="zh-CN" dirty="0">
                <a:latin typeface="+mn-lt"/>
                <a:ea typeface="+mn-ea"/>
              </a:rPr>
              <a:t>Windows10</a:t>
            </a:r>
            <a:endParaRPr lang="zh-CN" altLang="zh-CN" dirty="0">
              <a:latin typeface="+mn-lt"/>
              <a:ea typeface="+mn-ea"/>
            </a:endParaRPr>
          </a:p>
        </p:txBody>
      </p:sp>
      <p:sp>
        <p:nvSpPr>
          <p:cNvPr id="83" name="矩形 82">
            <a:extLst>
              <a:ext uri="{FF2B5EF4-FFF2-40B4-BE49-F238E27FC236}">
                <a16:creationId xmlns:a16="http://schemas.microsoft.com/office/drawing/2014/main" id="{5C2F514E-889F-2947-9DB8-7E4A9F105B6F}"/>
              </a:ext>
            </a:extLst>
          </p:cNvPr>
          <p:cNvSpPr/>
          <p:nvPr/>
        </p:nvSpPr>
        <p:spPr>
          <a:xfrm>
            <a:off x="1510964" y="1805977"/>
            <a:ext cx="3536341" cy="400110"/>
          </a:xfrm>
          <a:prstGeom prst="rect">
            <a:avLst/>
          </a:prstGeom>
        </p:spPr>
        <p:txBody>
          <a:bodyPr vert="horz" wrap="square" lIns="91440" tIns="45720" rIns="91440" bIns="45720" numCol="1" anchor="t" anchorCtr="0" compatLnSpc="1">
            <a:prstTxWarp prst="textNoShape">
              <a:avLst/>
            </a:prstTxWarp>
          </a:bodyPr>
          <a:lstStyle/>
          <a:p>
            <a:r>
              <a:rPr lang="zh-CN" altLang="zh-CN" dirty="0"/>
              <a:t>开发平台：</a:t>
            </a:r>
            <a:r>
              <a:rPr lang="en-US" altLang="zh-CN" dirty="0"/>
              <a:t>GenerSoft Platform</a:t>
            </a:r>
            <a:endParaRPr lang="zh-CN" altLang="zh-CN" dirty="0"/>
          </a:p>
        </p:txBody>
      </p:sp>
      <p:sp>
        <p:nvSpPr>
          <p:cNvPr id="84" name="文本框 83">
            <a:extLst>
              <a:ext uri="{FF2B5EF4-FFF2-40B4-BE49-F238E27FC236}">
                <a16:creationId xmlns:a16="http://schemas.microsoft.com/office/drawing/2014/main" id="{9BB0D740-8CF5-2943-8394-D44EAAEC5289}"/>
              </a:ext>
            </a:extLst>
          </p:cNvPr>
          <p:cNvSpPr txBox="1"/>
          <p:nvPr/>
        </p:nvSpPr>
        <p:spPr>
          <a:xfrm>
            <a:off x="3052679" y="2931013"/>
            <a:ext cx="184731" cy="369332"/>
          </a:xfrm>
          <a:prstGeom prst="rect">
            <a:avLst/>
          </a:prstGeom>
          <a:noFill/>
        </p:spPr>
        <p:txBody>
          <a:bodyPr wrap="none" rtlCol="0">
            <a:spAutoFit/>
          </a:bodyPr>
          <a:lstStyle/>
          <a:p>
            <a:endParaRPr kumimoji="1" lang="zh-CN" altLang="en-US" dirty="0"/>
          </a:p>
        </p:txBody>
      </p:sp>
      <p:sp>
        <p:nvSpPr>
          <p:cNvPr id="85" name="矩形 84">
            <a:extLst>
              <a:ext uri="{FF2B5EF4-FFF2-40B4-BE49-F238E27FC236}">
                <a16:creationId xmlns:a16="http://schemas.microsoft.com/office/drawing/2014/main" id="{EC5B1578-A1F6-1944-A146-8A4B25C9C288}"/>
              </a:ext>
            </a:extLst>
          </p:cNvPr>
          <p:cNvSpPr/>
          <p:nvPr/>
        </p:nvSpPr>
        <p:spPr>
          <a:xfrm>
            <a:off x="1539485" y="2700769"/>
            <a:ext cx="3507820" cy="400110"/>
          </a:xfrm>
          <a:prstGeom prst="rect">
            <a:avLst/>
          </a:prstGeom>
        </p:spPr>
        <p:txBody>
          <a:bodyPr vert="horz" wrap="square" lIns="91440" tIns="45720" rIns="91440" bIns="45720" numCol="1" anchor="t" anchorCtr="0" compatLnSpc="1">
            <a:prstTxWarp prst="textNoShape">
              <a:avLst/>
            </a:prstTxWarp>
          </a:bodyPr>
          <a:lstStyle/>
          <a:p>
            <a:r>
              <a:rPr lang="zh-CN" altLang="zh-CN" dirty="0"/>
              <a:t>数据库管理系统：</a:t>
            </a:r>
            <a:r>
              <a:rPr lang="en-US" altLang="zh-CN" dirty="0"/>
              <a:t>SQL Server</a:t>
            </a:r>
            <a:endParaRPr lang="zh-CN" altLang="zh-CN" dirty="0"/>
          </a:p>
        </p:txBody>
      </p:sp>
      <p:sp>
        <p:nvSpPr>
          <p:cNvPr id="89" name="矩形 88">
            <a:extLst>
              <a:ext uri="{FF2B5EF4-FFF2-40B4-BE49-F238E27FC236}">
                <a16:creationId xmlns:a16="http://schemas.microsoft.com/office/drawing/2014/main" id="{AA7F3AAE-25A1-444F-AA34-4EB9F2C28646}"/>
              </a:ext>
            </a:extLst>
          </p:cNvPr>
          <p:cNvSpPr/>
          <p:nvPr/>
        </p:nvSpPr>
        <p:spPr>
          <a:xfrm>
            <a:off x="1556202" y="3559936"/>
            <a:ext cx="3744757" cy="400110"/>
          </a:xfrm>
          <a:prstGeom prst="rect">
            <a:avLst/>
          </a:prstGeom>
        </p:spPr>
        <p:txBody>
          <a:bodyPr vert="horz" wrap="square" lIns="91440" tIns="45720" rIns="91440" bIns="45720" numCol="1" anchor="t" anchorCtr="0" compatLnSpc="1">
            <a:prstTxWarp prst="textNoShape">
              <a:avLst/>
            </a:prstTxWarp>
          </a:bodyPr>
          <a:lstStyle/>
          <a:p>
            <a:r>
              <a:rPr lang="zh-CN" altLang="en-US" dirty="0"/>
              <a:t>代码编写平台</a:t>
            </a:r>
            <a:r>
              <a:rPr lang="zh-CN" altLang="zh-CN" dirty="0"/>
              <a:t>：</a:t>
            </a:r>
            <a:r>
              <a:rPr lang="en-US" altLang="zh-CN" dirty="0"/>
              <a:t>Visual Studio 2017</a:t>
            </a:r>
            <a:endParaRPr lang="zh-CN" altLang="zh-CN" dirty="0"/>
          </a:p>
        </p:txBody>
      </p:sp>
      <p:grpSp>
        <p:nvGrpSpPr>
          <p:cNvPr id="90" name="组合 89">
            <a:extLst>
              <a:ext uri="{FF2B5EF4-FFF2-40B4-BE49-F238E27FC236}">
                <a16:creationId xmlns:a16="http://schemas.microsoft.com/office/drawing/2014/main" id="{A5F0C409-5773-7A4D-9D90-57E438D80CEE}"/>
              </a:ext>
            </a:extLst>
          </p:cNvPr>
          <p:cNvGrpSpPr/>
          <p:nvPr/>
        </p:nvGrpSpPr>
        <p:grpSpPr>
          <a:xfrm>
            <a:off x="662994" y="3418839"/>
            <a:ext cx="648000" cy="648000"/>
            <a:chOff x="-373062" y="2520950"/>
            <a:chExt cx="812800" cy="812800"/>
          </a:xfrm>
        </p:grpSpPr>
        <p:sp>
          <p:nvSpPr>
            <p:cNvPr id="91" name="椭圆 90">
              <a:extLst>
                <a:ext uri="{FF2B5EF4-FFF2-40B4-BE49-F238E27FC236}">
                  <a16:creationId xmlns:a16="http://schemas.microsoft.com/office/drawing/2014/main" id="{900A5C63-F47D-F547-9EB6-58CA3841B217}"/>
                </a:ext>
              </a:extLst>
            </p:cNvPr>
            <p:cNvSpPr>
              <a:spLocks noChangeArrowheads="1"/>
            </p:cNvSpPr>
            <p:nvPr/>
          </p:nvSpPr>
          <p:spPr bwMode="auto">
            <a:xfrm>
              <a:off x="-373062" y="2520950"/>
              <a:ext cx="812800" cy="812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eaLnBrk="1" hangingPunct="1"/>
              <a:endParaRPr lang="zh-CN" altLang="en-US">
                <a:solidFill>
                  <a:srgbClr val="FFFFFF"/>
                </a:solidFill>
                <a:ea typeface="微软雅黑" pitchFamily="34" charset="-122"/>
              </a:endParaRPr>
            </a:p>
          </p:txBody>
        </p:sp>
        <p:sp>
          <p:nvSpPr>
            <p:cNvPr id="92" name="Freeform 251">
              <a:extLst>
                <a:ext uri="{FF2B5EF4-FFF2-40B4-BE49-F238E27FC236}">
                  <a16:creationId xmlns:a16="http://schemas.microsoft.com/office/drawing/2014/main" id="{12BDF2E4-D6F6-4540-A645-0FA91F2AB913}"/>
                </a:ext>
              </a:extLst>
            </p:cNvPr>
            <p:cNvSpPr>
              <a:spLocks noEditPoints="1"/>
            </p:cNvSpPr>
            <p:nvPr/>
          </p:nvSpPr>
          <p:spPr bwMode="auto">
            <a:xfrm>
              <a:off x="-165100" y="2776538"/>
              <a:ext cx="365125" cy="288000"/>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grpSp>
      <p:sp>
        <p:nvSpPr>
          <p:cNvPr id="93" name="TextBox 20">
            <a:extLst>
              <a:ext uri="{FF2B5EF4-FFF2-40B4-BE49-F238E27FC236}">
                <a16:creationId xmlns:a16="http://schemas.microsoft.com/office/drawing/2014/main" id="{36BC0F64-3B31-F842-8814-991B40E7D656}"/>
              </a:ext>
            </a:extLst>
          </p:cNvPr>
          <p:cNvSpPr txBox="1"/>
          <p:nvPr/>
        </p:nvSpPr>
        <p:spPr>
          <a:xfrm>
            <a:off x="461876" y="226851"/>
            <a:ext cx="1798723" cy="400110"/>
          </a:xfrm>
          <a:prstGeom prst="rect">
            <a:avLst/>
          </a:prstGeom>
          <a:noFill/>
        </p:spPr>
        <p:txBody>
          <a:bodyPr wrap="square" rtlCol="0">
            <a:spAutoFit/>
          </a:bodyPr>
          <a:lstStyle>
            <a:defPPr>
              <a:defRPr lang="zh-CN"/>
            </a:defPPr>
            <a:lvl1pPr>
              <a:defRPr sz="2000">
                <a:solidFill>
                  <a:schemeClr val="tx1">
                    <a:lumMod val="65000"/>
                    <a:lumOff val="35000"/>
                  </a:schemeClr>
                </a:solidFill>
                <a:latin typeface="+mj-ea"/>
                <a:ea typeface="+mj-ea"/>
              </a:defRPr>
            </a:lvl1pPr>
          </a:lstStyle>
          <a:p>
            <a:r>
              <a:rPr lang="zh-CN" altLang="en-US" dirty="0"/>
              <a:t>系统开发环境</a:t>
            </a:r>
          </a:p>
        </p:txBody>
      </p:sp>
      <p:sp>
        <p:nvSpPr>
          <p:cNvPr id="94" name="TextBox 33">
            <a:extLst>
              <a:ext uri="{FF2B5EF4-FFF2-40B4-BE49-F238E27FC236}">
                <a16:creationId xmlns:a16="http://schemas.microsoft.com/office/drawing/2014/main" id="{AE17BC76-FCE1-D94C-883A-994C3455EAC6}"/>
              </a:ext>
            </a:extLst>
          </p:cNvPr>
          <p:cNvSpPr txBox="1"/>
          <p:nvPr/>
        </p:nvSpPr>
        <p:spPr>
          <a:xfrm>
            <a:off x="2130972" y="267415"/>
            <a:ext cx="3580019" cy="338554"/>
          </a:xfrm>
          <a:prstGeom prst="rect">
            <a:avLst/>
          </a:prstGeom>
          <a:noFill/>
        </p:spPr>
        <p:txBody>
          <a:bodyPr wrap="none" rtlCol="0">
            <a:spAutoFit/>
          </a:bodyPr>
          <a:lstStyle>
            <a:defPPr>
              <a:defRPr lang="zh-CN"/>
            </a:defPPr>
            <a:lvl1pPr>
              <a:defRPr sz="1600">
                <a:solidFill>
                  <a:schemeClr val="tx1">
                    <a:lumMod val="65000"/>
                    <a:lumOff val="35000"/>
                  </a:schemeClr>
                </a:solidFill>
                <a:latin typeface="+mj-ea"/>
                <a:ea typeface="+mj-ea"/>
              </a:defRPr>
            </a:lvl1pPr>
          </a:lstStyle>
          <a:p>
            <a:r>
              <a:rPr lang="en" altLang="zh-CN" dirty="0"/>
              <a:t>System Development Environment</a:t>
            </a:r>
            <a:endParaRPr lang="zh-CN" altLang="en-US" dirty="0"/>
          </a:p>
        </p:txBody>
      </p:sp>
    </p:spTree>
    <p:custDataLst>
      <p:tags r:id="rId1"/>
    </p:custDataLst>
    <p:extLst>
      <p:ext uri="{BB962C8B-B14F-4D97-AF65-F5344CB8AC3E}">
        <p14:creationId xmlns:p14="http://schemas.microsoft.com/office/powerpoint/2010/main" val="12007317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5969" y="2177143"/>
            <a:ext cx="3775393" cy="630942"/>
          </a:xfrm>
          <a:prstGeom prst="rect">
            <a:avLst/>
          </a:prstGeom>
          <a:noFill/>
        </p:spPr>
        <p:txBody>
          <a:bodyPr wrap="none" rtlCol="0">
            <a:spAutoFit/>
          </a:bodyPr>
          <a:lstStyle/>
          <a:p>
            <a:pPr algn="ctr"/>
            <a:r>
              <a:rPr lang="zh-CN" altLang="en-US" sz="3500" dirty="0">
                <a:solidFill>
                  <a:schemeClr val="accent2">
                    <a:lumMod val="75000"/>
                  </a:schemeClr>
                </a:solidFill>
                <a:latin typeface="+mj-ea"/>
                <a:ea typeface="+mj-ea"/>
              </a:rPr>
              <a:t>系统的设计与实现</a:t>
            </a:r>
          </a:p>
        </p:txBody>
      </p:sp>
      <p:pic>
        <p:nvPicPr>
          <p:cNvPr id="4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0800000">
            <a:off x="8369581" y="4196471"/>
            <a:ext cx="774419" cy="947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199355" y="1542970"/>
            <a:ext cx="2704780" cy="2081072"/>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p:nvSpPr>
          <p:spPr>
            <a:xfrm>
              <a:off x="4519952" y="1045125"/>
              <a:ext cx="168818" cy="289617"/>
            </a:xfrm>
            <a:prstGeom prst="rect">
              <a:avLst/>
            </a:prstGeom>
            <a:noFill/>
          </p:spPr>
          <p:txBody>
            <a:bodyPr wrap="none" rtlCol="0">
              <a:spAutoFit/>
            </a:bodyPr>
            <a:lstStyle/>
            <a:p>
              <a:r>
                <a:rPr lang="en-US" altLang="zh-CN" sz="9000" dirty="0">
                  <a:solidFill>
                    <a:schemeClr val="accent2">
                      <a:lumMod val="75000"/>
                    </a:schemeClr>
                  </a:solidFill>
                  <a:latin typeface="+mj-ea"/>
                  <a:ea typeface="+mj-ea"/>
                </a:rPr>
                <a:t>3</a:t>
              </a:r>
              <a:endParaRPr lang="zh-CN" altLang="en-US" sz="9000" dirty="0">
                <a:solidFill>
                  <a:schemeClr val="accent2">
                    <a:lumMod val="75000"/>
                  </a:schemeClr>
                </a:solidFill>
                <a:latin typeface="+mj-ea"/>
                <a:ea typeface="+mj-ea"/>
              </a:endParaRPr>
            </a:p>
          </p:txBody>
        </p:sp>
      </p:grpSp>
      <p:grpSp>
        <p:nvGrpSpPr>
          <p:cNvPr id="31" name="组合 30"/>
          <p:cNvGrpSpPr/>
          <p:nvPr/>
        </p:nvGrpSpPr>
        <p:grpSpPr>
          <a:xfrm>
            <a:off x="0" y="1"/>
            <a:ext cx="707045" cy="200648"/>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66502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1000" fill="hold"/>
                                        <p:tgtEl>
                                          <p:spTgt spid="41"/>
                                        </p:tgtEl>
                                        <p:attrNameLst>
                                          <p:attrName>ppt_w</p:attrName>
                                        </p:attrNameLst>
                                      </p:cBhvr>
                                      <p:tavLst>
                                        <p:tav tm="0">
                                          <p:val>
                                            <p:fltVal val="0"/>
                                          </p:val>
                                        </p:tav>
                                        <p:tav tm="100000">
                                          <p:val>
                                            <p:strVal val="#ppt_w"/>
                                          </p:val>
                                        </p:tav>
                                      </p:tavLst>
                                    </p:anim>
                                    <p:anim calcmode="lin" valueType="num">
                                      <p:cBhvr>
                                        <p:cTn id="19" dur="1000" fill="hold"/>
                                        <p:tgtEl>
                                          <p:spTgt spid="41"/>
                                        </p:tgtEl>
                                        <p:attrNameLst>
                                          <p:attrName>ppt_h</p:attrName>
                                        </p:attrNameLst>
                                      </p:cBhvr>
                                      <p:tavLst>
                                        <p:tav tm="0">
                                          <p:val>
                                            <p:fltVal val="0"/>
                                          </p:val>
                                        </p:tav>
                                        <p:tav tm="100000">
                                          <p:val>
                                            <p:strVal val="#ppt_h"/>
                                          </p:val>
                                        </p:tav>
                                      </p:tavLst>
                                    </p:anim>
                                    <p:anim calcmode="lin" valueType="num">
                                      <p:cBhvr>
                                        <p:cTn id="20" dur="1000" fill="hold"/>
                                        <p:tgtEl>
                                          <p:spTgt spid="41"/>
                                        </p:tgtEl>
                                        <p:attrNameLst>
                                          <p:attrName>style.rotation</p:attrName>
                                        </p:attrNameLst>
                                      </p:cBhvr>
                                      <p:tavLst>
                                        <p:tav tm="0">
                                          <p:val>
                                            <p:fltVal val="90"/>
                                          </p:val>
                                        </p:tav>
                                        <p:tav tm="100000">
                                          <p:val>
                                            <p:fltVal val="0"/>
                                          </p:val>
                                        </p:tav>
                                      </p:tavLst>
                                    </p:anim>
                                    <p:animEffect transition="in" filter="fade">
                                      <p:cBhvr>
                                        <p:cTn id="21" dur="1000"/>
                                        <p:tgtEl>
                                          <p:spTgt spid="41"/>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ppt_x</p:attrName>
                                        </p:attrNameLst>
                                      </p:cBhvr>
                                      <p:tavLst>
                                        <p:tav tm="0">
                                          <p:val>
                                            <p:strVal val="#ppt_x-#ppt_w*1.125000"/>
                                          </p:val>
                                        </p:tav>
                                        <p:tav tm="100000">
                                          <p:val>
                                            <p:strVal val="#ppt_x"/>
                                          </p:val>
                                        </p:tav>
                                      </p:tavLst>
                                    </p:anim>
                                    <p:animEffect transition="in" filter="wipe(righ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8">
            <a:extLst>
              <a:ext uri="{FF2B5EF4-FFF2-40B4-BE49-F238E27FC236}">
                <a16:creationId xmlns:a16="http://schemas.microsoft.com/office/drawing/2014/main" id="{71F0733E-D887-144E-837B-75B91B6BDD80}"/>
              </a:ext>
            </a:extLst>
          </p:cNvPr>
          <p:cNvSpPr txBox="1"/>
          <p:nvPr/>
        </p:nvSpPr>
        <p:spPr>
          <a:xfrm>
            <a:off x="1490212" y="4019676"/>
            <a:ext cx="2523716" cy="338552"/>
          </a:xfrm>
          <a:prstGeom prst="rect">
            <a:avLst/>
          </a:prstGeom>
          <a:noFill/>
        </p:spPr>
        <p:txBody>
          <a:bodyPr wrap="square" lIns="121917" tIns="60959" rIns="121917" bIns="6095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40">
              <a:defRPr/>
            </a:pPr>
            <a:r>
              <a:rPr lang="zh-CN" altLang="en-US" sz="1400" b="1" kern="0" dirty="0">
                <a:solidFill>
                  <a:srgbClr val="1F1F1F"/>
                </a:solidFill>
              </a:rPr>
              <a:t>程序简要流程图 </a:t>
            </a:r>
            <a:r>
              <a:rPr lang="en-US" altLang="zh-CN" sz="1400" b="1" kern="0" dirty="0">
                <a:solidFill>
                  <a:srgbClr val="1F1F1F"/>
                </a:solidFill>
              </a:rPr>
              <a:t>P9</a:t>
            </a:r>
            <a:endParaRPr lang="zh-CN" altLang="en-US" sz="1400" b="1" kern="0" dirty="0">
              <a:solidFill>
                <a:srgbClr val="1F1F1F"/>
              </a:solidFill>
            </a:endParaRPr>
          </a:p>
        </p:txBody>
      </p:sp>
      <p:cxnSp>
        <p:nvCxnSpPr>
          <p:cNvPr id="17" name="直接连接符 34">
            <a:extLst>
              <a:ext uri="{FF2B5EF4-FFF2-40B4-BE49-F238E27FC236}">
                <a16:creationId xmlns:a16="http://schemas.microsoft.com/office/drawing/2014/main" id="{4EBA5B14-1DFE-C740-8687-4315C7716C0B}"/>
              </a:ext>
            </a:extLst>
          </p:cNvPr>
          <p:cNvCxnSpPr/>
          <p:nvPr/>
        </p:nvCxnSpPr>
        <p:spPr>
          <a:xfrm>
            <a:off x="2119460" y="328746"/>
            <a:ext cx="0" cy="208592"/>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TextBox 20">
            <a:extLst>
              <a:ext uri="{FF2B5EF4-FFF2-40B4-BE49-F238E27FC236}">
                <a16:creationId xmlns:a16="http://schemas.microsoft.com/office/drawing/2014/main" id="{277424F6-9F24-3B4A-B8D0-39F6638AC812}"/>
              </a:ext>
            </a:extLst>
          </p:cNvPr>
          <p:cNvSpPr txBox="1"/>
          <p:nvPr/>
        </p:nvSpPr>
        <p:spPr>
          <a:xfrm>
            <a:off x="461877" y="226851"/>
            <a:ext cx="1836480" cy="400110"/>
          </a:xfrm>
          <a:prstGeom prst="rect">
            <a:avLst/>
          </a:prstGeom>
          <a:noFill/>
        </p:spPr>
        <p:txBody>
          <a:bodyPr wrap="square" rtlCol="0">
            <a:spAutoFit/>
          </a:bodyPr>
          <a:lstStyle>
            <a:defPPr>
              <a:defRPr lang="zh-CN"/>
            </a:defPPr>
            <a:lvl1pPr>
              <a:defRPr sz="2000">
                <a:solidFill>
                  <a:schemeClr val="tx1">
                    <a:lumMod val="65000"/>
                    <a:lumOff val="35000"/>
                  </a:schemeClr>
                </a:solidFill>
                <a:latin typeface="+mj-ea"/>
                <a:ea typeface="+mj-ea"/>
              </a:defRPr>
            </a:lvl1pPr>
          </a:lstStyle>
          <a:p>
            <a:r>
              <a:rPr lang="zh-CN" altLang="en-US" dirty="0"/>
              <a:t>系统功能设计</a:t>
            </a:r>
          </a:p>
        </p:txBody>
      </p:sp>
      <p:sp>
        <p:nvSpPr>
          <p:cNvPr id="22" name="TextBox 33">
            <a:extLst>
              <a:ext uri="{FF2B5EF4-FFF2-40B4-BE49-F238E27FC236}">
                <a16:creationId xmlns:a16="http://schemas.microsoft.com/office/drawing/2014/main" id="{DAD4FF1B-4626-774F-AFA2-025C768A4249}"/>
              </a:ext>
            </a:extLst>
          </p:cNvPr>
          <p:cNvSpPr txBox="1"/>
          <p:nvPr/>
        </p:nvSpPr>
        <p:spPr>
          <a:xfrm>
            <a:off x="2075169" y="269986"/>
            <a:ext cx="2542234" cy="338554"/>
          </a:xfrm>
          <a:prstGeom prst="rect">
            <a:avLst/>
          </a:prstGeom>
          <a:noFill/>
        </p:spPr>
        <p:txBody>
          <a:bodyPr wrap="none" rtlCol="0">
            <a:spAutoFit/>
          </a:bodyPr>
          <a:lstStyle>
            <a:defPPr>
              <a:defRPr lang="zh-CN"/>
            </a:defPPr>
            <a:lvl1pPr>
              <a:defRPr sz="1600">
                <a:solidFill>
                  <a:schemeClr val="tx1">
                    <a:lumMod val="65000"/>
                    <a:lumOff val="35000"/>
                  </a:schemeClr>
                </a:solidFill>
                <a:latin typeface="+mj-ea"/>
                <a:ea typeface="+mj-ea"/>
              </a:defRPr>
            </a:lvl1pPr>
          </a:lstStyle>
          <a:p>
            <a:r>
              <a:rPr lang="en" altLang="zh-CN" dirty="0"/>
              <a:t>System Function Design</a:t>
            </a:r>
            <a:endParaRPr lang="zh-CN" altLang="en-US" dirty="0"/>
          </a:p>
        </p:txBody>
      </p:sp>
      <p:sp>
        <p:nvSpPr>
          <p:cNvPr id="24" name="文本框 8">
            <a:extLst>
              <a:ext uri="{FF2B5EF4-FFF2-40B4-BE49-F238E27FC236}">
                <a16:creationId xmlns:a16="http://schemas.microsoft.com/office/drawing/2014/main" id="{65B245A8-165B-E140-A648-9D1803E67FE1}"/>
              </a:ext>
            </a:extLst>
          </p:cNvPr>
          <p:cNvSpPr txBox="1"/>
          <p:nvPr/>
        </p:nvSpPr>
        <p:spPr>
          <a:xfrm>
            <a:off x="5621762" y="4534960"/>
            <a:ext cx="2785765" cy="338552"/>
          </a:xfrm>
          <a:prstGeom prst="rect">
            <a:avLst/>
          </a:prstGeom>
          <a:noFill/>
        </p:spPr>
        <p:txBody>
          <a:bodyPr wrap="square" lIns="121917" tIns="60959" rIns="121917" bIns="6095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40">
              <a:defRPr/>
            </a:pPr>
            <a:r>
              <a:rPr lang="zh-CN" altLang="en-US" sz="1400" b="1" kern="0" dirty="0">
                <a:solidFill>
                  <a:srgbClr val="1F1F1F"/>
                </a:solidFill>
              </a:rPr>
              <a:t>程序简要</a:t>
            </a:r>
            <a:r>
              <a:rPr lang="en-US" altLang="zh-CN" sz="1400" b="1" kern="0" dirty="0">
                <a:solidFill>
                  <a:srgbClr val="1F1F1F"/>
                </a:solidFill>
              </a:rPr>
              <a:t>E-R</a:t>
            </a:r>
            <a:r>
              <a:rPr lang="zh-CN" altLang="en-US" sz="1400" b="1" kern="0" dirty="0">
                <a:solidFill>
                  <a:srgbClr val="1F1F1F"/>
                </a:solidFill>
              </a:rPr>
              <a:t>图 </a:t>
            </a:r>
            <a:r>
              <a:rPr lang="en-US" altLang="zh-CN" sz="1400" b="1" kern="0" dirty="0">
                <a:solidFill>
                  <a:srgbClr val="1F1F1F"/>
                </a:solidFill>
              </a:rPr>
              <a:t>P10</a:t>
            </a:r>
            <a:endParaRPr lang="zh-CN" altLang="en-US" sz="1400" b="1" kern="0" dirty="0">
              <a:solidFill>
                <a:srgbClr val="1F1F1F"/>
              </a:solidFill>
            </a:endParaRPr>
          </a:p>
        </p:txBody>
      </p:sp>
      <p:pic>
        <p:nvPicPr>
          <p:cNvPr id="2" name="图片 1">
            <a:extLst>
              <a:ext uri="{FF2B5EF4-FFF2-40B4-BE49-F238E27FC236}">
                <a16:creationId xmlns:a16="http://schemas.microsoft.com/office/drawing/2014/main" id="{4B63D758-15B6-4B31-A002-526C84300D15}"/>
              </a:ext>
            </a:extLst>
          </p:cNvPr>
          <p:cNvPicPr>
            <a:picLocks noChangeAspect="1"/>
          </p:cNvPicPr>
          <p:nvPr/>
        </p:nvPicPr>
        <p:blipFill>
          <a:blip r:embed="rId4"/>
          <a:stretch>
            <a:fillRect/>
          </a:stretch>
        </p:blipFill>
        <p:spPr>
          <a:xfrm>
            <a:off x="386565" y="1244916"/>
            <a:ext cx="4731009" cy="2594910"/>
          </a:xfrm>
          <a:prstGeom prst="rect">
            <a:avLst/>
          </a:prstGeom>
        </p:spPr>
      </p:pic>
      <p:pic>
        <p:nvPicPr>
          <p:cNvPr id="3" name="图片 2">
            <a:extLst>
              <a:ext uri="{FF2B5EF4-FFF2-40B4-BE49-F238E27FC236}">
                <a16:creationId xmlns:a16="http://schemas.microsoft.com/office/drawing/2014/main" id="{F579E922-F587-4D20-AB77-87117E1F7FEF}"/>
              </a:ext>
            </a:extLst>
          </p:cNvPr>
          <p:cNvPicPr>
            <a:picLocks noChangeAspect="1"/>
          </p:cNvPicPr>
          <p:nvPr/>
        </p:nvPicPr>
        <p:blipFill>
          <a:blip r:embed="rId5"/>
          <a:stretch>
            <a:fillRect/>
          </a:stretch>
        </p:blipFill>
        <p:spPr>
          <a:xfrm>
            <a:off x="5408235" y="608540"/>
            <a:ext cx="3212820" cy="3867662"/>
          </a:xfrm>
          <a:prstGeom prst="rect">
            <a:avLst/>
          </a:prstGeom>
        </p:spPr>
      </p:pic>
    </p:spTree>
    <p:custDataLst>
      <p:tags r:id="rId1"/>
    </p:custDataLst>
    <p:extLst>
      <p:ext uri="{BB962C8B-B14F-4D97-AF65-F5344CB8AC3E}">
        <p14:creationId xmlns:p14="http://schemas.microsoft.com/office/powerpoint/2010/main" val="3614091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34">
            <a:extLst>
              <a:ext uri="{FF2B5EF4-FFF2-40B4-BE49-F238E27FC236}">
                <a16:creationId xmlns:a16="http://schemas.microsoft.com/office/drawing/2014/main" id="{4EBA5B14-1DFE-C740-8687-4315C7716C0B}"/>
              </a:ext>
            </a:extLst>
          </p:cNvPr>
          <p:cNvCxnSpPr/>
          <p:nvPr/>
        </p:nvCxnSpPr>
        <p:spPr>
          <a:xfrm>
            <a:off x="2108782" y="328968"/>
            <a:ext cx="0" cy="208592"/>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20">
            <a:extLst>
              <a:ext uri="{FF2B5EF4-FFF2-40B4-BE49-F238E27FC236}">
                <a16:creationId xmlns:a16="http://schemas.microsoft.com/office/drawing/2014/main" id="{277424F6-9F24-3B4A-B8D0-39F6638AC812}"/>
              </a:ext>
            </a:extLst>
          </p:cNvPr>
          <p:cNvSpPr txBox="1"/>
          <p:nvPr/>
        </p:nvSpPr>
        <p:spPr>
          <a:xfrm>
            <a:off x="451199" y="227073"/>
            <a:ext cx="1836480" cy="400110"/>
          </a:xfrm>
          <a:prstGeom prst="rect">
            <a:avLst/>
          </a:prstGeom>
          <a:noFill/>
        </p:spPr>
        <p:txBody>
          <a:bodyPr wrap="square" rtlCol="0">
            <a:spAutoFit/>
          </a:bodyPr>
          <a:lstStyle>
            <a:defPPr>
              <a:defRPr lang="zh-CN"/>
            </a:defPPr>
            <a:lvl1pPr>
              <a:defRPr sz="2000">
                <a:solidFill>
                  <a:schemeClr val="tx1">
                    <a:lumMod val="65000"/>
                    <a:lumOff val="35000"/>
                  </a:schemeClr>
                </a:solidFill>
                <a:latin typeface="+mj-ea"/>
                <a:ea typeface="+mj-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系统功能设计</a:t>
            </a:r>
          </a:p>
        </p:txBody>
      </p:sp>
      <p:sp>
        <p:nvSpPr>
          <p:cNvPr id="5" name="TextBox 33">
            <a:extLst>
              <a:ext uri="{FF2B5EF4-FFF2-40B4-BE49-F238E27FC236}">
                <a16:creationId xmlns:a16="http://schemas.microsoft.com/office/drawing/2014/main" id="{DAD4FF1B-4626-774F-AFA2-025C768A4249}"/>
              </a:ext>
            </a:extLst>
          </p:cNvPr>
          <p:cNvSpPr txBox="1"/>
          <p:nvPr/>
        </p:nvSpPr>
        <p:spPr>
          <a:xfrm>
            <a:off x="2064491" y="270208"/>
            <a:ext cx="2542234" cy="338554"/>
          </a:xfrm>
          <a:prstGeom prst="rect">
            <a:avLst/>
          </a:prstGeom>
          <a:noFill/>
        </p:spPr>
        <p:txBody>
          <a:bodyPr wrap="none" rtlCol="0">
            <a:spAutoFit/>
          </a:bodyPr>
          <a:lstStyle>
            <a:defPPr>
              <a:defRPr lang="zh-CN"/>
            </a:defPPr>
            <a:lvl1pPr>
              <a:defRPr sz="1600">
                <a:solidFill>
                  <a:schemeClr val="tx1">
                    <a:lumMod val="65000"/>
                    <a:lumOff val="35000"/>
                  </a:schemeClr>
                </a:solidFill>
                <a:latin typeface="+mj-ea"/>
                <a:ea typeface="+mj-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t>System Function Design</a:t>
            </a:r>
            <a:endParaRPr lang="zh-CN" altLang="en-US" dirty="0"/>
          </a:p>
        </p:txBody>
      </p:sp>
      <p:sp>
        <p:nvSpPr>
          <p:cNvPr id="6" name="文本框 8">
            <a:extLst>
              <a:ext uri="{FF2B5EF4-FFF2-40B4-BE49-F238E27FC236}">
                <a16:creationId xmlns:a16="http://schemas.microsoft.com/office/drawing/2014/main" id="{71F0733E-D887-144E-837B-75B91B6BDD80}"/>
              </a:ext>
            </a:extLst>
          </p:cNvPr>
          <p:cNvSpPr txBox="1"/>
          <p:nvPr/>
        </p:nvSpPr>
        <p:spPr>
          <a:xfrm>
            <a:off x="3159751" y="3998165"/>
            <a:ext cx="2523716" cy="338552"/>
          </a:xfrm>
          <a:prstGeom prst="rect">
            <a:avLst/>
          </a:prstGeom>
          <a:noFill/>
        </p:spPr>
        <p:txBody>
          <a:bodyPr wrap="square" lIns="121917" tIns="60959" rIns="121917" bIns="6095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40">
              <a:defRPr/>
            </a:pPr>
            <a:r>
              <a:rPr lang="zh-CN" altLang="en-US" sz="1400" b="1" kern="0" dirty="0">
                <a:solidFill>
                  <a:srgbClr val="1F1F1F"/>
                </a:solidFill>
              </a:rPr>
              <a:t>程序设计流程图 </a:t>
            </a:r>
            <a:r>
              <a:rPr lang="en-US" altLang="zh-CN" sz="1400" b="1" kern="0" dirty="0">
                <a:solidFill>
                  <a:srgbClr val="1F1F1F"/>
                </a:solidFill>
              </a:rPr>
              <a:t>P10</a:t>
            </a:r>
            <a:endParaRPr lang="zh-CN" altLang="en-US" sz="1400" b="1" kern="0" dirty="0">
              <a:solidFill>
                <a:srgbClr val="1F1F1F"/>
              </a:solidFill>
            </a:endParaRPr>
          </a:p>
        </p:txBody>
      </p:sp>
      <p:pic>
        <p:nvPicPr>
          <p:cNvPr id="7" name="图片 6">
            <a:extLst>
              <a:ext uri="{FF2B5EF4-FFF2-40B4-BE49-F238E27FC236}">
                <a16:creationId xmlns:a16="http://schemas.microsoft.com/office/drawing/2014/main" id="{7B67270B-D567-4991-A7FE-313E54E796B9}"/>
              </a:ext>
            </a:extLst>
          </p:cNvPr>
          <p:cNvPicPr>
            <a:picLocks noChangeAspect="1"/>
          </p:cNvPicPr>
          <p:nvPr/>
        </p:nvPicPr>
        <p:blipFill>
          <a:blip r:embed="rId2"/>
          <a:stretch>
            <a:fillRect/>
          </a:stretch>
        </p:blipFill>
        <p:spPr>
          <a:xfrm>
            <a:off x="419634" y="1400943"/>
            <a:ext cx="8304732" cy="2341614"/>
          </a:xfrm>
          <a:prstGeom prst="rect">
            <a:avLst/>
          </a:prstGeom>
        </p:spPr>
      </p:pic>
      <p:sp>
        <p:nvSpPr>
          <p:cNvPr id="9" name="文本框 8">
            <a:extLst>
              <a:ext uri="{FF2B5EF4-FFF2-40B4-BE49-F238E27FC236}">
                <a16:creationId xmlns:a16="http://schemas.microsoft.com/office/drawing/2014/main" id="{4BEB70C8-4761-4027-A9BE-91E20E2352ED}"/>
              </a:ext>
            </a:extLst>
          </p:cNvPr>
          <p:cNvSpPr txBox="1"/>
          <p:nvPr/>
        </p:nvSpPr>
        <p:spPr>
          <a:xfrm>
            <a:off x="6200650" y="4287338"/>
            <a:ext cx="2523716" cy="338552"/>
          </a:xfrm>
          <a:prstGeom prst="rect">
            <a:avLst/>
          </a:prstGeom>
          <a:noFill/>
        </p:spPr>
        <p:txBody>
          <a:bodyPr wrap="square" lIns="121917" tIns="60959" rIns="121917" bIns="6095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40">
              <a:defRPr/>
            </a:pPr>
            <a:r>
              <a:rPr lang="zh-CN" altLang="en-US" sz="1400" b="1" kern="0" dirty="0">
                <a:solidFill>
                  <a:srgbClr val="1F1F1F"/>
                </a:solidFill>
              </a:rPr>
              <a:t>数据库设计 </a:t>
            </a:r>
            <a:r>
              <a:rPr lang="en-US" altLang="zh-CN" sz="1400" b="1" kern="0" dirty="0">
                <a:solidFill>
                  <a:srgbClr val="1F1F1F"/>
                </a:solidFill>
              </a:rPr>
              <a:t>P6</a:t>
            </a:r>
            <a:endParaRPr lang="zh-CN" altLang="en-US" sz="1400" b="1" kern="0" dirty="0">
              <a:solidFill>
                <a:srgbClr val="1F1F1F"/>
              </a:solidFill>
            </a:endParaRPr>
          </a:p>
        </p:txBody>
      </p:sp>
    </p:spTree>
    <p:extLst>
      <p:ext uri="{BB962C8B-B14F-4D97-AF65-F5344CB8AC3E}">
        <p14:creationId xmlns:p14="http://schemas.microsoft.com/office/powerpoint/2010/main" val="7897631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实用毕业论文答辩动态PPT模板"/>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清风素材 https://12sc.taobao.com/">
  <a:themeElements>
    <a:clrScheme name="自定义 34">
      <a:dk1>
        <a:sysClr val="windowText" lastClr="000000"/>
      </a:dk1>
      <a:lt1>
        <a:sysClr val="window" lastClr="FFFFFF"/>
      </a:lt1>
      <a:dk2>
        <a:srgbClr val="1F497D"/>
      </a:dk2>
      <a:lt2>
        <a:srgbClr val="EEECE1"/>
      </a:lt2>
      <a:accent1>
        <a:srgbClr val="4F81BD"/>
      </a:accent1>
      <a:accent2>
        <a:srgbClr val="4F81BD"/>
      </a:accent2>
      <a:accent3>
        <a:srgbClr val="9BBB59"/>
      </a:accent3>
      <a:accent4>
        <a:srgbClr val="8064A2"/>
      </a:accent4>
      <a:accent5>
        <a:srgbClr val="4BACC6"/>
      </a:accent5>
      <a:accent6>
        <a:srgbClr val="F79646"/>
      </a:accent6>
      <a:hlink>
        <a:srgbClr val="0000FF"/>
      </a:hlink>
      <a:folHlink>
        <a:srgbClr val="800080"/>
      </a:folHlink>
    </a:clrScheme>
    <a:fontScheme name="自定义 5">
      <a:majorFont>
        <a:latin typeface="Franklin Gothic Medium"/>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1480</TotalTime>
  <Words>412</Words>
  <Application>Microsoft Office PowerPoint</Application>
  <PresentationFormat>全屏显示(16:9)</PresentationFormat>
  <Paragraphs>61</Paragraphs>
  <Slides>12</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Arial</vt:lpstr>
      <vt:lpstr>Franklin Gothic Medium</vt:lpstr>
      <vt:lpstr>宋体</vt:lpstr>
      <vt:lpstr>微软雅黑</vt:lpstr>
      <vt:lpstr>Calibri</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简约实用毕业论文答辩动态PPT模板</dc:title>
  <dc:subject>12sc.taobao.com</dc:subject>
  <dc:creator>清风素材;User</dc:creator>
  <cp:keywords>12sc.taobao.com</cp:keywords>
  <dc:description>12sc.taobao.com</dc:description>
  <cp:lastModifiedBy>万旻</cp:lastModifiedBy>
  <cp:revision>138</cp:revision>
  <dcterms:created xsi:type="dcterms:W3CDTF">2015-01-23T04:02:45Z</dcterms:created>
  <dcterms:modified xsi:type="dcterms:W3CDTF">2021-05-07T12:55:56Z</dcterms:modified>
  <cp:category>12sc.taobao.com</cp:category>
  <cp:contentStatus>12sc.taobao.com</cp:contentStatus>
</cp:coreProperties>
</file>