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FEEE1-DFAF-4BED-8037-8E5555A8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386452-CD65-47B3-8E11-D681836E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6A0D89-874E-4B39-8ACE-3E150538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B8D94E-121A-4224-BE93-A71EA99C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84F99C-B84D-4F50-9168-565BB6CE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3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4E588-CCCF-47D1-996D-A7EEC680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ABFDEC-104B-49CA-8C4F-FBC8F219A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53FB23-85FB-4F68-83B8-B96B7B9A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9E46D-A3FC-4288-B451-F1BB499A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49807-F854-4D4F-98BF-EF914196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8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26E534-1A00-43AD-BB70-A6247B3E2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17B559-E3F9-458F-8D45-96683078B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F9E9C-5699-422E-AA52-5B360C6F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C636B-FD7E-455B-B2F0-E5CD8620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4A6B3-BD96-4176-8462-B5CC0B49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5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282FB-9C12-41AB-AF60-2AF898BF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DC800-4119-466D-A7CB-D8384FC3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CC1E7-1AD3-43B3-8095-27CAAA92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2FBC0-4B0F-4B7C-9695-F7582635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957D81-73D6-4A32-B203-6E363DCA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13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E3AE5-C7CF-4F24-AD2F-79E9B96E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50380-4B3B-4DE2-8F17-C2FB30B7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560D3A-C067-473A-92E8-E53ADF05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51386-69A0-4984-821B-7D2F8FC3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FB6AD-C4F6-4F18-8312-5B8849AB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78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465A2-D3DD-4608-AE81-573EB6B3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F62E3-DC22-46BE-84D0-96B10C1C1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D347D7-E5BC-46A2-84ED-41C38A7E8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67D9D5-7A9A-45CE-9C63-F51238C8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16D0C7-E158-4B2A-800A-B53DA11B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9E61E-261E-4894-A38C-437C0B32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42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977CB-4395-49B4-AFB5-8908C2E6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FB45E-5964-4583-985F-4478C265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4D60B4-5A41-4E38-89A6-7C9BB2611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98FCF2-35EE-478F-9FE8-EE1B1E358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0D8106-4B85-455C-A1BF-085D4BEE7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FEC9A4-A6AF-4018-BE67-EB7117BC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D42B33-6EE6-4AEC-9849-00051EDD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B330DD-0096-442D-8F98-A21D6EEA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5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3661B-819D-47B9-B5A7-C4578FE9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6ED26C-F1EF-4C40-AF16-E90B0613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AF9E0B-5E38-4A00-8642-8635F07A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9660EE-FA01-438F-9A78-165FF6D7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5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5DEE35-0CD3-4CDF-884D-8BA6F7F8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8FA78F-5B2A-4773-947A-A4FEB517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FD9652-893C-48B4-9FA9-8029361F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3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3FEF8-0691-4339-B50E-794A9EE2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FE110-69BC-4347-A245-1EEF07CC5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D7F21E-825C-4436-95AC-DBAF9B82E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33D3CE-B841-417B-8AE0-BF13EB8C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2BB226-13E2-49DB-94BA-9CF2FA79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0AD88F-EEB0-49D2-836C-89565E57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8ACF8-1DA0-425D-A6F5-CB64927A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35B525-0CCD-4757-8EF9-516F5EDAF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31200-A0BB-4C4C-8D5C-74A468059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4A2EC-35E7-4033-AFF4-27CE47D3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247B5-53FD-4107-B5F3-3458C054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EB531-8366-4336-BD70-DBC8B97D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9D9475-F9AD-41F0-BA51-A9DCB9F8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8787C-BC30-4E24-8F77-907E8A4B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7C538B-58D8-4970-BF0C-336AE9386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E199-EFAB-4985-A169-096C44FDFC1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3B630-B217-4602-914F-863C9A1B7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E94F00-E100-45C7-A8FA-C371E863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0C83-F87C-4912-B341-28F0516A0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45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28DB3-A53A-495C-B21B-CBBF044D5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0A5EA-E79B-4AB6-A3F3-E691DDC9D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796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revision>1</cp:revision>
  <dcterms:created xsi:type="dcterms:W3CDTF">2020-11-14T14:16:25Z</dcterms:created>
  <dcterms:modified xsi:type="dcterms:W3CDTF">2020-11-14T14:16:48Z</dcterms:modified>
</cp:coreProperties>
</file>