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7ECE3E-0D32-4816-80BF-01007C845A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800000" y="332028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85282E-88AF-49A4-A7D7-6A81A0692B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2028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E7AA1E-6061-43C8-BD28-34CE1F07C0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99096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18192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80000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99096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18192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54A8B1-499E-4075-AFB2-8C704BC49C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6E54F5-85BE-4037-A411-EB6F19AA80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7BDB72-2A37-4ADB-BCB5-591B68D4D6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2FBD74-F523-42FC-804D-699692B39C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13381F-C512-4097-BF88-BDE6E1148A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7CD0D4-7269-4654-9FD3-6195BDB563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800000" y="360000"/>
            <a:ext cx="648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C5FCD2-549E-4E82-B079-C4E9C13DC2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3F7E9A-7668-4E2F-A07A-71F7C819B1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2866D4-F56B-4BEF-8A30-4CCD5AAD88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2028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00E077-7350-4021-92B9-DE827A3900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920826-73BD-419E-82EB-82EA99978F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800000" y="332028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344B24-C1F9-490F-9D4C-05D83BCC1E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2028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AC4E14-55AE-45DE-94FA-72AB9D4A2F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99096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18192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80000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99096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18192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2A491B-3B6B-4CC7-9102-E23E2F1945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9EE6983-8463-4B6F-BFC1-440DD45C93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F4F143F-B413-4C8C-B375-C2822A9026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E66FB5-E503-43D7-B5CB-4084078561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8B8DD9-32A8-4D72-8017-8C6C526835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A72AC59-045E-4338-A717-617F811E2F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6A18F6-6520-4361-A406-4775D64345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1800000" y="360000"/>
            <a:ext cx="648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83C54D-8B2C-4953-AE1C-10A8A30AA5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B69064-D2B0-4B59-AF7E-DC08E554FB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2028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7173AE-5442-4D23-ADAF-C8D82A94CA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09155A6-5930-4A5E-8643-675E3F94E5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1800000" y="332028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92C356-EBDD-41D9-A698-5D97C2F05A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2028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139C43-C0AF-4271-8F06-A80E0A27DB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99096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18192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180000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99096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18192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EADA50-2085-426B-AAA0-14262C3C7E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8B5FBBA-26BF-4312-B481-7B2C8ADC0E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26E0062-93F2-4F26-A522-0E07AA587D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C55BB75-69ED-40BD-B677-2397C917FF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D01DB3-7344-4AAF-B8EA-74F1D03A68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70F3697-5918-4F9C-8176-2260AE5AEB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B41645C-5325-453C-BFE7-FCD78734E5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1800000" y="360000"/>
            <a:ext cx="648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0574062-CD37-4E94-8C20-D38B1CE1A8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D42D807-D490-4B36-879A-8419A65DBB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2028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327437F-288F-4603-87C6-347CB8161C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CDFF70F-3271-4936-BFF3-78F4395BAB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1800000" y="332028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8805823-5126-40B8-A3F6-53F4987F29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2028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E7FBA1-ED47-4DE6-81D5-F7532B0C87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99096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181920" y="144000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180000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99096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181920" y="3320280"/>
            <a:ext cx="20862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1C0687-5942-4CA9-920D-358950D634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2F2272-59BF-45DB-9F3A-C560AD352E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800000" y="360000"/>
            <a:ext cx="648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FA822A-7E08-4293-9F71-D9CC91A469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49EA24-2DB9-4F4B-B803-B7A1B380A0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20280" y="332028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5181FD-DDF1-43AF-BCB7-4E7D55FF38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80000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20280" y="1440000"/>
            <a:ext cx="31618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800000" y="3320280"/>
            <a:ext cx="64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909F1A-79BC-4996-80C1-0E2D1D53AC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rect l="0" t="0" r="r" b="b"/>
            <a:pathLst>
              <a:path w="13500" h="8000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rect l="0" t="0" r="r" b="b"/>
            <a:pathLst>
              <a:path w="16000" h="6000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rect l="0" t="0" r="r" b="b"/>
            <a:pathLst>
              <a:path w="12500" h="10500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rect l="0" t="0" r="r" b="b"/>
            <a:pathLst>
              <a:path w="12500" h="7250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rect l="0" t="0" r="r" b="b"/>
            <a:pathLst>
              <a:path w="16000" h="5292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rect l="0" t="0" r="r" b="b"/>
            <a:pathLst>
              <a:path w="12000" h="10500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5C1B48D6-8184-48A4-986A-8A11A371D99C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 algn="ctr">
              <a:spcAft>
                <a:spcPts val="1060"/>
              </a:spcAft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indent="0" algn="ctr">
              <a:spcAft>
                <a:spcPts val="848"/>
              </a:spcAft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indent="0" algn="ctr">
              <a:spcAft>
                <a:spcPts val="635"/>
              </a:spcAft>
            </a:pPr>
            <a:r>
              <a:rPr b="0" lang="en-US" sz="1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400" spc="-1" strike="noStrike">
              <a:solidFill>
                <a:srgbClr val="666666"/>
              </a:solidFill>
              <a:latin typeface="DejaVu Sans"/>
            </a:endParaRPr>
          </a:p>
          <a:p>
            <a:pPr lvl="3" indent="0" algn="ctr">
              <a:spcAft>
                <a:spcPts val="422"/>
              </a:spcAft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indent="0" algn="ctr">
              <a:spcAft>
                <a:spcPts val="213"/>
              </a:spcAft>
            </a:pPr>
            <a:r>
              <a:rPr b="0" lang="en-US" sz="8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800" spc="-1" strike="noStrike">
              <a:solidFill>
                <a:srgbClr val="666666"/>
              </a:solidFill>
              <a:latin typeface="DejaVu Sans"/>
            </a:endParaRPr>
          </a:p>
          <a:p>
            <a:pPr lvl="5" indent="0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  <a:p>
            <a:pPr lvl="6" indent="0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rect l="0" t="0" r="r" b="b"/>
            <a:pathLst>
              <a:path w="9102" h="9000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rect l="0" t="0" r="r" b="b"/>
            <a:pathLst>
              <a:path w="15000" h="3000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rect l="0" t="0" r="r" b="b"/>
            <a:pathLst>
              <a:path w="11000" h="10500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rect l="0" t="0" r="r" b="b"/>
            <a:pathLst>
              <a:path w="9000" h="8750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rect l="0" t="0" r="r" b="b"/>
            <a:pathLst>
              <a:path w="14000" h="3250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rect l="0" t="0" r="r" b="b"/>
            <a:pathLst>
              <a:path w="11102" h="9830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just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just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45461024-5003-47DF-8D2F-9FB4091B434D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rect l="0" t="0" r="r" b="b"/>
            <a:pathLst>
              <a:path w="5500" h="9500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rect l="0" t="0" r="r" b="b"/>
            <a:pathLst>
              <a:path w="5500" h="1000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rect l="0" t="0" r="r" b="b"/>
            <a:pathLst>
              <a:path w="10000" h="7500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rect l="0" t="0" r="r" b="b"/>
            <a:pathLst>
              <a:path w="5500" h="9250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rect l="0" t="0" r="r" b="b"/>
            <a:pathLst>
              <a:path w="5000" h="1250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rect l="0" t="0" r="r" b="b"/>
            <a:pathLst>
              <a:path w="9000" h="6750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7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8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80808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9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6717ECF4-CB0C-4317-937A-C590BB33601A}" type="slidenum">
              <a:rPr b="0" lang="en-US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0" t="0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0" t="0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3" name="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0" t="0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4" name="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0" t="0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E2C68DE4-3F81-4889-9A34-0D57F0ED149B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20000" y="1143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600" spc="-1" strike="noStrike">
                <a:solidFill>
                  <a:srgbClr val="333333"/>
                </a:solidFill>
                <a:latin typeface="DejaVu Sans"/>
              </a:rPr>
              <a:t>Climate Change Website</a:t>
            </a:r>
            <a:endParaRPr b="1" lang="en-US" sz="36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1c1c1c"/>
              </a:solidFill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1c1c1c"/>
              </a:solidFill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pc="-1" strike="noStrike">
                <a:solidFill>
                  <a:srgbClr val="1c1c1c"/>
                </a:solidFill>
                <a:latin typeface="DejaVu Sans"/>
              </a:rPr>
              <a:t>                  </a:t>
            </a:r>
            <a:r>
              <a:rPr b="1" lang="en-US" sz="2400" spc="-1" strike="noStrike">
                <a:solidFill>
                  <a:srgbClr val="1c1c1c"/>
                </a:solidFill>
                <a:latin typeface="DejaVu Sans"/>
              </a:rPr>
              <a:t>Niranjanaa Jayakumar</a:t>
            </a:r>
            <a:endParaRPr b="0" lang="en-US" sz="2400" spc="-1" strike="noStrike">
              <a:solidFill>
                <a:srgbClr val="1c1c1c"/>
              </a:solidFill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1c1c1c"/>
              </a:solidFill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1" lang="en-US" sz="2400" spc="-1" strike="noStrike">
                <a:solidFill>
                  <a:srgbClr val="1c1c1c"/>
                </a:solidFill>
                <a:latin typeface="DejaVu Sans"/>
              </a:rPr>
              <a:t>WEB URL:  http://niranjanaajayakumar.rf.gd/</a:t>
            </a:r>
            <a:endParaRPr b="0" lang="en-US" sz="2400" spc="-1" strike="noStrike">
              <a:solidFill>
                <a:srgbClr val="1c1c1c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4AFC045-0A25-4050-B809-2E13F34C1E1D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636920" y="2057400"/>
            <a:ext cx="65926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800" spc="-1" strike="noStrike">
                <a:solidFill>
                  <a:srgbClr val="333333"/>
                </a:solidFill>
                <a:latin typeface="DejaVu Sans"/>
              </a:rPr>
              <a:t>THANK YOU</a:t>
            </a:r>
            <a:endParaRPr b="1" lang="en-US" sz="4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195E19-C9A2-452B-AFDE-C473CB2E9454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000" spc="-1" strike="noStrike">
                <a:solidFill>
                  <a:srgbClr val="333333"/>
                </a:solidFill>
                <a:latin typeface="DejaVu Sans"/>
              </a:rPr>
              <a:t>Why I Chose This Content</a:t>
            </a:r>
            <a:endParaRPr b="1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272160" indent="-20412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Personal Interest: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 I have always had a deep personal interest in environmental issues, particularly climate change. Witnessing the profound impact of climate change on our planet inspired me to take action.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272160" indent="-20412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Passion for Sustainability: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 My passion for sustainability and a greener future drove me to create a platform dedicated to climate change awareness.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272160" indent="-20412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Raising Awareness: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 Through this website, I aim to raise awareness about the pressing challenges posed by climate change.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272160" indent="-20412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Education and Engagement: 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I believe that educating individuals about climate change and its consequences is crucial. I want to engage people in conversations about environmental conservation.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272160" indent="-20412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Hope for Change: 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My objective is to inspire positive change in behavior and lifestyle choices to mitigate climate change's effects. I want to empower others to take action.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272160" indent="-20412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A Sustainable Future: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 Ultimately, I chose this content to contribute to a more sustainable and harmonious coexistence between humanity and our planet.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417A7AA-0CFA-410F-B06B-56529C989E5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000" spc="-1" strike="noStrike">
                <a:solidFill>
                  <a:srgbClr val="333333"/>
                </a:solidFill>
                <a:latin typeface="DejaVu Sans"/>
              </a:rPr>
              <a:t>Website Overview</a:t>
            </a:r>
            <a:endParaRPr b="1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315360" indent="0">
              <a:spcAft>
                <a:spcPts val="1060"/>
              </a:spcAft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Main Sections and Features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15360" indent="-23652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Home: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 Our website begins with an engaging homepage that provides a glimpse into our mission and recent updates.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15360" indent="-23652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Blog: 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Explore a diverse range of blog posts covering topics like climate change effects, conservation efforts, and environmental solutions.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15360" indent="-23652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Projects: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 Discover our ongoing projects dedicated to environmental conservation, from reforestation to waste reduction initiatives.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15360" indent="-23652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Environmental Elements Table: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 Dive into a table displaying climate data, such as temperature changes, greenhouse gas levels, and sea level rise, to emphasize the impact of climate change.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15360" indent="-23652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Contact Us: 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Reach out to us easily through our "Contact Us" page for inquiries, collaboration opportunities, or to share your thoughts.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1536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3CCF9B6-62EB-4A64-A9CE-924E226BC57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000" spc="-1" strike="noStrike">
                <a:solidFill>
                  <a:srgbClr val="333333"/>
                </a:solidFill>
                <a:latin typeface="DejaVu Sans"/>
              </a:rPr>
              <a:t>Website Overview</a:t>
            </a:r>
            <a:endParaRPr b="1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328320" indent="0">
              <a:spcAft>
                <a:spcPts val="1060"/>
              </a:spcAft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Unique Features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28320" indent="-2462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Interactive Data: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 Our environmental elements table provides an interactive experience for users to explore and understand climatic data.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28320" indent="-2462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Engaging Blog Content: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 Our blog section offers thought-provoking and informative articles to keep visitors informed and engaged.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28320" indent="-2462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User-Friendly Design: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 Our website is designed for easy navigation, ensuring that users can access valuable information effortlessly.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28320" indent="-2462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Visual Appeal: 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We've incorporated visually appealing elements to enhance the user experience and convey the urgency of climate change.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2832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3611D1-C7C4-49E8-A1D7-426A3D87D8D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000" spc="-1" strike="noStrike">
                <a:solidFill>
                  <a:srgbClr val="333333"/>
                </a:solidFill>
                <a:latin typeface="DejaVu Sans"/>
              </a:rPr>
              <a:t>User Experience</a:t>
            </a:r>
            <a:endParaRPr b="1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358560" indent="0">
              <a:spcAft>
                <a:spcPts val="1060"/>
              </a:spcAft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User-Friendly Design: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58560" indent="-26892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Our website prioritizes a seamless and user-friendly experience. We aimed to make it accessible to visitors of all ages and backgrounds.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58560" indent="0">
              <a:spcAft>
                <a:spcPts val="1060"/>
              </a:spcAft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Challenges Encountered: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58560" indent="-26892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Data Visualization: One challenge was presenting complex climatic data in a way that's easy to understand and interact with.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58560" indent="-26892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Optimizing Load Times: Ensuring fast loading times for all visitors, regardless of their internet speed or device, was another hurdle.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99AFFAB-0063-4C89-B59C-C540867D5180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000" spc="-1" strike="noStrike">
                <a:solidFill>
                  <a:srgbClr val="333333"/>
                </a:solidFill>
                <a:latin typeface="DejaVu Sans"/>
              </a:rPr>
              <a:t>User Experience</a:t>
            </a:r>
            <a:endParaRPr b="1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289440" indent="0">
              <a:spcAft>
                <a:spcPts val="1060"/>
              </a:spcAft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Addressing Challenges: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289440" indent="-21708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Interactive Elements: To tackle the data visualization challenge, we implemented interactive features in our environmental elements table. Users can click on elements to view additional information.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289440" indent="-21708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Optimization: We optimized our website's performance by compressing images, leveraging browser caching, and utilizing content delivery networks (CDNs).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28944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289440" indent="0">
              <a:spcAft>
                <a:spcPts val="1060"/>
              </a:spcAft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Improving User Experience: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289440" indent="-21708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Engaging Content: We focused on creating engaging and informative content, such as blog posts and project updates, to keep visitors intrigued.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289440" indent="-21708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Responsive Design: Our website is responsive, ensuring it functions seamlessly on various devices, from desktop computers to smartphones.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4831AC8-601B-48DF-9207-B9F2D153617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000" spc="-1" strike="noStrike">
                <a:solidFill>
                  <a:srgbClr val="333333"/>
                </a:solidFill>
                <a:latin typeface="DejaVu Sans"/>
              </a:rPr>
              <a:t>Conclusion and Future Plans</a:t>
            </a:r>
            <a:endParaRPr b="1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Key Takeaways: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Climate change awareness is crucial for the well-being of our planet and future generations.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Our website serves as a resource hub for understanding climate change, environmental issues, and sustainable solutions.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By exploring the website, users can learn, engage, and contribute to the fight against climate change.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4E8E875-36EA-40B4-A2FD-C173EB11C4E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000" spc="-1" strike="noStrike">
                <a:solidFill>
                  <a:srgbClr val="333333"/>
                </a:solidFill>
                <a:latin typeface="DejaVu Sans"/>
              </a:rPr>
              <a:t>Conclusion and Future Plans</a:t>
            </a:r>
            <a:endParaRPr b="1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349920" indent="0">
              <a:spcAft>
                <a:spcPts val="1060"/>
              </a:spcAft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Future Plans: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49920" indent="-2624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Expanding Content: We plan to add more informative articles, projects, and data to provide an even deeper understanding of climate-related topics.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49920" indent="-2624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Community Engagement: Creating a forum for users to share their ideas, experiences, and initiatives related to climate change.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49920" indent="-2624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Global Outreach: Expanding our reach to promote climate awareness on a global scale.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marL="349920" indent="0">
              <a:spcAft>
                <a:spcPts val="1060"/>
              </a:spcAft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</a:rPr>
              <a:t>Remember: 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The fight against climate change requires collective effort. Let's continue to raise awareness, take action, and make a positive impact on our environment.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964FBD3-6209-479D-A447-7F8E474FF47B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32600" y="20574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200" spc="-1" strike="noStrike">
                <a:solidFill>
                  <a:srgbClr val="333333"/>
                </a:solidFill>
                <a:latin typeface="DejaVu Sans"/>
              </a:rPr>
              <a:t>QUESTION &amp; ANSWER</a:t>
            </a:r>
            <a:endParaRPr b="1" lang="en-US" sz="32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8540BE-B6AC-4CDE-8D1A-586381EEC5AE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LibreOffice/7.5.5.2$Linux_X86_64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2023-09-22T13:44:39Z</dcterms:created>
  <dc:creator/>
  <dc:description/>
  <dc:language>en-US</dc:language>
  <cp:lastModifiedBy/>
  <dcterms:modified xsi:type="dcterms:W3CDTF">2023-09-22T14:36:32Z</dcterms:modified>
  <cp:revision>8</cp:revision>
  <dc:subject/>
  <dc:title>Focus</dc:title>
</cp:coreProperties>
</file>