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3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2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2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N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J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hu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j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739774" y="2056292"/>
            <a:ext cx="8902085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Data cleaning and preprocessing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2560791" y="2566832"/>
            <a:ext cx="6102204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Using excel functions for statistical analysis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2560792" y="3601801"/>
            <a:ext cx="7497608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Visualization using excel charts and pivot tables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743074" y="1846579"/>
            <a:ext cx="5519915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F46D43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19531">
            <a:off x="1014916" y="1973941"/>
            <a:ext cx="6165490" cy="39925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5" name=""/>
          <p:cNvSpPr txBox="1"/>
          <p:nvPr/>
        </p:nvSpPr>
        <p:spPr>
          <a:xfrm rot="139">
            <a:off x="2131810" y="2754980"/>
            <a:ext cx="4779818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
 Summary of insights gained 
 impact on decision- making and 
empolyee management
 Future steps for futher analysis or 
implementation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810000" y="3251200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 rot="20229">
            <a:off x="1178756" y="3860801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114800" y="3556000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4267200" y="3708400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4419600" y="3860800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3962400" y="3403600"/>
            <a:ext cx="4572000" cy="13487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965921" y="2473959"/>
            <a:ext cx="7146359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1366518" y="3860800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961636" y="4013200"/>
            <a:ext cx="7182364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864756" y="4097654"/>
            <a:ext cx="6200894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3962400" y="3403600"/>
            <a:ext cx="4572000" cy="929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929866" y="2964179"/>
            <a:ext cx="6665886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IN">
                <a:solidFill>
                  <a:srgbClr val="000000"/>
                </a:solidFill>
              </a:rPr>
              <a:t>. Inconisistent employee performance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data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 2. Identifying pattrens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Employee metrics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decision making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actionable insights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6" name="TextBox 10"/>
          <p:cNvSpPr txBox="1"/>
          <p:nvPr/>
        </p:nvSpPr>
        <p:spPr>
          <a:xfrm>
            <a:off x="990600" y="2133600"/>
            <a:ext cx="7924800" cy="4470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B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b="0" dirty="0" sz="2400" i="0" lang="en-US">
              <a:solidFill>
                <a:srgbClr val="B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989263" y="2499360"/>
            <a:ext cx="8163394" cy="9296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•AIM; To streamline employee data analysis using excel tools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924499" y="3428999"/>
            <a:ext cx="8057001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•OBJECTIVES; Identify key metrics, analyae trends &amp; provide data -driven insights.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 rot="14344">
            <a:off x="727565" y="2243795"/>
            <a:ext cx="536044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▪HR mangers
▪team leads &amp; departments heds ▪company exectives 
company manager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3153727" y="2310129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F46D43"/>
                </a:solidFill>
              </a:rPr>
              <a:t>CONTENT:</a:t>
            </a:r>
            <a:endParaRPr sz="2800" lang="en-IN">
              <a:solidFill>
                <a:srgbClr val="F46D43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4734666" y="2820668"/>
            <a:ext cx="5228577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Implement excel-based data analysis techniques.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4724400" y="3726176"/>
            <a:ext cx="504895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Generate automated reports and dashboards.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724400" y="4655816"/>
            <a:ext cx="514049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Enable easy data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7772650" y="4661536"/>
            <a:ext cx="3406289" cy="9296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manipulation and visualization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6" name=""/>
          <p:cNvSpPr txBox="1"/>
          <p:nvPr/>
        </p:nvSpPr>
        <p:spPr>
          <a:xfrm>
            <a:off x="952500" y="195329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CONTENT: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705838" y="2463830"/>
            <a:ext cx="7958195" cy="701040"/>
          </a:xfrm>
          <a:prstGeom prst="rect"/>
        </p:spPr>
        <p:txBody>
          <a:bodyPr anchor="t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indent="-342900" marL="342900">
              <a:lnSpc>
                <a:spcPct val="100000"/>
              </a:lnSpc>
              <a:buFont typeface="Wingdings" charset="2"/>
              <a:buChar char="n"/>
            </a:pPr>
            <a:r>
              <a:rPr b="0" sz="2000" i="0" lang="en-IN" u="none">
                <a:solidFill>
                  <a:srgbClr val="000000"/>
                </a:solidFill>
                <a:effectLst/>
                <a:latin typeface="Calibri"/>
              </a:rPr>
              <a:t>Data collected from employee records,including performance,attendance,&amp; demographics</a:t>
            </a:r>
            <a:endParaRPr b="0" sz="2000" i="0" lang="en-IN" u="none">
              <a:solidFill>
                <a:srgbClr val="000000"/>
              </a:solidFill>
              <a:effectLst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868784" y="3307777"/>
            <a:ext cx="7743295" cy="447040"/>
          </a:xfrm>
          <a:prstGeom prst="rect"/>
        </p:spPr>
        <p:txBody>
          <a:bodyPr rtlCol="0" wrap="square">
            <a:spAutoFit/>
          </a:bodyPr>
          <a:p>
            <a:pPr algn="ctr" indent="-342900" marL="342900">
              <a:buFont typeface="Wingdings" charset="2"/>
              <a:buChar char="n"/>
            </a:pPr>
            <a:r>
              <a:rPr sz="2400" lang="en-IN">
                <a:solidFill>
                  <a:srgbClr val="000000"/>
                </a:solidFill>
              </a:rPr>
              <a:t>Number of records,time span,&amp; key variables 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TextBox 8"/>
          <p:cNvSpPr txBox="1"/>
          <p:nvPr/>
        </p:nvSpPr>
        <p:spPr>
          <a:xfrm>
            <a:off x="2743200" y="2354703"/>
            <a:ext cx="8534018" cy="5105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4537049" y="2865242"/>
            <a:ext cx="7308272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automated reporting : our excel based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2603477" y="3200645"/>
            <a:ext cx="8499521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system automates complex reporting tasks, saving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8" name=""/>
          <p:cNvSpPr txBox="1"/>
          <p:nvPr/>
        </p:nvSpPr>
        <p:spPr>
          <a:xfrm>
            <a:off x="2603476" y="3702366"/>
            <a:ext cx="8841374" cy="510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HR managers hours of manual work. Tise enables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2603477" y="4046586"/>
            <a:ext cx="7942478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quick access to insightful data withoout the need for extensive excel expertise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2024-09-11T05:34:09Z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22c7535f49ac45d39bbfcc6b631ee5c7</vt:lpwstr>
  </property>
</Properties>
</file>