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AE5A-986B-4835-B03A-179F2677DE6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59E-AAB1-419C-B89F-4675EA48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0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AE5A-986B-4835-B03A-179F2677DE6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59E-AAB1-419C-B89F-4675EA48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9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AE5A-986B-4835-B03A-179F2677DE6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59E-AAB1-419C-B89F-4675EA48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27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AE5A-986B-4835-B03A-179F2677DE6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59E-AAB1-419C-B89F-4675EA4846E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676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AE5A-986B-4835-B03A-179F2677DE6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59E-AAB1-419C-B89F-4675EA48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90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AE5A-986B-4835-B03A-179F2677DE6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59E-AAB1-419C-B89F-4675EA48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00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AE5A-986B-4835-B03A-179F2677DE6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59E-AAB1-419C-B89F-4675EA48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14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AE5A-986B-4835-B03A-179F2677DE6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59E-AAB1-419C-B89F-4675EA48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26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AE5A-986B-4835-B03A-179F2677DE6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59E-AAB1-419C-B89F-4675EA48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2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AE5A-986B-4835-B03A-179F2677DE6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59E-AAB1-419C-B89F-4675EA48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AE5A-986B-4835-B03A-179F2677DE6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59E-AAB1-419C-B89F-4675EA48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2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AE5A-986B-4835-B03A-179F2677DE6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59E-AAB1-419C-B89F-4675EA48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0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AE5A-986B-4835-B03A-179F2677DE6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59E-AAB1-419C-B89F-4675EA48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2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AE5A-986B-4835-B03A-179F2677DE6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59E-AAB1-419C-B89F-4675EA48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0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AE5A-986B-4835-B03A-179F2677DE6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59E-AAB1-419C-B89F-4675EA48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8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AE5A-986B-4835-B03A-179F2677DE6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59E-AAB1-419C-B89F-4675EA48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5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AE5A-986B-4835-B03A-179F2677DE6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59E-AAB1-419C-B89F-4675EA48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8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BA3AE5A-986B-4835-B03A-179F2677DE6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BFD759E-AAB1-419C-B89F-4675EA48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93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EAF81-ECE5-4774-A892-E721E2331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511814"/>
            <a:ext cx="9440034" cy="1130260"/>
          </a:xfrm>
        </p:spPr>
        <p:txBody>
          <a:bodyPr>
            <a:normAutofit/>
          </a:bodyPr>
          <a:lstStyle/>
          <a:p>
            <a:r>
              <a:rPr lang="en-US" sz="4800" dirty="0"/>
              <a:t>Software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653C4-6A66-4920-9DF3-4A001ADB5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642074"/>
            <a:ext cx="9440034" cy="5052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EA017"/>
                </a:solidFill>
              </a:rPr>
              <a:t>Team Lead 2: Nate Osterberg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C67178-C15E-489D-8DDF-CB1BD4194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935FF0-1760-4319-A859-2868DF7A8F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94" r="1" b="1425"/>
          <a:stretch/>
        </p:blipFill>
        <p:spPr>
          <a:xfrm>
            <a:off x="1185001" y="710696"/>
            <a:ext cx="4347614" cy="35256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0E302A-5FD8-4851-A678-788E466290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3" r="20777" b="2"/>
          <a:stretch/>
        </p:blipFill>
        <p:spPr>
          <a:xfrm>
            <a:off x="5681299" y="710696"/>
            <a:ext cx="5325700" cy="35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2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CDEF-FBF7-481D-88FD-187AE54D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2669"/>
            <a:ext cx="10353762" cy="970450"/>
          </a:xfrm>
        </p:spPr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7102F8-98A6-443A-996D-ACEF0E875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46" y="1058919"/>
            <a:ext cx="9270460" cy="5222977"/>
          </a:xfrm>
          <a:ln w="76200"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C980D1-241D-4316-9EC6-EC9F42DF00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94" r="1" b="1425"/>
          <a:stretch/>
        </p:blipFill>
        <p:spPr>
          <a:xfrm>
            <a:off x="10570565" y="5584890"/>
            <a:ext cx="1393983" cy="113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8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CDEF-FBF7-481D-88FD-187AE54D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248"/>
            <a:ext cx="10353762" cy="970450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0E2A5B-B229-4B9F-9A8A-96082CCFA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35" y="989698"/>
            <a:ext cx="8788130" cy="5080362"/>
          </a:xfrm>
          <a:ln w="76200"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C980D1-241D-4316-9EC6-EC9F42DF00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94" r="1" b="1425"/>
          <a:stretch/>
        </p:blipFill>
        <p:spPr>
          <a:xfrm>
            <a:off x="10435346" y="5504839"/>
            <a:ext cx="1393983" cy="113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8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CDEF-FBF7-481D-88FD-187AE54D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en-US" dirty="0"/>
              <a:t>S.A. Gantt Charts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EE698E-2D04-4878-A56D-1ADB21414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21" y="1066800"/>
            <a:ext cx="10781358" cy="264916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A32A74-1EEC-4060-861D-667128020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15" y="4005749"/>
            <a:ext cx="10757864" cy="1590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C980D1-241D-4316-9EC6-EC9F42DF00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94" r="1" b="1425"/>
          <a:stretch/>
        </p:blipFill>
        <p:spPr>
          <a:xfrm>
            <a:off x="10486416" y="5378378"/>
            <a:ext cx="1393983" cy="113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8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CDEF-FBF7-481D-88FD-187AE54D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9601-F416-403A-A5CD-F4A9947AB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980D1-241D-4316-9EC6-EC9F42DF00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94" r="1" b="1425"/>
          <a:stretch/>
        </p:blipFill>
        <p:spPr>
          <a:xfrm>
            <a:off x="10486416" y="5378378"/>
            <a:ext cx="1393983" cy="113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72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Slate</vt:lpstr>
      <vt:lpstr>Software Architecture</vt:lpstr>
      <vt:lpstr>Sequence Diagram</vt:lpstr>
      <vt:lpstr>Class Diagram</vt:lpstr>
      <vt:lpstr>S.A. Gantt Charts</vt:lpstr>
      <vt:lpstr>Game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dc:creator>Nathan Osterberg</dc:creator>
  <cp:lastModifiedBy>Nathan Osterberg</cp:lastModifiedBy>
  <cp:revision>6</cp:revision>
  <dcterms:created xsi:type="dcterms:W3CDTF">2019-10-10T06:06:00Z</dcterms:created>
  <dcterms:modified xsi:type="dcterms:W3CDTF">2019-10-10T08:14:23Z</dcterms:modified>
</cp:coreProperties>
</file>