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65" r:id="rId3"/>
    <p:sldId id="268" r:id="rId4"/>
    <p:sldId id="269" r:id="rId5"/>
    <p:sldId id="267" r:id="rId6"/>
    <p:sldId id="258" r:id="rId7"/>
    <p:sldId id="259" r:id="rId8"/>
    <p:sldId id="260" r:id="rId9"/>
    <p:sldId id="270" r:id="rId10"/>
    <p:sldId id="271" r:id="rId11"/>
    <p:sldId id="272" r:id="rId12"/>
    <p:sldId id="261" r:id="rId13"/>
    <p:sldId id="276" r:id="rId14"/>
    <p:sldId id="277" r:id="rId15"/>
    <p:sldId id="278" r:id="rId16"/>
    <p:sldId id="279" r:id="rId17"/>
    <p:sldId id="262" r:id="rId18"/>
    <p:sldId id="280" r:id="rId19"/>
    <p:sldId id="263" r:id="rId20"/>
    <p:sldId id="275" r:id="rId21"/>
    <p:sldId id="274" r:id="rId22"/>
    <p:sldId id="273" r:id="rId23"/>
    <p:sldId id="264"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D2CBEC-47A5-4706-8A2C-E96E1EEC7CA0}"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24204E1D-55F7-45DF-BCC6-83AE47881C73}">
      <dgm:prSet/>
      <dgm:spPr/>
      <dgm:t>
        <a:bodyPr/>
        <a:lstStyle/>
        <a:p>
          <a:r>
            <a:rPr lang="en-US"/>
            <a:t>Library</a:t>
          </a:r>
        </a:p>
      </dgm:t>
    </dgm:pt>
    <dgm:pt modelId="{B374F89B-6FE1-4D36-8531-A9ECFDD6B760}" type="parTrans" cxnId="{8B153F4E-8AD4-4517-8284-ECA71E9C4D84}">
      <dgm:prSet/>
      <dgm:spPr/>
      <dgm:t>
        <a:bodyPr/>
        <a:lstStyle/>
        <a:p>
          <a:endParaRPr lang="en-US"/>
        </a:p>
      </dgm:t>
    </dgm:pt>
    <dgm:pt modelId="{39B3C533-D11C-4A28-8703-FFEAAE80525B}" type="sibTrans" cxnId="{8B153F4E-8AD4-4517-8284-ECA71E9C4D84}">
      <dgm:prSet phldrT="01" phldr="0"/>
      <dgm:spPr/>
      <dgm:t>
        <a:bodyPr/>
        <a:lstStyle/>
        <a:p>
          <a:endParaRPr lang="en-US"/>
        </a:p>
      </dgm:t>
    </dgm:pt>
    <dgm:pt modelId="{5BC8C97A-734E-487C-8F69-90D17860DFF3}">
      <dgm:prSet/>
      <dgm:spPr/>
      <dgm:t>
        <a:bodyPr/>
        <a:lstStyle/>
        <a:p>
          <a:r>
            <a:rPr lang="en-US"/>
            <a:t>Library Location </a:t>
          </a:r>
        </a:p>
      </dgm:t>
    </dgm:pt>
    <dgm:pt modelId="{C1B1F187-EE29-4DD4-B50A-C1C85F92107B}" type="parTrans" cxnId="{63ED455D-4ECB-40E7-81AB-DF4C714B79BC}">
      <dgm:prSet/>
      <dgm:spPr/>
      <dgm:t>
        <a:bodyPr/>
        <a:lstStyle/>
        <a:p>
          <a:endParaRPr lang="en-US"/>
        </a:p>
      </dgm:t>
    </dgm:pt>
    <dgm:pt modelId="{335A4B07-8E68-46D9-801B-DAA639F166A9}" type="sibTrans" cxnId="{63ED455D-4ECB-40E7-81AB-DF4C714B79BC}">
      <dgm:prSet phldrT="02" phldr="0"/>
      <dgm:spPr/>
      <dgm:t>
        <a:bodyPr/>
        <a:lstStyle/>
        <a:p>
          <a:endParaRPr lang="en-US"/>
        </a:p>
      </dgm:t>
    </dgm:pt>
    <dgm:pt modelId="{276B15E9-6497-4A0A-84FD-C3C23148B781}">
      <dgm:prSet/>
      <dgm:spPr/>
      <dgm:t>
        <a:bodyPr/>
        <a:lstStyle/>
        <a:p>
          <a:r>
            <a:rPr lang="en-US"/>
            <a:t>Academic</a:t>
          </a:r>
        </a:p>
      </dgm:t>
    </dgm:pt>
    <dgm:pt modelId="{16A68332-14A9-4E87-B30B-A427808EAC56}" type="parTrans" cxnId="{B04131EE-C158-4CB7-A320-095058C6DDD2}">
      <dgm:prSet/>
      <dgm:spPr/>
      <dgm:t>
        <a:bodyPr/>
        <a:lstStyle/>
        <a:p>
          <a:endParaRPr lang="en-US"/>
        </a:p>
      </dgm:t>
    </dgm:pt>
    <dgm:pt modelId="{5DF7BC49-79E9-499C-A762-00E2AFB7C5A4}" type="sibTrans" cxnId="{B04131EE-C158-4CB7-A320-095058C6DDD2}">
      <dgm:prSet phldrT="03" phldr="0"/>
      <dgm:spPr/>
      <dgm:t>
        <a:bodyPr/>
        <a:lstStyle/>
        <a:p>
          <a:endParaRPr lang="en-US"/>
        </a:p>
      </dgm:t>
    </dgm:pt>
    <dgm:pt modelId="{ED611EB0-D4A9-4DA0-9C5D-3712500919B5}">
      <dgm:prSet/>
      <dgm:spPr/>
      <dgm:t>
        <a:bodyPr/>
        <a:lstStyle/>
        <a:p>
          <a:r>
            <a:rPr lang="en-US"/>
            <a:t>Public</a:t>
          </a:r>
        </a:p>
      </dgm:t>
    </dgm:pt>
    <dgm:pt modelId="{4C84FFD8-2096-4E24-9537-EE30C996C3A7}" type="parTrans" cxnId="{355D897B-FB9C-48B4-8453-1759A64E4559}">
      <dgm:prSet/>
      <dgm:spPr/>
      <dgm:t>
        <a:bodyPr/>
        <a:lstStyle/>
        <a:p>
          <a:endParaRPr lang="en-US"/>
        </a:p>
      </dgm:t>
    </dgm:pt>
    <dgm:pt modelId="{AAC2B254-8152-4800-BA11-1B4A4959280D}" type="sibTrans" cxnId="{355D897B-FB9C-48B4-8453-1759A64E4559}">
      <dgm:prSet phldrT="04" phldr="0"/>
      <dgm:spPr/>
      <dgm:t>
        <a:bodyPr/>
        <a:lstStyle/>
        <a:p>
          <a:endParaRPr lang="en-US"/>
        </a:p>
      </dgm:t>
    </dgm:pt>
    <dgm:pt modelId="{BE5958E6-E8DF-4D1A-A7C4-A6099A47F57A}">
      <dgm:prSet/>
      <dgm:spPr/>
      <dgm:t>
        <a:bodyPr/>
        <a:lstStyle/>
        <a:p>
          <a:r>
            <a:rPr lang="en-US"/>
            <a:t>Special</a:t>
          </a:r>
        </a:p>
      </dgm:t>
    </dgm:pt>
    <dgm:pt modelId="{89E843BF-3A1E-412B-ABF2-C2D0556A7F31}" type="parTrans" cxnId="{0990A908-B5AF-49FC-A2A2-472DE3448675}">
      <dgm:prSet/>
      <dgm:spPr/>
      <dgm:t>
        <a:bodyPr/>
        <a:lstStyle/>
        <a:p>
          <a:endParaRPr lang="en-US"/>
        </a:p>
      </dgm:t>
    </dgm:pt>
    <dgm:pt modelId="{A2A2E40A-45B7-4C5B-B673-83B4297CAEF8}" type="sibTrans" cxnId="{0990A908-B5AF-49FC-A2A2-472DE3448675}">
      <dgm:prSet phldrT="05" phldr="0"/>
      <dgm:spPr/>
      <dgm:t>
        <a:bodyPr/>
        <a:lstStyle/>
        <a:p>
          <a:endParaRPr lang="en-US"/>
        </a:p>
      </dgm:t>
    </dgm:pt>
    <dgm:pt modelId="{AEBBF52C-45BB-4301-B5F2-37527B8B35FA}">
      <dgm:prSet/>
      <dgm:spPr/>
      <dgm:t>
        <a:bodyPr/>
        <a:lstStyle/>
        <a:p>
          <a:r>
            <a:rPr lang="en-US"/>
            <a:t>Employee</a:t>
          </a:r>
        </a:p>
      </dgm:t>
    </dgm:pt>
    <dgm:pt modelId="{5B7E2DE8-B0C2-4E80-A291-0774E003D335}" type="parTrans" cxnId="{C08298AA-CAB8-45A7-87A3-EB57FB54B7F5}">
      <dgm:prSet/>
      <dgm:spPr/>
      <dgm:t>
        <a:bodyPr/>
        <a:lstStyle/>
        <a:p>
          <a:endParaRPr lang="en-US"/>
        </a:p>
      </dgm:t>
    </dgm:pt>
    <dgm:pt modelId="{2BDBBCCC-E170-4771-90B6-D8E11D5995C8}" type="sibTrans" cxnId="{C08298AA-CAB8-45A7-87A3-EB57FB54B7F5}">
      <dgm:prSet phldrT="06" phldr="0"/>
      <dgm:spPr/>
      <dgm:t>
        <a:bodyPr/>
        <a:lstStyle/>
        <a:p>
          <a:endParaRPr lang="en-US"/>
        </a:p>
      </dgm:t>
    </dgm:pt>
    <dgm:pt modelId="{335F9BB7-747E-43D0-918D-98AA9C0515C5}">
      <dgm:prSet/>
      <dgm:spPr/>
      <dgm:t>
        <a:bodyPr/>
        <a:lstStyle/>
        <a:p>
          <a:r>
            <a:rPr lang="en-US"/>
            <a:t>Emp_Qualifications</a:t>
          </a:r>
        </a:p>
      </dgm:t>
    </dgm:pt>
    <dgm:pt modelId="{F0EA3B21-5E4F-4CB7-AC54-8A5D5D533359}" type="parTrans" cxnId="{727055DA-77E2-44BF-9846-C45109F4A613}">
      <dgm:prSet/>
      <dgm:spPr/>
      <dgm:t>
        <a:bodyPr/>
        <a:lstStyle/>
        <a:p>
          <a:endParaRPr lang="en-US"/>
        </a:p>
      </dgm:t>
    </dgm:pt>
    <dgm:pt modelId="{51051790-7544-4185-BDFC-557136ADB614}" type="sibTrans" cxnId="{727055DA-77E2-44BF-9846-C45109F4A613}">
      <dgm:prSet phldrT="07" phldr="0"/>
      <dgm:spPr/>
      <dgm:t>
        <a:bodyPr/>
        <a:lstStyle/>
        <a:p>
          <a:endParaRPr lang="en-US"/>
        </a:p>
      </dgm:t>
    </dgm:pt>
    <dgm:pt modelId="{52C8F5FA-58C7-44CD-B29B-506325AC36BE}">
      <dgm:prSet/>
      <dgm:spPr/>
      <dgm:t>
        <a:bodyPr/>
        <a:lstStyle/>
        <a:p>
          <a:r>
            <a:rPr lang="en-US"/>
            <a:t>Librarian</a:t>
          </a:r>
        </a:p>
      </dgm:t>
    </dgm:pt>
    <dgm:pt modelId="{A32CC4FE-43E6-404F-B266-286A2AA6C235}" type="parTrans" cxnId="{B67637FE-4153-4F59-B5CF-BE17B4D9FEA3}">
      <dgm:prSet/>
      <dgm:spPr/>
      <dgm:t>
        <a:bodyPr/>
        <a:lstStyle/>
        <a:p>
          <a:endParaRPr lang="en-US"/>
        </a:p>
      </dgm:t>
    </dgm:pt>
    <dgm:pt modelId="{31709459-C6E0-4084-A892-22CC59EFCBC3}" type="sibTrans" cxnId="{B67637FE-4153-4F59-B5CF-BE17B4D9FEA3}">
      <dgm:prSet phldrT="08" phldr="0"/>
      <dgm:spPr/>
      <dgm:t>
        <a:bodyPr/>
        <a:lstStyle/>
        <a:p>
          <a:endParaRPr lang="en-US"/>
        </a:p>
      </dgm:t>
    </dgm:pt>
    <dgm:pt modelId="{B9DE8B7B-1AAF-4064-9916-ADBBFBC95300}">
      <dgm:prSet/>
      <dgm:spPr/>
      <dgm:t>
        <a:bodyPr/>
        <a:lstStyle/>
        <a:p>
          <a:r>
            <a:rPr lang="en-US" dirty="0"/>
            <a:t>Director</a:t>
          </a:r>
        </a:p>
      </dgm:t>
    </dgm:pt>
    <dgm:pt modelId="{9955956C-FDA5-45E5-93AA-9FBA0C944E95}" type="parTrans" cxnId="{B3F3271D-54A3-4228-8107-3DC04E398A32}">
      <dgm:prSet/>
      <dgm:spPr/>
      <dgm:t>
        <a:bodyPr/>
        <a:lstStyle/>
        <a:p>
          <a:endParaRPr lang="en-US"/>
        </a:p>
      </dgm:t>
    </dgm:pt>
    <dgm:pt modelId="{5392C552-89BD-412A-8884-C4EE0A044D70}" type="sibTrans" cxnId="{B3F3271D-54A3-4228-8107-3DC04E398A32}">
      <dgm:prSet phldrT="09" phldr="0"/>
      <dgm:spPr/>
      <dgm:t>
        <a:bodyPr/>
        <a:lstStyle/>
        <a:p>
          <a:endParaRPr lang="en-US"/>
        </a:p>
      </dgm:t>
    </dgm:pt>
    <dgm:pt modelId="{734F2299-EBDF-4A6E-9E92-313FDF61322D}">
      <dgm:prSet/>
      <dgm:spPr/>
      <dgm:t>
        <a:bodyPr/>
        <a:lstStyle/>
        <a:p>
          <a:r>
            <a:rPr lang="en-US" dirty="0"/>
            <a:t>Media Specialist</a:t>
          </a:r>
        </a:p>
      </dgm:t>
    </dgm:pt>
    <dgm:pt modelId="{5A435CD1-BF75-49C9-BC50-FF0214323EED}" type="parTrans" cxnId="{D920D2CB-B3E0-4B2A-8F08-172E3E9B515C}">
      <dgm:prSet/>
      <dgm:spPr/>
      <dgm:t>
        <a:bodyPr/>
        <a:lstStyle/>
        <a:p>
          <a:endParaRPr lang="en-US"/>
        </a:p>
      </dgm:t>
    </dgm:pt>
    <dgm:pt modelId="{C4132A9F-8D49-46D7-9B76-2A52E214EF9F}" type="sibTrans" cxnId="{D920D2CB-B3E0-4B2A-8F08-172E3E9B515C}">
      <dgm:prSet phldrT="10" phldr="0"/>
      <dgm:spPr/>
      <dgm:t>
        <a:bodyPr/>
        <a:lstStyle/>
        <a:p>
          <a:endParaRPr lang="en-US"/>
        </a:p>
      </dgm:t>
    </dgm:pt>
    <dgm:pt modelId="{29B33CEC-E758-464A-8C78-4EDC03427E8F}">
      <dgm:prSet/>
      <dgm:spPr/>
      <dgm:t>
        <a:bodyPr/>
        <a:lstStyle/>
        <a:p>
          <a:r>
            <a:rPr lang="en-US" dirty="0"/>
            <a:t>Assistant</a:t>
          </a:r>
        </a:p>
      </dgm:t>
    </dgm:pt>
    <dgm:pt modelId="{2C8DC5D1-BC74-49D5-8B79-7CD2B0C4E3E9}" type="parTrans" cxnId="{AEB67535-E4D6-45F9-A004-FFAF363A6D71}">
      <dgm:prSet/>
      <dgm:spPr/>
      <dgm:t>
        <a:bodyPr/>
        <a:lstStyle/>
        <a:p>
          <a:endParaRPr lang="en-US"/>
        </a:p>
      </dgm:t>
    </dgm:pt>
    <dgm:pt modelId="{3DD4EEAF-2095-45EE-9ABE-57B4034A7D8E}" type="sibTrans" cxnId="{AEB67535-E4D6-45F9-A004-FFAF363A6D71}">
      <dgm:prSet phldrT="11" phldr="0"/>
      <dgm:spPr/>
      <dgm:t>
        <a:bodyPr/>
        <a:lstStyle/>
        <a:p>
          <a:endParaRPr lang="en-US"/>
        </a:p>
      </dgm:t>
    </dgm:pt>
    <dgm:pt modelId="{90B14049-3F1E-4383-88E7-5EF9042D485D}">
      <dgm:prSet/>
      <dgm:spPr/>
      <dgm:t>
        <a:bodyPr/>
        <a:lstStyle/>
        <a:p>
          <a:r>
            <a:rPr lang="en-US" dirty="0"/>
            <a:t>Library Aid</a:t>
          </a:r>
        </a:p>
      </dgm:t>
    </dgm:pt>
    <dgm:pt modelId="{39CD0829-0DA6-4AEE-86F6-26480ECDE830}" type="parTrans" cxnId="{4AD7F61F-2348-4920-B104-DEDA256848E0}">
      <dgm:prSet/>
      <dgm:spPr/>
      <dgm:t>
        <a:bodyPr/>
        <a:lstStyle/>
        <a:p>
          <a:endParaRPr lang="en-US"/>
        </a:p>
      </dgm:t>
    </dgm:pt>
    <dgm:pt modelId="{3ECA7D5A-F78A-46D2-A0F3-E9B1A11A78C5}" type="sibTrans" cxnId="{4AD7F61F-2348-4920-B104-DEDA256848E0}">
      <dgm:prSet phldrT="12" phldr="0"/>
      <dgm:spPr/>
      <dgm:t>
        <a:bodyPr/>
        <a:lstStyle/>
        <a:p>
          <a:endParaRPr lang="en-US"/>
        </a:p>
      </dgm:t>
    </dgm:pt>
    <dgm:pt modelId="{83900C3A-2381-4E05-8C0C-B9370289D945}">
      <dgm:prSet/>
      <dgm:spPr/>
      <dgm:t>
        <a:bodyPr/>
        <a:lstStyle/>
        <a:p>
          <a:r>
            <a:rPr lang="en-US" dirty="0"/>
            <a:t>Archivist</a:t>
          </a:r>
        </a:p>
      </dgm:t>
    </dgm:pt>
    <dgm:pt modelId="{ED759B1C-A0C3-4E21-BBAB-2925E9B2E8AC}" type="parTrans" cxnId="{3D342AAF-CA6B-4DA2-BAC4-305F707176CA}">
      <dgm:prSet/>
      <dgm:spPr/>
      <dgm:t>
        <a:bodyPr/>
        <a:lstStyle/>
        <a:p>
          <a:endParaRPr lang="en-US"/>
        </a:p>
      </dgm:t>
    </dgm:pt>
    <dgm:pt modelId="{EC3034E3-DC3E-4473-B83A-D20716003998}" type="sibTrans" cxnId="{3D342AAF-CA6B-4DA2-BAC4-305F707176CA}">
      <dgm:prSet phldrT="13" phldr="0"/>
      <dgm:spPr/>
      <dgm:t>
        <a:bodyPr/>
        <a:lstStyle/>
        <a:p>
          <a:endParaRPr lang="en-US"/>
        </a:p>
      </dgm:t>
    </dgm:pt>
    <dgm:pt modelId="{C3D54961-A9CB-46DC-A0F2-7F3F233A5AE1}" type="pres">
      <dgm:prSet presAssocID="{A7D2CBEC-47A5-4706-8A2C-E96E1EEC7CA0}" presName="Name0" presStyleCnt="0">
        <dgm:presLayoutVars>
          <dgm:dir/>
          <dgm:animLvl val="lvl"/>
          <dgm:resizeHandles val="exact"/>
        </dgm:presLayoutVars>
      </dgm:prSet>
      <dgm:spPr/>
    </dgm:pt>
    <dgm:pt modelId="{3EB9FCF1-F56A-49E2-8EF3-441023A9CADA}" type="pres">
      <dgm:prSet presAssocID="{24204E1D-55F7-45DF-BCC6-83AE47881C73}" presName="linNode" presStyleCnt="0"/>
      <dgm:spPr/>
    </dgm:pt>
    <dgm:pt modelId="{9113A081-8ED7-43B8-B8A7-1F6705C8F237}" type="pres">
      <dgm:prSet presAssocID="{24204E1D-55F7-45DF-BCC6-83AE47881C73}" presName="parentText" presStyleLbl="node1" presStyleIdx="0" presStyleCnt="13">
        <dgm:presLayoutVars>
          <dgm:chMax val="1"/>
          <dgm:bulletEnabled val="1"/>
        </dgm:presLayoutVars>
      </dgm:prSet>
      <dgm:spPr/>
    </dgm:pt>
    <dgm:pt modelId="{0BBE83D3-9667-412A-8EA5-D794EA12279C}" type="pres">
      <dgm:prSet presAssocID="{39B3C533-D11C-4A28-8703-FFEAAE80525B}" presName="sp" presStyleCnt="0"/>
      <dgm:spPr/>
    </dgm:pt>
    <dgm:pt modelId="{6A681751-4690-4640-8275-3D436E0D5BC3}" type="pres">
      <dgm:prSet presAssocID="{5BC8C97A-734E-487C-8F69-90D17860DFF3}" presName="linNode" presStyleCnt="0"/>
      <dgm:spPr/>
    </dgm:pt>
    <dgm:pt modelId="{9630FCC6-A2E5-420D-9C4D-8AC0AFC96B49}" type="pres">
      <dgm:prSet presAssocID="{5BC8C97A-734E-487C-8F69-90D17860DFF3}" presName="parentText" presStyleLbl="node1" presStyleIdx="1" presStyleCnt="13">
        <dgm:presLayoutVars>
          <dgm:chMax val="1"/>
          <dgm:bulletEnabled val="1"/>
        </dgm:presLayoutVars>
      </dgm:prSet>
      <dgm:spPr/>
    </dgm:pt>
    <dgm:pt modelId="{68B59AF0-6B6C-47B5-BC6E-4851870B3B4C}" type="pres">
      <dgm:prSet presAssocID="{335A4B07-8E68-46D9-801B-DAA639F166A9}" presName="sp" presStyleCnt="0"/>
      <dgm:spPr/>
    </dgm:pt>
    <dgm:pt modelId="{96ACF83C-5760-4316-A39A-260659092BA6}" type="pres">
      <dgm:prSet presAssocID="{276B15E9-6497-4A0A-84FD-C3C23148B781}" presName="linNode" presStyleCnt="0"/>
      <dgm:spPr/>
    </dgm:pt>
    <dgm:pt modelId="{05B96539-1C73-43C9-A279-E33479169AF1}" type="pres">
      <dgm:prSet presAssocID="{276B15E9-6497-4A0A-84FD-C3C23148B781}" presName="parentText" presStyleLbl="node1" presStyleIdx="2" presStyleCnt="13">
        <dgm:presLayoutVars>
          <dgm:chMax val="1"/>
          <dgm:bulletEnabled val="1"/>
        </dgm:presLayoutVars>
      </dgm:prSet>
      <dgm:spPr/>
    </dgm:pt>
    <dgm:pt modelId="{795735F0-27DF-472D-826C-B375F9102687}" type="pres">
      <dgm:prSet presAssocID="{5DF7BC49-79E9-499C-A762-00E2AFB7C5A4}" presName="sp" presStyleCnt="0"/>
      <dgm:spPr/>
    </dgm:pt>
    <dgm:pt modelId="{9A454B7D-865E-44EC-879D-9620B1C26E0D}" type="pres">
      <dgm:prSet presAssocID="{ED611EB0-D4A9-4DA0-9C5D-3712500919B5}" presName="linNode" presStyleCnt="0"/>
      <dgm:spPr/>
    </dgm:pt>
    <dgm:pt modelId="{6C3ECB99-FE71-47C7-BF39-27FED5E4A54F}" type="pres">
      <dgm:prSet presAssocID="{ED611EB0-D4A9-4DA0-9C5D-3712500919B5}" presName="parentText" presStyleLbl="node1" presStyleIdx="3" presStyleCnt="13">
        <dgm:presLayoutVars>
          <dgm:chMax val="1"/>
          <dgm:bulletEnabled val="1"/>
        </dgm:presLayoutVars>
      </dgm:prSet>
      <dgm:spPr/>
    </dgm:pt>
    <dgm:pt modelId="{F29629D5-D14F-4902-8D55-57EEEF5857ED}" type="pres">
      <dgm:prSet presAssocID="{AAC2B254-8152-4800-BA11-1B4A4959280D}" presName="sp" presStyleCnt="0"/>
      <dgm:spPr/>
    </dgm:pt>
    <dgm:pt modelId="{77E5F90B-242E-4DFD-9629-2E2F4264901E}" type="pres">
      <dgm:prSet presAssocID="{BE5958E6-E8DF-4D1A-A7C4-A6099A47F57A}" presName="linNode" presStyleCnt="0"/>
      <dgm:spPr/>
    </dgm:pt>
    <dgm:pt modelId="{611EC421-F20C-461A-A8FB-E484FFDD178E}" type="pres">
      <dgm:prSet presAssocID="{BE5958E6-E8DF-4D1A-A7C4-A6099A47F57A}" presName="parentText" presStyleLbl="node1" presStyleIdx="4" presStyleCnt="13">
        <dgm:presLayoutVars>
          <dgm:chMax val="1"/>
          <dgm:bulletEnabled val="1"/>
        </dgm:presLayoutVars>
      </dgm:prSet>
      <dgm:spPr/>
    </dgm:pt>
    <dgm:pt modelId="{40BE56C0-F9D2-44ED-9AFF-7F6970748626}" type="pres">
      <dgm:prSet presAssocID="{A2A2E40A-45B7-4C5B-B673-83B4297CAEF8}" presName="sp" presStyleCnt="0"/>
      <dgm:spPr/>
    </dgm:pt>
    <dgm:pt modelId="{04F1C715-809D-470C-B8FC-71998AF7C7FB}" type="pres">
      <dgm:prSet presAssocID="{AEBBF52C-45BB-4301-B5F2-37527B8B35FA}" presName="linNode" presStyleCnt="0"/>
      <dgm:spPr/>
    </dgm:pt>
    <dgm:pt modelId="{A54BDABD-8065-4361-BB9C-E6757068D081}" type="pres">
      <dgm:prSet presAssocID="{AEBBF52C-45BB-4301-B5F2-37527B8B35FA}" presName="parentText" presStyleLbl="node1" presStyleIdx="5" presStyleCnt="13">
        <dgm:presLayoutVars>
          <dgm:chMax val="1"/>
          <dgm:bulletEnabled val="1"/>
        </dgm:presLayoutVars>
      </dgm:prSet>
      <dgm:spPr/>
    </dgm:pt>
    <dgm:pt modelId="{73392350-2FE9-4157-9D99-472469038E9B}" type="pres">
      <dgm:prSet presAssocID="{2BDBBCCC-E170-4771-90B6-D8E11D5995C8}" presName="sp" presStyleCnt="0"/>
      <dgm:spPr/>
    </dgm:pt>
    <dgm:pt modelId="{31BB453F-581E-4678-8B5E-B3D2F519B22A}" type="pres">
      <dgm:prSet presAssocID="{335F9BB7-747E-43D0-918D-98AA9C0515C5}" presName="linNode" presStyleCnt="0"/>
      <dgm:spPr/>
    </dgm:pt>
    <dgm:pt modelId="{8FCF9EFF-3CDD-4670-9C95-EDFAE905833F}" type="pres">
      <dgm:prSet presAssocID="{335F9BB7-747E-43D0-918D-98AA9C0515C5}" presName="parentText" presStyleLbl="node1" presStyleIdx="6" presStyleCnt="13">
        <dgm:presLayoutVars>
          <dgm:chMax val="1"/>
          <dgm:bulletEnabled val="1"/>
        </dgm:presLayoutVars>
      </dgm:prSet>
      <dgm:spPr/>
    </dgm:pt>
    <dgm:pt modelId="{BBC59A38-6B1B-4E95-8718-BD1CF17D72A3}" type="pres">
      <dgm:prSet presAssocID="{51051790-7544-4185-BDFC-557136ADB614}" presName="sp" presStyleCnt="0"/>
      <dgm:spPr/>
    </dgm:pt>
    <dgm:pt modelId="{AE57B272-8DC1-40B3-8DBF-09A322405CEE}" type="pres">
      <dgm:prSet presAssocID="{52C8F5FA-58C7-44CD-B29B-506325AC36BE}" presName="linNode" presStyleCnt="0"/>
      <dgm:spPr/>
    </dgm:pt>
    <dgm:pt modelId="{84112372-7D14-49B8-AAB5-8F6DB8FCFBEB}" type="pres">
      <dgm:prSet presAssocID="{52C8F5FA-58C7-44CD-B29B-506325AC36BE}" presName="parentText" presStyleLbl="node1" presStyleIdx="7" presStyleCnt="13">
        <dgm:presLayoutVars>
          <dgm:chMax val="1"/>
          <dgm:bulletEnabled val="1"/>
        </dgm:presLayoutVars>
      </dgm:prSet>
      <dgm:spPr/>
    </dgm:pt>
    <dgm:pt modelId="{9A21B74A-059D-4016-BA97-20DD77C0B867}" type="pres">
      <dgm:prSet presAssocID="{31709459-C6E0-4084-A892-22CC59EFCBC3}" presName="sp" presStyleCnt="0"/>
      <dgm:spPr/>
    </dgm:pt>
    <dgm:pt modelId="{129CEE98-B150-4AAF-8AF7-B2A0A369267C}" type="pres">
      <dgm:prSet presAssocID="{B9DE8B7B-1AAF-4064-9916-ADBBFBC95300}" presName="linNode" presStyleCnt="0"/>
      <dgm:spPr/>
    </dgm:pt>
    <dgm:pt modelId="{C72873B7-5C26-413E-9306-BD6D2F6F8232}" type="pres">
      <dgm:prSet presAssocID="{B9DE8B7B-1AAF-4064-9916-ADBBFBC95300}" presName="parentText" presStyleLbl="node1" presStyleIdx="8" presStyleCnt="13">
        <dgm:presLayoutVars>
          <dgm:chMax val="1"/>
          <dgm:bulletEnabled val="1"/>
        </dgm:presLayoutVars>
      </dgm:prSet>
      <dgm:spPr/>
    </dgm:pt>
    <dgm:pt modelId="{BCC5AE51-7746-4F5D-B61B-57C7850DC6F1}" type="pres">
      <dgm:prSet presAssocID="{5392C552-89BD-412A-8884-C4EE0A044D70}" presName="sp" presStyleCnt="0"/>
      <dgm:spPr/>
    </dgm:pt>
    <dgm:pt modelId="{60FF1BDD-4A3B-49A0-9C6D-FDFF7717A12F}" type="pres">
      <dgm:prSet presAssocID="{734F2299-EBDF-4A6E-9E92-313FDF61322D}" presName="linNode" presStyleCnt="0"/>
      <dgm:spPr/>
    </dgm:pt>
    <dgm:pt modelId="{895BA560-747C-452B-BE46-09C0B702C239}" type="pres">
      <dgm:prSet presAssocID="{734F2299-EBDF-4A6E-9E92-313FDF61322D}" presName="parentText" presStyleLbl="node1" presStyleIdx="9" presStyleCnt="13">
        <dgm:presLayoutVars>
          <dgm:chMax val="1"/>
          <dgm:bulletEnabled val="1"/>
        </dgm:presLayoutVars>
      </dgm:prSet>
      <dgm:spPr/>
    </dgm:pt>
    <dgm:pt modelId="{BACBC583-B273-4FE1-BCBF-82A6ABBEA6D8}" type="pres">
      <dgm:prSet presAssocID="{C4132A9F-8D49-46D7-9B76-2A52E214EF9F}" presName="sp" presStyleCnt="0"/>
      <dgm:spPr/>
    </dgm:pt>
    <dgm:pt modelId="{0915A25C-2CBC-4E85-9B9F-CA2B9AD596A8}" type="pres">
      <dgm:prSet presAssocID="{29B33CEC-E758-464A-8C78-4EDC03427E8F}" presName="linNode" presStyleCnt="0"/>
      <dgm:spPr/>
    </dgm:pt>
    <dgm:pt modelId="{E4847CE5-835B-45B7-B179-7554FB44E016}" type="pres">
      <dgm:prSet presAssocID="{29B33CEC-E758-464A-8C78-4EDC03427E8F}" presName="parentText" presStyleLbl="node1" presStyleIdx="10" presStyleCnt="13">
        <dgm:presLayoutVars>
          <dgm:chMax val="1"/>
          <dgm:bulletEnabled val="1"/>
        </dgm:presLayoutVars>
      </dgm:prSet>
      <dgm:spPr/>
    </dgm:pt>
    <dgm:pt modelId="{1276D99B-4772-4619-B695-C2559EE9CFA6}" type="pres">
      <dgm:prSet presAssocID="{3DD4EEAF-2095-45EE-9ABE-57B4034A7D8E}" presName="sp" presStyleCnt="0"/>
      <dgm:spPr/>
    </dgm:pt>
    <dgm:pt modelId="{DFCB9839-6683-46D1-8DA8-262A1588F040}" type="pres">
      <dgm:prSet presAssocID="{90B14049-3F1E-4383-88E7-5EF9042D485D}" presName="linNode" presStyleCnt="0"/>
      <dgm:spPr/>
    </dgm:pt>
    <dgm:pt modelId="{985269D4-8D26-420F-8584-7A80AF12F1EB}" type="pres">
      <dgm:prSet presAssocID="{90B14049-3F1E-4383-88E7-5EF9042D485D}" presName="parentText" presStyleLbl="node1" presStyleIdx="11" presStyleCnt="13">
        <dgm:presLayoutVars>
          <dgm:chMax val="1"/>
          <dgm:bulletEnabled val="1"/>
        </dgm:presLayoutVars>
      </dgm:prSet>
      <dgm:spPr/>
    </dgm:pt>
    <dgm:pt modelId="{A48FB6FF-5CF5-4B72-9622-2C4C09E550D0}" type="pres">
      <dgm:prSet presAssocID="{3ECA7D5A-F78A-46D2-A0F3-E9B1A11A78C5}" presName="sp" presStyleCnt="0"/>
      <dgm:spPr/>
    </dgm:pt>
    <dgm:pt modelId="{DED95CC7-02DD-4CED-B38C-3BD06FE1A701}" type="pres">
      <dgm:prSet presAssocID="{83900C3A-2381-4E05-8C0C-B9370289D945}" presName="linNode" presStyleCnt="0"/>
      <dgm:spPr/>
    </dgm:pt>
    <dgm:pt modelId="{FE7F6D0F-D250-4591-9CFF-84A1D7B07743}" type="pres">
      <dgm:prSet presAssocID="{83900C3A-2381-4E05-8C0C-B9370289D945}" presName="parentText" presStyleLbl="node1" presStyleIdx="12" presStyleCnt="13">
        <dgm:presLayoutVars>
          <dgm:chMax val="1"/>
          <dgm:bulletEnabled val="1"/>
        </dgm:presLayoutVars>
      </dgm:prSet>
      <dgm:spPr/>
    </dgm:pt>
  </dgm:ptLst>
  <dgm:cxnLst>
    <dgm:cxn modelId="{0990A908-B5AF-49FC-A2A2-472DE3448675}" srcId="{A7D2CBEC-47A5-4706-8A2C-E96E1EEC7CA0}" destId="{BE5958E6-E8DF-4D1A-A7C4-A6099A47F57A}" srcOrd="4" destOrd="0" parTransId="{89E843BF-3A1E-412B-ABF2-C2D0556A7F31}" sibTransId="{A2A2E40A-45B7-4C5B-B673-83B4297CAEF8}"/>
    <dgm:cxn modelId="{098CD908-F2BC-4750-8DC8-0379F4C6BA3F}" type="presOf" srcId="{90B14049-3F1E-4383-88E7-5EF9042D485D}" destId="{985269D4-8D26-420F-8584-7A80AF12F1EB}" srcOrd="0" destOrd="0" presId="urn:microsoft.com/office/officeart/2005/8/layout/vList5"/>
    <dgm:cxn modelId="{160F2018-88A8-473F-8D6B-4313C0498A1B}" type="presOf" srcId="{5BC8C97A-734E-487C-8F69-90D17860DFF3}" destId="{9630FCC6-A2E5-420D-9C4D-8AC0AFC96B49}" srcOrd="0" destOrd="0" presId="urn:microsoft.com/office/officeart/2005/8/layout/vList5"/>
    <dgm:cxn modelId="{09AE0D1D-140E-48C8-A445-A30A74A7B10C}" type="presOf" srcId="{BE5958E6-E8DF-4D1A-A7C4-A6099A47F57A}" destId="{611EC421-F20C-461A-A8FB-E484FFDD178E}" srcOrd="0" destOrd="0" presId="urn:microsoft.com/office/officeart/2005/8/layout/vList5"/>
    <dgm:cxn modelId="{B3F3271D-54A3-4228-8107-3DC04E398A32}" srcId="{A7D2CBEC-47A5-4706-8A2C-E96E1EEC7CA0}" destId="{B9DE8B7B-1AAF-4064-9916-ADBBFBC95300}" srcOrd="8" destOrd="0" parTransId="{9955956C-FDA5-45E5-93AA-9FBA0C944E95}" sibTransId="{5392C552-89BD-412A-8884-C4EE0A044D70}"/>
    <dgm:cxn modelId="{4AD7F61F-2348-4920-B104-DEDA256848E0}" srcId="{A7D2CBEC-47A5-4706-8A2C-E96E1EEC7CA0}" destId="{90B14049-3F1E-4383-88E7-5EF9042D485D}" srcOrd="11" destOrd="0" parTransId="{39CD0829-0DA6-4AEE-86F6-26480ECDE830}" sibTransId="{3ECA7D5A-F78A-46D2-A0F3-E9B1A11A78C5}"/>
    <dgm:cxn modelId="{AEB67535-E4D6-45F9-A004-FFAF363A6D71}" srcId="{A7D2CBEC-47A5-4706-8A2C-E96E1EEC7CA0}" destId="{29B33CEC-E758-464A-8C78-4EDC03427E8F}" srcOrd="10" destOrd="0" parTransId="{2C8DC5D1-BC74-49D5-8B79-7CD2B0C4E3E9}" sibTransId="{3DD4EEAF-2095-45EE-9ABE-57B4034A7D8E}"/>
    <dgm:cxn modelId="{A928F535-FAA7-43D4-98A0-DACD3892D5C4}" type="presOf" srcId="{ED611EB0-D4A9-4DA0-9C5D-3712500919B5}" destId="{6C3ECB99-FE71-47C7-BF39-27FED5E4A54F}" srcOrd="0" destOrd="0" presId="urn:microsoft.com/office/officeart/2005/8/layout/vList5"/>
    <dgm:cxn modelId="{F0A71C3F-1E7E-4FE2-B1D8-B5BDA885CA1F}" type="presOf" srcId="{734F2299-EBDF-4A6E-9E92-313FDF61322D}" destId="{895BA560-747C-452B-BE46-09C0B702C239}" srcOrd="0" destOrd="0" presId="urn:microsoft.com/office/officeart/2005/8/layout/vList5"/>
    <dgm:cxn modelId="{63ED455D-4ECB-40E7-81AB-DF4C714B79BC}" srcId="{A7D2CBEC-47A5-4706-8A2C-E96E1EEC7CA0}" destId="{5BC8C97A-734E-487C-8F69-90D17860DFF3}" srcOrd="1" destOrd="0" parTransId="{C1B1F187-EE29-4DD4-B50A-C1C85F92107B}" sibTransId="{335A4B07-8E68-46D9-801B-DAA639F166A9}"/>
    <dgm:cxn modelId="{4C748662-7D5E-45C1-A734-F7D229D0A925}" type="presOf" srcId="{29B33CEC-E758-464A-8C78-4EDC03427E8F}" destId="{E4847CE5-835B-45B7-B179-7554FB44E016}" srcOrd="0" destOrd="0" presId="urn:microsoft.com/office/officeart/2005/8/layout/vList5"/>
    <dgm:cxn modelId="{30077A68-D9FA-4F17-92D5-ED0A6E5CF88A}" type="presOf" srcId="{AEBBF52C-45BB-4301-B5F2-37527B8B35FA}" destId="{A54BDABD-8065-4361-BB9C-E6757068D081}" srcOrd="0" destOrd="0" presId="urn:microsoft.com/office/officeart/2005/8/layout/vList5"/>
    <dgm:cxn modelId="{C81D0A69-FD70-4796-82C8-28881B539660}" type="presOf" srcId="{A7D2CBEC-47A5-4706-8A2C-E96E1EEC7CA0}" destId="{C3D54961-A9CB-46DC-A0F2-7F3F233A5AE1}" srcOrd="0" destOrd="0" presId="urn:microsoft.com/office/officeart/2005/8/layout/vList5"/>
    <dgm:cxn modelId="{8B153F4E-8AD4-4517-8284-ECA71E9C4D84}" srcId="{A7D2CBEC-47A5-4706-8A2C-E96E1EEC7CA0}" destId="{24204E1D-55F7-45DF-BCC6-83AE47881C73}" srcOrd="0" destOrd="0" parTransId="{B374F89B-6FE1-4D36-8531-A9ECFDD6B760}" sibTransId="{39B3C533-D11C-4A28-8703-FFEAAE80525B}"/>
    <dgm:cxn modelId="{355D897B-FB9C-48B4-8453-1759A64E4559}" srcId="{A7D2CBEC-47A5-4706-8A2C-E96E1EEC7CA0}" destId="{ED611EB0-D4A9-4DA0-9C5D-3712500919B5}" srcOrd="3" destOrd="0" parTransId="{4C84FFD8-2096-4E24-9537-EE30C996C3A7}" sibTransId="{AAC2B254-8152-4800-BA11-1B4A4959280D}"/>
    <dgm:cxn modelId="{F772FF82-D838-491C-9413-5182CE4F08AE}" type="presOf" srcId="{335F9BB7-747E-43D0-918D-98AA9C0515C5}" destId="{8FCF9EFF-3CDD-4670-9C95-EDFAE905833F}" srcOrd="0" destOrd="0" presId="urn:microsoft.com/office/officeart/2005/8/layout/vList5"/>
    <dgm:cxn modelId="{C08298AA-CAB8-45A7-87A3-EB57FB54B7F5}" srcId="{A7D2CBEC-47A5-4706-8A2C-E96E1EEC7CA0}" destId="{AEBBF52C-45BB-4301-B5F2-37527B8B35FA}" srcOrd="5" destOrd="0" parTransId="{5B7E2DE8-B0C2-4E80-A291-0774E003D335}" sibTransId="{2BDBBCCC-E170-4771-90B6-D8E11D5995C8}"/>
    <dgm:cxn modelId="{3D342AAF-CA6B-4DA2-BAC4-305F707176CA}" srcId="{A7D2CBEC-47A5-4706-8A2C-E96E1EEC7CA0}" destId="{83900C3A-2381-4E05-8C0C-B9370289D945}" srcOrd="12" destOrd="0" parTransId="{ED759B1C-A0C3-4E21-BBAB-2925E9B2E8AC}" sibTransId="{EC3034E3-DC3E-4473-B83A-D20716003998}"/>
    <dgm:cxn modelId="{1065D3C7-88E7-4545-9315-964C3A75BB40}" type="presOf" srcId="{B9DE8B7B-1AAF-4064-9916-ADBBFBC95300}" destId="{C72873B7-5C26-413E-9306-BD6D2F6F8232}" srcOrd="0" destOrd="0" presId="urn:microsoft.com/office/officeart/2005/8/layout/vList5"/>
    <dgm:cxn modelId="{D920D2CB-B3E0-4B2A-8F08-172E3E9B515C}" srcId="{A7D2CBEC-47A5-4706-8A2C-E96E1EEC7CA0}" destId="{734F2299-EBDF-4A6E-9E92-313FDF61322D}" srcOrd="9" destOrd="0" parTransId="{5A435CD1-BF75-49C9-BC50-FF0214323EED}" sibTransId="{C4132A9F-8D49-46D7-9B76-2A52E214EF9F}"/>
    <dgm:cxn modelId="{113288D6-3FDD-4F9C-8359-35DDCA1131CD}" type="presOf" srcId="{24204E1D-55F7-45DF-BCC6-83AE47881C73}" destId="{9113A081-8ED7-43B8-B8A7-1F6705C8F237}" srcOrd="0" destOrd="0" presId="urn:microsoft.com/office/officeart/2005/8/layout/vList5"/>
    <dgm:cxn modelId="{727055DA-77E2-44BF-9846-C45109F4A613}" srcId="{A7D2CBEC-47A5-4706-8A2C-E96E1EEC7CA0}" destId="{335F9BB7-747E-43D0-918D-98AA9C0515C5}" srcOrd="6" destOrd="0" parTransId="{F0EA3B21-5E4F-4CB7-AC54-8A5D5D533359}" sibTransId="{51051790-7544-4185-BDFC-557136ADB614}"/>
    <dgm:cxn modelId="{6C1C84E5-5A59-4DF8-8F64-077AEB8C751F}" type="presOf" srcId="{52C8F5FA-58C7-44CD-B29B-506325AC36BE}" destId="{84112372-7D14-49B8-AAB5-8F6DB8FCFBEB}" srcOrd="0" destOrd="0" presId="urn:microsoft.com/office/officeart/2005/8/layout/vList5"/>
    <dgm:cxn modelId="{69B62BE7-7AE6-4E2C-9A0B-8AB74D369549}" type="presOf" srcId="{83900C3A-2381-4E05-8C0C-B9370289D945}" destId="{FE7F6D0F-D250-4591-9CFF-84A1D7B07743}" srcOrd="0" destOrd="0" presId="urn:microsoft.com/office/officeart/2005/8/layout/vList5"/>
    <dgm:cxn modelId="{B04131EE-C158-4CB7-A320-095058C6DDD2}" srcId="{A7D2CBEC-47A5-4706-8A2C-E96E1EEC7CA0}" destId="{276B15E9-6497-4A0A-84FD-C3C23148B781}" srcOrd="2" destOrd="0" parTransId="{16A68332-14A9-4E87-B30B-A427808EAC56}" sibTransId="{5DF7BC49-79E9-499C-A762-00E2AFB7C5A4}"/>
    <dgm:cxn modelId="{295A58EE-48E1-4D9D-950A-CE523BFD70BD}" type="presOf" srcId="{276B15E9-6497-4A0A-84FD-C3C23148B781}" destId="{05B96539-1C73-43C9-A279-E33479169AF1}" srcOrd="0" destOrd="0" presId="urn:microsoft.com/office/officeart/2005/8/layout/vList5"/>
    <dgm:cxn modelId="{B67637FE-4153-4F59-B5CF-BE17B4D9FEA3}" srcId="{A7D2CBEC-47A5-4706-8A2C-E96E1EEC7CA0}" destId="{52C8F5FA-58C7-44CD-B29B-506325AC36BE}" srcOrd="7" destOrd="0" parTransId="{A32CC4FE-43E6-404F-B266-286A2AA6C235}" sibTransId="{31709459-C6E0-4084-A892-22CC59EFCBC3}"/>
    <dgm:cxn modelId="{6F311D25-619E-4290-8EA1-B68635DF0B38}" type="presParOf" srcId="{C3D54961-A9CB-46DC-A0F2-7F3F233A5AE1}" destId="{3EB9FCF1-F56A-49E2-8EF3-441023A9CADA}" srcOrd="0" destOrd="0" presId="urn:microsoft.com/office/officeart/2005/8/layout/vList5"/>
    <dgm:cxn modelId="{5FB19733-2959-49CD-AE49-F604A9A56670}" type="presParOf" srcId="{3EB9FCF1-F56A-49E2-8EF3-441023A9CADA}" destId="{9113A081-8ED7-43B8-B8A7-1F6705C8F237}" srcOrd="0" destOrd="0" presId="urn:microsoft.com/office/officeart/2005/8/layout/vList5"/>
    <dgm:cxn modelId="{EF41B2C5-CF53-4A48-85C5-54B925B4B649}" type="presParOf" srcId="{C3D54961-A9CB-46DC-A0F2-7F3F233A5AE1}" destId="{0BBE83D3-9667-412A-8EA5-D794EA12279C}" srcOrd="1" destOrd="0" presId="urn:microsoft.com/office/officeart/2005/8/layout/vList5"/>
    <dgm:cxn modelId="{289BCEB2-17B5-4615-9203-23B5A67F9AFA}" type="presParOf" srcId="{C3D54961-A9CB-46DC-A0F2-7F3F233A5AE1}" destId="{6A681751-4690-4640-8275-3D436E0D5BC3}" srcOrd="2" destOrd="0" presId="urn:microsoft.com/office/officeart/2005/8/layout/vList5"/>
    <dgm:cxn modelId="{9B33219F-A517-4DD6-918F-1A91903C7D1A}" type="presParOf" srcId="{6A681751-4690-4640-8275-3D436E0D5BC3}" destId="{9630FCC6-A2E5-420D-9C4D-8AC0AFC96B49}" srcOrd="0" destOrd="0" presId="urn:microsoft.com/office/officeart/2005/8/layout/vList5"/>
    <dgm:cxn modelId="{4B1159A8-4130-4D95-BD5B-7F916E8EEC4A}" type="presParOf" srcId="{C3D54961-A9CB-46DC-A0F2-7F3F233A5AE1}" destId="{68B59AF0-6B6C-47B5-BC6E-4851870B3B4C}" srcOrd="3" destOrd="0" presId="urn:microsoft.com/office/officeart/2005/8/layout/vList5"/>
    <dgm:cxn modelId="{F6419F50-4CE4-4C04-AB45-D30EFF02AF8F}" type="presParOf" srcId="{C3D54961-A9CB-46DC-A0F2-7F3F233A5AE1}" destId="{96ACF83C-5760-4316-A39A-260659092BA6}" srcOrd="4" destOrd="0" presId="urn:microsoft.com/office/officeart/2005/8/layout/vList5"/>
    <dgm:cxn modelId="{C541AD49-83D6-45A9-BCA0-D78B407A5D40}" type="presParOf" srcId="{96ACF83C-5760-4316-A39A-260659092BA6}" destId="{05B96539-1C73-43C9-A279-E33479169AF1}" srcOrd="0" destOrd="0" presId="urn:microsoft.com/office/officeart/2005/8/layout/vList5"/>
    <dgm:cxn modelId="{829E7915-CB75-44D1-B6A4-CBAA41CBEBA5}" type="presParOf" srcId="{C3D54961-A9CB-46DC-A0F2-7F3F233A5AE1}" destId="{795735F0-27DF-472D-826C-B375F9102687}" srcOrd="5" destOrd="0" presId="urn:microsoft.com/office/officeart/2005/8/layout/vList5"/>
    <dgm:cxn modelId="{36B5457F-D468-4BA5-A024-70E6B6DA0BF5}" type="presParOf" srcId="{C3D54961-A9CB-46DC-A0F2-7F3F233A5AE1}" destId="{9A454B7D-865E-44EC-879D-9620B1C26E0D}" srcOrd="6" destOrd="0" presId="urn:microsoft.com/office/officeart/2005/8/layout/vList5"/>
    <dgm:cxn modelId="{25BEE424-973E-42F5-B49C-D20C561FDEE4}" type="presParOf" srcId="{9A454B7D-865E-44EC-879D-9620B1C26E0D}" destId="{6C3ECB99-FE71-47C7-BF39-27FED5E4A54F}" srcOrd="0" destOrd="0" presId="urn:microsoft.com/office/officeart/2005/8/layout/vList5"/>
    <dgm:cxn modelId="{41DAD957-06A6-406A-81D3-22761EF4C823}" type="presParOf" srcId="{C3D54961-A9CB-46DC-A0F2-7F3F233A5AE1}" destId="{F29629D5-D14F-4902-8D55-57EEEF5857ED}" srcOrd="7" destOrd="0" presId="urn:microsoft.com/office/officeart/2005/8/layout/vList5"/>
    <dgm:cxn modelId="{D2F2459A-9F70-4440-AF30-81D049E460DE}" type="presParOf" srcId="{C3D54961-A9CB-46DC-A0F2-7F3F233A5AE1}" destId="{77E5F90B-242E-4DFD-9629-2E2F4264901E}" srcOrd="8" destOrd="0" presId="urn:microsoft.com/office/officeart/2005/8/layout/vList5"/>
    <dgm:cxn modelId="{1AABF914-F2E4-4906-97C1-C82A30F8D30D}" type="presParOf" srcId="{77E5F90B-242E-4DFD-9629-2E2F4264901E}" destId="{611EC421-F20C-461A-A8FB-E484FFDD178E}" srcOrd="0" destOrd="0" presId="urn:microsoft.com/office/officeart/2005/8/layout/vList5"/>
    <dgm:cxn modelId="{F755E6FE-E2B3-4AC5-9610-9BC7FD8BF667}" type="presParOf" srcId="{C3D54961-A9CB-46DC-A0F2-7F3F233A5AE1}" destId="{40BE56C0-F9D2-44ED-9AFF-7F6970748626}" srcOrd="9" destOrd="0" presId="urn:microsoft.com/office/officeart/2005/8/layout/vList5"/>
    <dgm:cxn modelId="{174E4E6A-5C55-4164-B27F-83950AAEA05F}" type="presParOf" srcId="{C3D54961-A9CB-46DC-A0F2-7F3F233A5AE1}" destId="{04F1C715-809D-470C-B8FC-71998AF7C7FB}" srcOrd="10" destOrd="0" presId="urn:microsoft.com/office/officeart/2005/8/layout/vList5"/>
    <dgm:cxn modelId="{030C0EA5-A90E-4302-9E90-588B0B401483}" type="presParOf" srcId="{04F1C715-809D-470C-B8FC-71998AF7C7FB}" destId="{A54BDABD-8065-4361-BB9C-E6757068D081}" srcOrd="0" destOrd="0" presId="urn:microsoft.com/office/officeart/2005/8/layout/vList5"/>
    <dgm:cxn modelId="{C6124A1A-7C68-4540-A2A4-1187307A16A6}" type="presParOf" srcId="{C3D54961-A9CB-46DC-A0F2-7F3F233A5AE1}" destId="{73392350-2FE9-4157-9D99-472469038E9B}" srcOrd="11" destOrd="0" presId="urn:microsoft.com/office/officeart/2005/8/layout/vList5"/>
    <dgm:cxn modelId="{09475198-82C2-4093-A2A8-815992A803BC}" type="presParOf" srcId="{C3D54961-A9CB-46DC-A0F2-7F3F233A5AE1}" destId="{31BB453F-581E-4678-8B5E-B3D2F519B22A}" srcOrd="12" destOrd="0" presId="urn:microsoft.com/office/officeart/2005/8/layout/vList5"/>
    <dgm:cxn modelId="{D977CEF5-5DB5-442E-B3FE-10DEDDDAAD60}" type="presParOf" srcId="{31BB453F-581E-4678-8B5E-B3D2F519B22A}" destId="{8FCF9EFF-3CDD-4670-9C95-EDFAE905833F}" srcOrd="0" destOrd="0" presId="urn:microsoft.com/office/officeart/2005/8/layout/vList5"/>
    <dgm:cxn modelId="{70D58A8B-4980-4DEA-BE47-54A35097E7AF}" type="presParOf" srcId="{C3D54961-A9CB-46DC-A0F2-7F3F233A5AE1}" destId="{BBC59A38-6B1B-4E95-8718-BD1CF17D72A3}" srcOrd="13" destOrd="0" presId="urn:microsoft.com/office/officeart/2005/8/layout/vList5"/>
    <dgm:cxn modelId="{1EA3C5ED-E0D0-4272-8410-586FFF3C1454}" type="presParOf" srcId="{C3D54961-A9CB-46DC-A0F2-7F3F233A5AE1}" destId="{AE57B272-8DC1-40B3-8DBF-09A322405CEE}" srcOrd="14" destOrd="0" presId="urn:microsoft.com/office/officeart/2005/8/layout/vList5"/>
    <dgm:cxn modelId="{C771E718-A237-4FA4-8E49-61B86EA7CA56}" type="presParOf" srcId="{AE57B272-8DC1-40B3-8DBF-09A322405CEE}" destId="{84112372-7D14-49B8-AAB5-8F6DB8FCFBEB}" srcOrd="0" destOrd="0" presId="urn:microsoft.com/office/officeart/2005/8/layout/vList5"/>
    <dgm:cxn modelId="{E5995177-4AE3-4B37-9195-ECCE8CBFF907}" type="presParOf" srcId="{C3D54961-A9CB-46DC-A0F2-7F3F233A5AE1}" destId="{9A21B74A-059D-4016-BA97-20DD77C0B867}" srcOrd="15" destOrd="0" presId="urn:microsoft.com/office/officeart/2005/8/layout/vList5"/>
    <dgm:cxn modelId="{07E9A11A-E3E6-47BE-81D3-052BD9145337}" type="presParOf" srcId="{C3D54961-A9CB-46DC-A0F2-7F3F233A5AE1}" destId="{129CEE98-B150-4AAF-8AF7-B2A0A369267C}" srcOrd="16" destOrd="0" presId="urn:microsoft.com/office/officeart/2005/8/layout/vList5"/>
    <dgm:cxn modelId="{7EB890E5-BFCD-40CE-B495-FDD294007F98}" type="presParOf" srcId="{129CEE98-B150-4AAF-8AF7-B2A0A369267C}" destId="{C72873B7-5C26-413E-9306-BD6D2F6F8232}" srcOrd="0" destOrd="0" presId="urn:microsoft.com/office/officeart/2005/8/layout/vList5"/>
    <dgm:cxn modelId="{28E98090-082B-43C6-821C-05CC2ADC5AEF}" type="presParOf" srcId="{C3D54961-A9CB-46DC-A0F2-7F3F233A5AE1}" destId="{BCC5AE51-7746-4F5D-B61B-57C7850DC6F1}" srcOrd="17" destOrd="0" presId="urn:microsoft.com/office/officeart/2005/8/layout/vList5"/>
    <dgm:cxn modelId="{F1F86211-56A4-48C0-B2F8-59D0470DA344}" type="presParOf" srcId="{C3D54961-A9CB-46DC-A0F2-7F3F233A5AE1}" destId="{60FF1BDD-4A3B-49A0-9C6D-FDFF7717A12F}" srcOrd="18" destOrd="0" presId="urn:microsoft.com/office/officeart/2005/8/layout/vList5"/>
    <dgm:cxn modelId="{8B12AE00-CD46-404A-B4AC-1B36E9245005}" type="presParOf" srcId="{60FF1BDD-4A3B-49A0-9C6D-FDFF7717A12F}" destId="{895BA560-747C-452B-BE46-09C0B702C239}" srcOrd="0" destOrd="0" presId="urn:microsoft.com/office/officeart/2005/8/layout/vList5"/>
    <dgm:cxn modelId="{3BA47992-71D3-4BC0-9342-42FF83E9F96D}" type="presParOf" srcId="{C3D54961-A9CB-46DC-A0F2-7F3F233A5AE1}" destId="{BACBC583-B273-4FE1-BCBF-82A6ABBEA6D8}" srcOrd="19" destOrd="0" presId="urn:microsoft.com/office/officeart/2005/8/layout/vList5"/>
    <dgm:cxn modelId="{A329BDF5-606E-463D-822B-8D0CFF6F410F}" type="presParOf" srcId="{C3D54961-A9CB-46DC-A0F2-7F3F233A5AE1}" destId="{0915A25C-2CBC-4E85-9B9F-CA2B9AD596A8}" srcOrd="20" destOrd="0" presId="urn:microsoft.com/office/officeart/2005/8/layout/vList5"/>
    <dgm:cxn modelId="{3F2E2594-3C83-4E67-A9E9-E13AF5224777}" type="presParOf" srcId="{0915A25C-2CBC-4E85-9B9F-CA2B9AD596A8}" destId="{E4847CE5-835B-45B7-B179-7554FB44E016}" srcOrd="0" destOrd="0" presId="urn:microsoft.com/office/officeart/2005/8/layout/vList5"/>
    <dgm:cxn modelId="{DE88411D-B392-46B9-AEF2-B0951E77B5B5}" type="presParOf" srcId="{C3D54961-A9CB-46DC-A0F2-7F3F233A5AE1}" destId="{1276D99B-4772-4619-B695-C2559EE9CFA6}" srcOrd="21" destOrd="0" presId="urn:microsoft.com/office/officeart/2005/8/layout/vList5"/>
    <dgm:cxn modelId="{BDED938B-D512-40A3-9C35-1111C444676D}" type="presParOf" srcId="{C3D54961-A9CB-46DC-A0F2-7F3F233A5AE1}" destId="{DFCB9839-6683-46D1-8DA8-262A1588F040}" srcOrd="22" destOrd="0" presId="urn:microsoft.com/office/officeart/2005/8/layout/vList5"/>
    <dgm:cxn modelId="{4317A3EE-09C4-4A47-91A8-38EB5810FE59}" type="presParOf" srcId="{DFCB9839-6683-46D1-8DA8-262A1588F040}" destId="{985269D4-8D26-420F-8584-7A80AF12F1EB}" srcOrd="0" destOrd="0" presId="urn:microsoft.com/office/officeart/2005/8/layout/vList5"/>
    <dgm:cxn modelId="{AA05FAA5-E13B-4385-96A9-E9BC8282A575}" type="presParOf" srcId="{C3D54961-A9CB-46DC-A0F2-7F3F233A5AE1}" destId="{A48FB6FF-5CF5-4B72-9622-2C4C09E550D0}" srcOrd="23" destOrd="0" presId="urn:microsoft.com/office/officeart/2005/8/layout/vList5"/>
    <dgm:cxn modelId="{397C3358-233B-4FC8-B0BB-0F730AECFCF1}" type="presParOf" srcId="{C3D54961-A9CB-46DC-A0F2-7F3F233A5AE1}" destId="{DED95CC7-02DD-4CED-B38C-3BD06FE1A701}" srcOrd="24" destOrd="0" presId="urn:microsoft.com/office/officeart/2005/8/layout/vList5"/>
    <dgm:cxn modelId="{94A33F5C-5D0F-4F16-B5D1-63724AC85A38}" type="presParOf" srcId="{DED95CC7-02DD-4CED-B38C-3BD06FE1A701}" destId="{FE7F6D0F-D250-4591-9CFF-84A1D7B07743}"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3D05FE-F8A6-4CA6-A99D-A799D8EC39B1}" type="doc">
      <dgm:prSet loTypeId="urn:microsoft.com/office/officeart/2005/8/layout/vList5" loCatId="list" qsTypeId="urn:microsoft.com/office/officeart/2005/8/quickstyle/simple1" qsCatId="simple" csTypeId="urn:microsoft.com/office/officeart/2005/8/colors/accent3_2" csCatId="accent3"/>
      <dgm:spPr/>
      <dgm:t>
        <a:bodyPr/>
        <a:lstStyle/>
        <a:p>
          <a:endParaRPr lang="en-US"/>
        </a:p>
      </dgm:t>
    </dgm:pt>
    <dgm:pt modelId="{83EE961F-3B22-422B-86CF-D2D5756706B4}">
      <dgm:prSet/>
      <dgm:spPr/>
      <dgm:t>
        <a:bodyPr/>
        <a:lstStyle/>
        <a:p>
          <a:r>
            <a:rPr lang="en-US"/>
            <a:t>Publisher </a:t>
          </a:r>
        </a:p>
      </dgm:t>
    </dgm:pt>
    <dgm:pt modelId="{5A74ED98-6D52-4C5C-B0D6-C0E9C8B54914}" type="parTrans" cxnId="{0A7B0E26-59A1-4F49-ABD5-ABAA7DCA6F3B}">
      <dgm:prSet/>
      <dgm:spPr/>
      <dgm:t>
        <a:bodyPr/>
        <a:lstStyle/>
        <a:p>
          <a:endParaRPr lang="en-US"/>
        </a:p>
      </dgm:t>
    </dgm:pt>
    <dgm:pt modelId="{A49538B1-1478-4F65-9E0A-1D5169CFCF17}" type="sibTrans" cxnId="{0A7B0E26-59A1-4F49-ABD5-ABAA7DCA6F3B}">
      <dgm:prSet phldrT="01" phldr="0"/>
      <dgm:spPr/>
      <dgm:t>
        <a:bodyPr/>
        <a:lstStyle/>
        <a:p>
          <a:endParaRPr lang="en-US"/>
        </a:p>
      </dgm:t>
    </dgm:pt>
    <dgm:pt modelId="{5A167D9A-0BEC-42F2-9986-A4E03415F386}">
      <dgm:prSet/>
      <dgm:spPr/>
      <dgm:t>
        <a:bodyPr/>
        <a:lstStyle/>
        <a:p>
          <a:r>
            <a:rPr lang="en-US"/>
            <a:t>Book</a:t>
          </a:r>
        </a:p>
      </dgm:t>
    </dgm:pt>
    <dgm:pt modelId="{A175FE26-34A9-4DBD-AC57-3ED3EC9BD437}" type="parTrans" cxnId="{AAA81906-55CC-4C4E-A223-ED68479274AA}">
      <dgm:prSet/>
      <dgm:spPr/>
      <dgm:t>
        <a:bodyPr/>
        <a:lstStyle/>
        <a:p>
          <a:endParaRPr lang="en-US"/>
        </a:p>
      </dgm:t>
    </dgm:pt>
    <dgm:pt modelId="{F83B5BF5-4BE9-45BC-914D-6925D9E881AA}" type="sibTrans" cxnId="{AAA81906-55CC-4C4E-A223-ED68479274AA}">
      <dgm:prSet phldrT="02" phldr="0"/>
      <dgm:spPr/>
      <dgm:t>
        <a:bodyPr/>
        <a:lstStyle/>
        <a:p>
          <a:endParaRPr lang="en-US"/>
        </a:p>
      </dgm:t>
    </dgm:pt>
    <dgm:pt modelId="{F40F48C5-4F5D-492E-8552-A8DC322DFB16}">
      <dgm:prSet/>
      <dgm:spPr/>
      <dgm:t>
        <a:bodyPr/>
        <a:lstStyle/>
        <a:p>
          <a:r>
            <a:rPr lang="en-US"/>
            <a:t>Availability </a:t>
          </a:r>
        </a:p>
      </dgm:t>
    </dgm:pt>
    <dgm:pt modelId="{8ED51A0F-3926-4E5C-A24A-2F00D1DADF98}" type="parTrans" cxnId="{71D855B5-0B33-4E86-925D-27A2CCE50043}">
      <dgm:prSet/>
      <dgm:spPr/>
      <dgm:t>
        <a:bodyPr/>
        <a:lstStyle/>
        <a:p>
          <a:endParaRPr lang="en-US"/>
        </a:p>
      </dgm:t>
    </dgm:pt>
    <dgm:pt modelId="{137DC4FA-893F-4F9D-89DE-92EC306B84AE}" type="sibTrans" cxnId="{71D855B5-0B33-4E86-925D-27A2CCE50043}">
      <dgm:prSet phldrT="03" phldr="0"/>
      <dgm:spPr/>
      <dgm:t>
        <a:bodyPr/>
        <a:lstStyle/>
        <a:p>
          <a:endParaRPr lang="en-US"/>
        </a:p>
      </dgm:t>
    </dgm:pt>
    <dgm:pt modelId="{EFD77DF5-179D-4E36-952C-15031EFA460E}">
      <dgm:prSet/>
      <dgm:spPr/>
      <dgm:t>
        <a:bodyPr/>
        <a:lstStyle/>
        <a:p>
          <a:r>
            <a:rPr lang="en-US"/>
            <a:t>Member</a:t>
          </a:r>
        </a:p>
      </dgm:t>
    </dgm:pt>
    <dgm:pt modelId="{1AD5F7CA-575D-4E62-97A1-0A779DB4DE45}" type="parTrans" cxnId="{6B11CA8A-4378-4EA7-8AC2-964AF59118F8}">
      <dgm:prSet/>
      <dgm:spPr/>
      <dgm:t>
        <a:bodyPr/>
        <a:lstStyle/>
        <a:p>
          <a:endParaRPr lang="en-US"/>
        </a:p>
      </dgm:t>
    </dgm:pt>
    <dgm:pt modelId="{559D0FF1-E5D3-428B-8A97-027D9DBD46BA}" type="sibTrans" cxnId="{6B11CA8A-4378-4EA7-8AC2-964AF59118F8}">
      <dgm:prSet phldrT="04" phldr="0"/>
      <dgm:spPr/>
      <dgm:t>
        <a:bodyPr/>
        <a:lstStyle/>
        <a:p>
          <a:endParaRPr lang="en-US"/>
        </a:p>
      </dgm:t>
    </dgm:pt>
    <dgm:pt modelId="{0EEB74C6-10D9-48C1-AE43-ED9AC90A306B}">
      <dgm:prSet/>
      <dgm:spPr/>
      <dgm:t>
        <a:bodyPr/>
        <a:lstStyle/>
        <a:p>
          <a:r>
            <a:rPr lang="en-US"/>
            <a:t>Student</a:t>
          </a:r>
        </a:p>
      </dgm:t>
    </dgm:pt>
    <dgm:pt modelId="{2C1C2D93-334D-45E5-B26E-54D22AC4DD5C}" type="parTrans" cxnId="{A38B5D51-C773-424C-83FB-5DA8E10B9D46}">
      <dgm:prSet/>
      <dgm:spPr/>
      <dgm:t>
        <a:bodyPr/>
        <a:lstStyle/>
        <a:p>
          <a:endParaRPr lang="en-US"/>
        </a:p>
      </dgm:t>
    </dgm:pt>
    <dgm:pt modelId="{68314579-7CF8-45A9-9565-87781A4743C9}" type="sibTrans" cxnId="{A38B5D51-C773-424C-83FB-5DA8E10B9D46}">
      <dgm:prSet phldrT="05" phldr="0"/>
      <dgm:spPr/>
      <dgm:t>
        <a:bodyPr/>
        <a:lstStyle/>
        <a:p>
          <a:endParaRPr lang="en-US"/>
        </a:p>
      </dgm:t>
    </dgm:pt>
    <dgm:pt modelId="{CBBFF6AB-3FC8-4BB8-B70B-84BC64DC2116}">
      <dgm:prSet/>
      <dgm:spPr/>
      <dgm:t>
        <a:bodyPr/>
        <a:lstStyle/>
        <a:p>
          <a:r>
            <a:rPr lang="en-US"/>
            <a:t>Copy</a:t>
          </a:r>
        </a:p>
      </dgm:t>
    </dgm:pt>
    <dgm:pt modelId="{F033E478-3E30-46E0-ACD8-593647173940}" type="parTrans" cxnId="{E1890710-83E1-46D3-9927-17F63694B5CF}">
      <dgm:prSet/>
      <dgm:spPr/>
      <dgm:t>
        <a:bodyPr/>
        <a:lstStyle/>
        <a:p>
          <a:endParaRPr lang="en-US"/>
        </a:p>
      </dgm:t>
    </dgm:pt>
    <dgm:pt modelId="{DB9F6823-B605-46F3-8B66-9FEFCF0D32C8}" type="sibTrans" cxnId="{E1890710-83E1-46D3-9927-17F63694B5CF}">
      <dgm:prSet phldrT="06" phldr="0"/>
      <dgm:spPr/>
      <dgm:t>
        <a:bodyPr/>
        <a:lstStyle/>
        <a:p>
          <a:endParaRPr lang="en-US"/>
        </a:p>
      </dgm:t>
    </dgm:pt>
    <dgm:pt modelId="{97465FCA-CE19-4206-B1F0-BEBA433EA509}">
      <dgm:prSet/>
      <dgm:spPr/>
      <dgm:t>
        <a:bodyPr/>
        <a:lstStyle/>
        <a:p>
          <a:r>
            <a:rPr lang="en-US"/>
            <a:t>CopyLocation</a:t>
          </a:r>
        </a:p>
      </dgm:t>
    </dgm:pt>
    <dgm:pt modelId="{E7001C2B-0306-420B-961C-BD7EEC71E82D}" type="parTrans" cxnId="{9346E91E-5C2A-45BF-9C0E-B7D02ED7BE8F}">
      <dgm:prSet/>
      <dgm:spPr/>
      <dgm:t>
        <a:bodyPr/>
        <a:lstStyle/>
        <a:p>
          <a:endParaRPr lang="en-US"/>
        </a:p>
      </dgm:t>
    </dgm:pt>
    <dgm:pt modelId="{FE7C98B6-16B7-4D07-87E8-060FD4F33932}" type="sibTrans" cxnId="{9346E91E-5C2A-45BF-9C0E-B7D02ED7BE8F}">
      <dgm:prSet phldrT="07" phldr="0"/>
      <dgm:spPr/>
      <dgm:t>
        <a:bodyPr/>
        <a:lstStyle/>
        <a:p>
          <a:endParaRPr lang="en-US"/>
        </a:p>
      </dgm:t>
    </dgm:pt>
    <dgm:pt modelId="{A9BC7F97-A108-48E1-BDC9-557FAF91787C}">
      <dgm:prSet/>
      <dgm:spPr/>
      <dgm:t>
        <a:bodyPr/>
        <a:lstStyle/>
        <a:p>
          <a:r>
            <a:rPr lang="en-US"/>
            <a:t>HasRelationship</a:t>
          </a:r>
        </a:p>
      </dgm:t>
    </dgm:pt>
    <dgm:pt modelId="{11C7684A-5E9F-4838-A00D-6B9E3AA6DDD4}" type="parTrans" cxnId="{6FA154AB-9140-426C-9A9F-7B92A3E52D9F}">
      <dgm:prSet/>
      <dgm:spPr/>
      <dgm:t>
        <a:bodyPr/>
        <a:lstStyle/>
        <a:p>
          <a:endParaRPr lang="en-US"/>
        </a:p>
      </dgm:t>
    </dgm:pt>
    <dgm:pt modelId="{642AFE14-5438-4B5C-B0E1-ECA7B6410FE5}" type="sibTrans" cxnId="{6FA154AB-9140-426C-9A9F-7B92A3E52D9F}">
      <dgm:prSet phldrT="08" phldr="0"/>
      <dgm:spPr/>
      <dgm:t>
        <a:bodyPr/>
        <a:lstStyle/>
        <a:p>
          <a:endParaRPr lang="en-US"/>
        </a:p>
      </dgm:t>
    </dgm:pt>
    <dgm:pt modelId="{2E5A999E-8EAD-40C0-B894-0680E1BE3DB1}">
      <dgm:prSet/>
      <dgm:spPr/>
      <dgm:t>
        <a:bodyPr/>
        <a:lstStyle/>
        <a:p>
          <a:r>
            <a:rPr lang="en-US"/>
            <a:t>Bo</a:t>
          </a:r>
        </a:p>
      </dgm:t>
    </dgm:pt>
    <dgm:pt modelId="{FB9CE0E1-6194-47F3-8775-DB712D7C55FA}" type="parTrans" cxnId="{99E6D21C-F3F8-49CB-B84B-4AC9E6C89FD6}">
      <dgm:prSet/>
      <dgm:spPr/>
      <dgm:t>
        <a:bodyPr/>
        <a:lstStyle/>
        <a:p>
          <a:endParaRPr lang="en-US"/>
        </a:p>
      </dgm:t>
    </dgm:pt>
    <dgm:pt modelId="{9CF4E625-DE34-4489-B8C5-F724B629D992}" type="sibTrans" cxnId="{99E6D21C-F3F8-49CB-B84B-4AC9E6C89FD6}">
      <dgm:prSet phldrT="09" phldr="0"/>
      <dgm:spPr/>
      <dgm:t>
        <a:bodyPr/>
        <a:lstStyle/>
        <a:p>
          <a:endParaRPr lang="en-US"/>
        </a:p>
      </dgm:t>
    </dgm:pt>
    <dgm:pt modelId="{EC686C29-3232-427E-92E0-E64FAB3DBC02}" type="pres">
      <dgm:prSet presAssocID="{B93D05FE-F8A6-4CA6-A99D-A799D8EC39B1}" presName="Name0" presStyleCnt="0">
        <dgm:presLayoutVars>
          <dgm:dir/>
          <dgm:animLvl val="lvl"/>
          <dgm:resizeHandles val="exact"/>
        </dgm:presLayoutVars>
      </dgm:prSet>
      <dgm:spPr/>
    </dgm:pt>
    <dgm:pt modelId="{518C1B72-E8FC-4F08-B3DE-D399A89BED77}" type="pres">
      <dgm:prSet presAssocID="{83EE961F-3B22-422B-86CF-D2D5756706B4}" presName="linNode" presStyleCnt="0"/>
      <dgm:spPr/>
    </dgm:pt>
    <dgm:pt modelId="{A5407812-D6A7-4548-9D7B-912AD2471759}" type="pres">
      <dgm:prSet presAssocID="{83EE961F-3B22-422B-86CF-D2D5756706B4}" presName="parentText" presStyleLbl="node1" presStyleIdx="0" presStyleCnt="9">
        <dgm:presLayoutVars>
          <dgm:chMax val="1"/>
          <dgm:bulletEnabled val="1"/>
        </dgm:presLayoutVars>
      </dgm:prSet>
      <dgm:spPr/>
    </dgm:pt>
    <dgm:pt modelId="{A531FA3B-5FA1-49EB-BF87-722D3EB7990C}" type="pres">
      <dgm:prSet presAssocID="{A49538B1-1478-4F65-9E0A-1D5169CFCF17}" presName="sp" presStyleCnt="0"/>
      <dgm:spPr/>
    </dgm:pt>
    <dgm:pt modelId="{3A2004A5-FDEB-4E78-831F-65D28E9D7590}" type="pres">
      <dgm:prSet presAssocID="{5A167D9A-0BEC-42F2-9986-A4E03415F386}" presName="linNode" presStyleCnt="0"/>
      <dgm:spPr/>
    </dgm:pt>
    <dgm:pt modelId="{B712044E-F9B2-476E-87F3-3318DD8742E8}" type="pres">
      <dgm:prSet presAssocID="{5A167D9A-0BEC-42F2-9986-A4E03415F386}" presName="parentText" presStyleLbl="node1" presStyleIdx="1" presStyleCnt="9">
        <dgm:presLayoutVars>
          <dgm:chMax val="1"/>
          <dgm:bulletEnabled val="1"/>
        </dgm:presLayoutVars>
      </dgm:prSet>
      <dgm:spPr/>
    </dgm:pt>
    <dgm:pt modelId="{061CEEC4-6BCA-4409-A718-A98CD42E1BE5}" type="pres">
      <dgm:prSet presAssocID="{F83B5BF5-4BE9-45BC-914D-6925D9E881AA}" presName="sp" presStyleCnt="0"/>
      <dgm:spPr/>
    </dgm:pt>
    <dgm:pt modelId="{138F073F-921C-4EC0-BB78-2B6E67DAFB24}" type="pres">
      <dgm:prSet presAssocID="{F40F48C5-4F5D-492E-8552-A8DC322DFB16}" presName="linNode" presStyleCnt="0"/>
      <dgm:spPr/>
    </dgm:pt>
    <dgm:pt modelId="{84F148E7-8C03-42BE-9EB0-AE0EA7A78EF2}" type="pres">
      <dgm:prSet presAssocID="{F40F48C5-4F5D-492E-8552-A8DC322DFB16}" presName="parentText" presStyleLbl="node1" presStyleIdx="2" presStyleCnt="9">
        <dgm:presLayoutVars>
          <dgm:chMax val="1"/>
          <dgm:bulletEnabled val="1"/>
        </dgm:presLayoutVars>
      </dgm:prSet>
      <dgm:spPr/>
    </dgm:pt>
    <dgm:pt modelId="{B4E3CAE2-B64A-48C8-B2AC-A2275B739C1E}" type="pres">
      <dgm:prSet presAssocID="{137DC4FA-893F-4F9D-89DE-92EC306B84AE}" presName="sp" presStyleCnt="0"/>
      <dgm:spPr/>
    </dgm:pt>
    <dgm:pt modelId="{BB59ED3A-C403-4B6D-995A-C1AAC72850B1}" type="pres">
      <dgm:prSet presAssocID="{EFD77DF5-179D-4E36-952C-15031EFA460E}" presName="linNode" presStyleCnt="0"/>
      <dgm:spPr/>
    </dgm:pt>
    <dgm:pt modelId="{44DB0CC2-CDF6-48AA-A341-684D011B45F7}" type="pres">
      <dgm:prSet presAssocID="{EFD77DF5-179D-4E36-952C-15031EFA460E}" presName="parentText" presStyleLbl="node1" presStyleIdx="3" presStyleCnt="9">
        <dgm:presLayoutVars>
          <dgm:chMax val="1"/>
          <dgm:bulletEnabled val="1"/>
        </dgm:presLayoutVars>
      </dgm:prSet>
      <dgm:spPr/>
    </dgm:pt>
    <dgm:pt modelId="{0EF04080-CB98-4261-B6E7-6FB7A7467C3C}" type="pres">
      <dgm:prSet presAssocID="{559D0FF1-E5D3-428B-8A97-027D9DBD46BA}" presName="sp" presStyleCnt="0"/>
      <dgm:spPr/>
    </dgm:pt>
    <dgm:pt modelId="{5148E900-4474-41B9-97A2-83E37DBB38D0}" type="pres">
      <dgm:prSet presAssocID="{0EEB74C6-10D9-48C1-AE43-ED9AC90A306B}" presName="linNode" presStyleCnt="0"/>
      <dgm:spPr/>
    </dgm:pt>
    <dgm:pt modelId="{4E0FA1E6-77FC-4250-B2B7-37AE1E935E2C}" type="pres">
      <dgm:prSet presAssocID="{0EEB74C6-10D9-48C1-AE43-ED9AC90A306B}" presName="parentText" presStyleLbl="node1" presStyleIdx="4" presStyleCnt="9">
        <dgm:presLayoutVars>
          <dgm:chMax val="1"/>
          <dgm:bulletEnabled val="1"/>
        </dgm:presLayoutVars>
      </dgm:prSet>
      <dgm:spPr/>
    </dgm:pt>
    <dgm:pt modelId="{265226CC-5060-4857-92E2-291C0F71E0D0}" type="pres">
      <dgm:prSet presAssocID="{68314579-7CF8-45A9-9565-87781A4743C9}" presName="sp" presStyleCnt="0"/>
      <dgm:spPr/>
    </dgm:pt>
    <dgm:pt modelId="{F3C5FEE9-5136-478D-9678-A4159BA7037F}" type="pres">
      <dgm:prSet presAssocID="{CBBFF6AB-3FC8-4BB8-B70B-84BC64DC2116}" presName="linNode" presStyleCnt="0"/>
      <dgm:spPr/>
    </dgm:pt>
    <dgm:pt modelId="{D8BFD1FE-CA31-421F-9655-F9CD5BEFF1BD}" type="pres">
      <dgm:prSet presAssocID="{CBBFF6AB-3FC8-4BB8-B70B-84BC64DC2116}" presName="parentText" presStyleLbl="node1" presStyleIdx="5" presStyleCnt="9">
        <dgm:presLayoutVars>
          <dgm:chMax val="1"/>
          <dgm:bulletEnabled val="1"/>
        </dgm:presLayoutVars>
      </dgm:prSet>
      <dgm:spPr/>
    </dgm:pt>
    <dgm:pt modelId="{A21C9203-B276-4B1B-9399-8CB0B8803C3C}" type="pres">
      <dgm:prSet presAssocID="{DB9F6823-B605-46F3-8B66-9FEFCF0D32C8}" presName="sp" presStyleCnt="0"/>
      <dgm:spPr/>
    </dgm:pt>
    <dgm:pt modelId="{59815EC0-FF53-4054-85E2-B2649BC9360E}" type="pres">
      <dgm:prSet presAssocID="{97465FCA-CE19-4206-B1F0-BEBA433EA509}" presName="linNode" presStyleCnt="0"/>
      <dgm:spPr/>
    </dgm:pt>
    <dgm:pt modelId="{CC24BF82-2185-4348-8AED-D017430CE5B8}" type="pres">
      <dgm:prSet presAssocID="{97465FCA-CE19-4206-B1F0-BEBA433EA509}" presName="parentText" presStyleLbl="node1" presStyleIdx="6" presStyleCnt="9">
        <dgm:presLayoutVars>
          <dgm:chMax val="1"/>
          <dgm:bulletEnabled val="1"/>
        </dgm:presLayoutVars>
      </dgm:prSet>
      <dgm:spPr/>
    </dgm:pt>
    <dgm:pt modelId="{89A45851-5960-4E5D-B54A-8972E1CACAC1}" type="pres">
      <dgm:prSet presAssocID="{FE7C98B6-16B7-4D07-87E8-060FD4F33932}" presName="sp" presStyleCnt="0"/>
      <dgm:spPr/>
    </dgm:pt>
    <dgm:pt modelId="{563E9933-4576-41B5-B336-F2AA7CED23ED}" type="pres">
      <dgm:prSet presAssocID="{A9BC7F97-A108-48E1-BDC9-557FAF91787C}" presName="linNode" presStyleCnt="0"/>
      <dgm:spPr/>
    </dgm:pt>
    <dgm:pt modelId="{A0DE226A-8C13-4E52-80C0-B8F7A2560C5B}" type="pres">
      <dgm:prSet presAssocID="{A9BC7F97-A108-48E1-BDC9-557FAF91787C}" presName="parentText" presStyleLbl="node1" presStyleIdx="7" presStyleCnt="9">
        <dgm:presLayoutVars>
          <dgm:chMax val="1"/>
          <dgm:bulletEnabled val="1"/>
        </dgm:presLayoutVars>
      </dgm:prSet>
      <dgm:spPr/>
    </dgm:pt>
    <dgm:pt modelId="{5B8D5158-1E22-4404-BEA8-597ED8380940}" type="pres">
      <dgm:prSet presAssocID="{642AFE14-5438-4B5C-B0E1-ECA7B6410FE5}" presName="sp" presStyleCnt="0"/>
      <dgm:spPr/>
    </dgm:pt>
    <dgm:pt modelId="{0FF2F999-9DB1-41DC-849B-889D44188F0D}" type="pres">
      <dgm:prSet presAssocID="{2E5A999E-8EAD-40C0-B894-0680E1BE3DB1}" presName="linNode" presStyleCnt="0"/>
      <dgm:spPr/>
    </dgm:pt>
    <dgm:pt modelId="{141E06A2-380D-4451-8604-F521DEA24ABC}" type="pres">
      <dgm:prSet presAssocID="{2E5A999E-8EAD-40C0-B894-0680E1BE3DB1}" presName="parentText" presStyleLbl="node1" presStyleIdx="8" presStyleCnt="9">
        <dgm:presLayoutVars>
          <dgm:chMax val="1"/>
          <dgm:bulletEnabled val="1"/>
        </dgm:presLayoutVars>
      </dgm:prSet>
      <dgm:spPr/>
    </dgm:pt>
  </dgm:ptLst>
  <dgm:cxnLst>
    <dgm:cxn modelId="{AAA81906-55CC-4C4E-A223-ED68479274AA}" srcId="{B93D05FE-F8A6-4CA6-A99D-A799D8EC39B1}" destId="{5A167D9A-0BEC-42F2-9986-A4E03415F386}" srcOrd="1" destOrd="0" parTransId="{A175FE26-34A9-4DBD-AC57-3ED3EC9BD437}" sibTransId="{F83B5BF5-4BE9-45BC-914D-6925D9E881AA}"/>
    <dgm:cxn modelId="{F713AA06-A600-4221-9EDA-F1EA989B084D}" type="presOf" srcId="{A9BC7F97-A108-48E1-BDC9-557FAF91787C}" destId="{A0DE226A-8C13-4E52-80C0-B8F7A2560C5B}" srcOrd="0" destOrd="0" presId="urn:microsoft.com/office/officeart/2005/8/layout/vList5"/>
    <dgm:cxn modelId="{B9DA5C0A-896F-4E24-9BBE-462D0A8B9586}" type="presOf" srcId="{CBBFF6AB-3FC8-4BB8-B70B-84BC64DC2116}" destId="{D8BFD1FE-CA31-421F-9655-F9CD5BEFF1BD}" srcOrd="0" destOrd="0" presId="urn:microsoft.com/office/officeart/2005/8/layout/vList5"/>
    <dgm:cxn modelId="{E1890710-83E1-46D3-9927-17F63694B5CF}" srcId="{B93D05FE-F8A6-4CA6-A99D-A799D8EC39B1}" destId="{CBBFF6AB-3FC8-4BB8-B70B-84BC64DC2116}" srcOrd="5" destOrd="0" parTransId="{F033E478-3E30-46E0-ACD8-593647173940}" sibTransId="{DB9F6823-B605-46F3-8B66-9FEFCF0D32C8}"/>
    <dgm:cxn modelId="{AF53CD10-0A84-48E3-B39F-F5E917238E15}" type="presOf" srcId="{83EE961F-3B22-422B-86CF-D2D5756706B4}" destId="{A5407812-D6A7-4548-9D7B-912AD2471759}" srcOrd="0" destOrd="0" presId="urn:microsoft.com/office/officeart/2005/8/layout/vList5"/>
    <dgm:cxn modelId="{2C34CB15-1490-48B9-8B7E-E1E4B63393E7}" type="presOf" srcId="{0EEB74C6-10D9-48C1-AE43-ED9AC90A306B}" destId="{4E0FA1E6-77FC-4250-B2B7-37AE1E935E2C}" srcOrd="0" destOrd="0" presId="urn:microsoft.com/office/officeart/2005/8/layout/vList5"/>
    <dgm:cxn modelId="{99E6D21C-F3F8-49CB-B84B-4AC9E6C89FD6}" srcId="{B93D05FE-F8A6-4CA6-A99D-A799D8EC39B1}" destId="{2E5A999E-8EAD-40C0-B894-0680E1BE3DB1}" srcOrd="8" destOrd="0" parTransId="{FB9CE0E1-6194-47F3-8775-DB712D7C55FA}" sibTransId="{9CF4E625-DE34-4489-B8C5-F724B629D992}"/>
    <dgm:cxn modelId="{9346E91E-5C2A-45BF-9C0E-B7D02ED7BE8F}" srcId="{B93D05FE-F8A6-4CA6-A99D-A799D8EC39B1}" destId="{97465FCA-CE19-4206-B1F0-BEBA433EA509}" srcOrd="6" destOrd="0" parTransId="{E7001C2B-0306-420B-961C-BD7EEC71E82D}" sibTransId="{FE7C98B6-16B7-4D07-87E8-060FD4F33932}"/>
    <dgm:cxn modelId="{0A7B0E26-59A1-4F49-ABD5-ABAA7DCA6F3B}" srcId="{B93D05FE-F8A6-4CA6-A99D-A799D8EC39B1}" destId="{83EE961F-3B22-422B-86CF-D2D5756706B4}" srcOrd="0" destOrd="0" parTransId="{5A74ED98-6D52-4C5C-B0D6-C0E9C8B54914}" sibTransId="{A49538B1-1478-4F65-9E0A-1D5169CFCF17}"/>
    <dgm:cxn modelId="{1763EB2D-FC57-4063-87EB-AE0CE754ACE4}" type="presOf" srcId="{F40F48C5-4F5D-492E-8552-A8DC322DFB16}" destId="{84F148E7-8C03-42BE-9EB0-AE0EA7A78EF2}" srcOrd="0" destOrd="0" presId="urn:microsoft.com/office/officeart/2005/8/layout/vList5"/>
    <dgm:cxn modelId="{C208F139-82B4-45CE-A8AE-13EACF5C0DC3}" type="presOf" srcId="{B93D05FE-F8A6-4CA6-A99D-A799D8EC39B1}" destId="{EC686C29-3232-427E-92E0-E64FAB3DBC02}" srcOrd="0" destOrd="0" presId="urn:microsoft.com/office/officeart/2005/8/layout/vList5"/>
    <dgm:cxn modelId="{3844EE40-6D4A-46D0-9A7C-10C2C19E1115}" type="presOf" srcId="{2E5A999E-8EAD-40C0-B894-0680E1BE3DB1}" destId="{141E06A2-380D-4451-8604-F521DEA24ABC}" srcOrd="0" destOrd="0" presId="urn:microsoft.com/office/officeart/2005/8/layout/vList5"/>
    <dgm:cxn modelId="{A38B5D51-C773-424C-83FB-5DA8E10B9D46}" srcId="{B93D05FE-F8A6-4CA6-A99D-A799D8EC39B1}" destId="{0EEB74C6-10D9-48C1-AE43-ED9AC90A306B}" srcOrd="4" destOrd="0" parTransId="{2C1C2D93-334D-45E5-B26E-54D22AC4DD5C}" sibTransId="{68314579-7CF8-45A9-9565-87781A4743C9}"/>
    <dgm:cxn modelId="{6B11CA8A-4378-4EA7-8AC2-964AF59118F8}" srcId="{B93D05FE-F8A6-4CA6-A99D-A799D8EC39B1}" destId="{EFD77DF5-179D-4E36-952C-15031EFA460E}" srcOrd="3" destOrd="0" parTransId="{1AD5F7CA-575D-4E62-97A1-0A779DB4DE45}" sibTransId="{559D0FF1-E5D3-428B-8A97-027D9DBD46BA}"/>
    <dgm:cxn modelId="{3FBB1F96-E237-4313-BC1B-46C875D4621A}" type="presOf" srcId="{EFD77DF5-179D-4E36-952C-15031EFA460E}" destId="{44DB0CC2-CDF6-48AA-A341-684D011B45F7}" srcOrd="0" destOrd="0" presId="urn:microsoft.com/office/officeart/2005/8/layout/vList5"/>
    <dgm:cxn modelId="{EEBA2EA7-C816-4461-9FDA-A50D81F4BED6}" type="presOf" srcId="{97465FCA-CE19-4206-B1F0-BEBA433EA509}" destId="{CC24BF82-2185-4348-8AED-D017430CE5B8}" srcOrd="0" destOrd="0" presId="urn:microsoft.com/office/officeart/2005/8/layout/vList5"/>
    <dgm:cxn modelId="{6FA154AB-9140-426C-9A9F-7B92A3E52D9F}" srcId="{B93D05FE-F8A6-4CA6-A99D-A799D8EC39B1}" destId="{A9BC7F97-A108-48E1-BDC9-557FAF91787C}" srcOrd="7" destOrd="0" parTransId="{11C7684A-5E9F-4838-A00D-6B9E3AA6DDD4}" sibTransId="{642AFE14-5438-4B5C-B0E1-ECA7B6410FE5}"/>
    <dgm:cxn modelId="{71D855B5-0B33-4E86-925D-27A2CCE50043}" srcId="{B93D05FE-F8A6-4CA6-A99D-A799D8EC39B1}" destId="{F40F48C5-4F5D-492E-8552-A8DC322DFB16}" srcOrd="2" destOrd="0" parTransId="{8ED51A0F-3926-4E5C-A24A-2F00D1DADF98}" sibTransId="{137DC4FA-893F-4F9D-89DE-92EC306B84AE}"/>
    <dgm:cxn modelId="{D5DC22E4-6C26-47DB-8C15-808F49B43B5D}" type="presOf" srcId="{5A167D9A-0BEC-42F2-9986-A4E03415F386}" destId="{B712044E-F9B2-476E-87F3-3318DD8742E8}" srcOrd="0" destOrd="0" presId="urn:microsoft.com/office/officeart/2005/8/layout/vList5"/>
    <dgm:cxn modelId="{F00E001A-0B14-4264-A6BD-2DFFC9C6992F}" type="presParOf" srcId="{EC686C29-3232-427E-92E0-E64FAB3DBC02}" destId="{518C1B72-E8FC-4F08-B3DE-D399A89BED77}" srcOrd="0" destOrd="0" presId="urn:microsoft.com/office/officeart/2005/8/layout/vList5"/>
    <dgm:cxn modelId="{34DBA48C-4D4B-466F-880F-F26319D768BB}" type="presParOf" srcId="{518C1B72-E8FC-4F08-B3DE-D399A89BED77}" destId="{A5407812-D6A7-4548-9D7B-912AD2471759}" srcOrd="0" destOrd="0" presId="urn:microsoft.com/office/officeart/2005/8/layout/vList5"/>
    <dgm:cxn modelId="{6222E8BA-2A2D-402A-8BB7-9B75E5C5F6E3}" type="presParOf" srcId="{EC686C29-3232-427E-92E0-E64FAB3DBC02}" destId="{A531FA3B-5FA1-49EB-BF87-722D3EB7990C}" srcOrd="1" destOrd="0" presId="urn:microsoft.com/office/officeart/2005/8/layout/vList5"/>
    <dgm:cxn modelId="{6A3A1B8C-3D8A-435B-8442-F420483307CA}" type="presParOf" srcId="{EC686C29-3232-427E-92E0-E64FAB3DBC02}" destId="{3A2004A5-FDEB-4E78-831F-65D28E9D7590}" srcOrd="2" destOrd="0" presId="urn:microsoft.com/office/officeart/2005/8/layout/vList5"/>
    <dgm:cxn modelId="{02F787E4-C8CE-4AE4-AC2B-2A4D640F2906}" type="presParOf" srcId="{3A2004A5-FDEB-4E78-831F-65D28E9D7590}" destId="{B712044E-F9B2-476E-87F3-3318DD8742E8}" srcOrd="0" destOrd="0" presId="urn:microsoft.com/office/officeart/2005/8/layout/vList5"/>
    <dgm:cxn modelId="{EDFCC4B9-3DDD-49DD-BFCC-8ACA8207E319}" type="presParOf" srcId="{EC686C29-3232-427E-92E0-E64FAB3DBC02}" destId="{061CEEC4-6BCA-4409-A718-A98CD42E1BE5}" srcOrd="3" destOrd="0" presId="urn:microsoft.com/office/officeart/2005/8/layout/vList5"/>
    <dgm:cxn modelId="{D0582FED-E0BB-49E7-92F3-9C0253C967A7}" type="presParOf" srcId="{EC686C29-3232-427E-92E0-E64FAB3DBC02}" destId="{138F073F-921C-4EC0-BB78-2B6E67DAFB24}" srcOrd="4" destOrd="0" presId="urn:microsoft.com/office/officeart/2005/8/layout/vList5"/>
    <dgm:cxn modelId="{D07911EE-7A28-4249-9A45-C070B68A7E02}" type="presParOf" srcId="{138F073F-921C-4EC0-BB78-2B6E67DAFB24}" destId="{84F148E7-8C03-42BE-9EB0-AE0EA7A78EF2}" srcOrd="0" destOrd="0" presId="urn:microsoft.com/office/officeart/2005/8/layout/vList5"/>
    <dgm:cxn modelId="{CF92BD14-85B4-4DCC-AFE0-6C398046AA11}" type="presParOf" srcId="{EC686C29-3232-427E-92E0-E64FAB3DBC02}" destId="{B4E3CAE2-B64A-48C8-B2AC-A2275B739C1E}" srcOrd="5" destOrd="0" presId="urn:microsoft.com/office/officeart/2005/8/layout/vList5"/>
    <dgm:cxn modelId="{D6CF9A1B-9A73-4C51-914E-3E00A060EE8A}" type="presParOf" srcId="{EC686C29-3232-427E-92E0-E64FAB3DBC02}" destId="{BB59ED3A-C403-4B6D-995A-C1AAC72850B1}" srcOrd="6" destOrd="0" presId="urn:microsoft.com/office/officeart/2005/8/layout/vList5"/>
    <dgm:cxn modelId="{5D48AA7E-88E5-40E5-8B0A-47306688ED79}" type="presParOf" srcId="{BB59ED3A-C403-4B6D-995A-C1AAC72850B1}" destId="{44DB0CC2-CDF6-48AA-A341-684D011B45F7}" srcOrd="0" destOrd="0" presId="urn:microsoft.com/office/officeart/2005/8/layout/vList5"/>
    <dgm:cxn modelId="{26B40B34-CCD3-45A9-B942-3362955AA801}" type="presParOf" srcId="{EC686C29-3232-427E-92E0-E64FAB3DBC02}" destId="{0EF04080-CB98-4261-B6E7-6FB7A7467C3C}" srcOrd="7" destOrd="0" presId="urn:microsoft.com/office/officeart/2005/8/layout/vList5"/>
    <dgm:cxn modelId="{DE722D12-1110-4323-B649-FF1F5CB5DAC4}" type="presParOf" srcId="{EC686C29-3232-427E-92E0-E64FAB3DBC02}" destId="{5148E900-4474-41B9-97A2-83E37DBB38D0}" srcOrd="8" destOrd="0" presId="urn:microsoft.com/office/officeart/2005/8/layout/vList5"/>
    <dgm:cxn modelId="{4616F7BF-1E3E-424B-84CF-4EFBFF5B4D43}" type="presParOf" srcId="{5148E900-4474-41B9-97A2-83E37DBB38D0}" destId="{4E0FA1E6-77FC-4250-B2B7-37AE1E935E2C}" srcOrd="0" destOrd="0" presId="urn:microsoft.com/office/officeart/2005/8/layout/vList5"/>
    <dgm:cxn modelId="{06B07DF0-B662-4FFA-9A41-93D086E9F04B}" type="presParOf" srcId="{EC686C29-3232-427E-92E0-E64FAB3DBC02}" destId="{265226CC-5060-4857-92E2-291C0F71E0D0}" srcOrd="9" destOrd="0" presId="urn:microsoft.com/office/officeart/2005/8/layout/vList5"/>
    <dgm:cxn modelId="{8BEF6919-E53C-4E74-A952-86DAE28BAD0D}" type="presParOf" srcId="{EC686C29-3232-427E-92E0-E64FAB3DBC02}" destId="{F3C5FEE9-5136-478D-9678-A4159BA7037F}" srcOrd="10" destOrd="0" presId="urn:microsoft.com/office/officeart/2005/8/layout/vList5"/>
    <dgm:cxn modelId="{FE8F2A57-3C40-48F2-BE4C-B866B89E0473}" type="presParOf" srcId="{F3C5FEE9-5136-478D-9678-A4159BA7037F}" destId="{D8BFD1FE-CA31-421F-9655-F9CD5BEFF1BD}" srcOrd="0" destOrd="0" presId="urn:microsoft.com/office/officeart/2005/8/layout/vList5"/>
    <dgm:cxn modelId="{19EE5CF6-F64B-4947-AA1A-783D8E4159EA}" type="presParOf" srcId="{EC686C29-3232-427E-92E0-E64FAB3DBC02}" destId="{A21C9203-B276-4B1B-9399-8CB0B8803C3C}" srcOrd="11" destOrd="0" presId="urn:microsoft.com/office/officeart/2005/8/layout/vList5"/>
    <dgm:cxn modelId="{D2ACD918-5061-491C-8404-F73EEA066FAD}" type="presParOf" srcId="{EC686C29-3232-427E-92E0-E64FAB3DBC02}" destId="{59815EC0-FF53-4054-85E2-B2649BC9360E}" srcOrd="12" destOrd="0" presId="urn:microsoft.com/office/officeart/2005/8/layout/vList5"/>
    <dgm:cxn modelId="{CFA206F6-C2B1-400B-959C-3D368A46EE5D}" type="presParOf" srcId="{59815EC0-FF53-4054-85E2-B2649BC9360E}" destId="{CC24BF82-2185-4348-8AED-D017430CE5B8}" srcOrd="0" destOrd="0" presId="urn:microsoft.com/office/officeart/2005/8/layout/vList5"/>
    <dgm:cxn modelId="{E99789FB-E216-4B93-A6AD-7BFF7188CC87}" type="presParOf" srcId="{EC686C29-3232-427E-92E0-E64FAB3DBC02}" destId="{89A45851-5960-4E5D-B54A-8972E1CACAC1}" srcOrd="13" destOrd="0" presId="urn:microsoft.com/office/officeart/2005/8/layout/vList5"/>
    <dgm:cxn modelId="{F37EE147-9CAA-4FD8-8B0D-2D203059BC2B}" type="presParOf" srcId="{EC686C29-3232-427E-92E0-E64FAB3DBC02}" destId="{563E9933-4576-41B5-B336-F2AA7CED23ED}" srcOrd="14" destOrd="0" presId="urn:microsoft.com/office/officeart/2005/8/layout/vList5"/>
    <dgm:cxn modelId="{C5CE1D39-5CC2-4684-A75C-8DB91EA4E79F}" type="presParOf" srcId="{563E9933-4576-41B5-B336-F2AA7CED23ED}" destId="{A0DE226A-8C13-4E52-80C0-B8F7A2560C5B}" srcOrd="0" destOrd="0" presId="urn:microsoft.com/office/officeart/2005/8/layout/vList5"/>
    <dgm:cxn modelId="{85D2BB25-5858-44C5-A6E3-EF13DA511A28}" type="presParOf" srcId="{EC686C29-3232-427E-92E0-E64FAB3DBC02}" destId="{5B8D5158-1E22-4404-BEA8-597ED8380940}" srcOrd="15" destOrd="0" presId="urn:microsoft.com/office/officeart/2005/8/layout/vList5"/>
    <dgm:cxn modelId="{98C377E0-7700-4344-A70D-551348FE0331}" type="presParOf" srcId="{EC686C29-3232-427E-92E0-E64FAB3DBC02}" destId="{0FF2F999-9DB1-41DC-849B-889D44188F0D}" srcOrd="16" destOrd="0" presId="urn:microsoft.com/office/officeart/2005/8/layout/vList5"/>
    <dgm:cxn modelId="{C1842289-4A1D-4D50-908B-6EF6D35348F3}" type="presParOf" srcId="{0FF2F999-9DB1-41DC-849B-889D44188F0D}" destId="{141E06A2-380D-4451-8604-F521DEA24ABC}"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13A081-8ED7-43B8-B8A7-1F6705C8F237}">
      <dsp:nvSpPr>
        <dsp:cNvPr id="0" name=""/>
        <dsp:cNvSpPr/>
      </dsp:nvSpPr>
      <dsp:spPr>
        <a:xfrm>
          <a:off x="1436943" y="1634"/>
          <a:ext cx="1616560" cy="41007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a:t>Library</a:t>
          </a:r>
        </a:p>
      </dsp:txBody>
      <dsp:txXfrm>
        <a:off x="1456961" y="21652"/>
        <a:ext cx="1576524" cy="370040"/>
      </dsp:txXfrm>
    </dsp:sp>
    <dsp:sp modelId="{9630FCC6-A2E5-420D-9C4D-8AC0AFC96B49}">
      <dsp:nvSpPr>
        <dsp:cNvPr id="0" name=""/>
        <dsp:cNvSpPr/>
      </dsp:nvSpPr>
      <dsp:spPr>
        <a:xfrm>
          <a:off x="1436943" y="432214"/>
          <a:ext cx="1616560" cy="41007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a:t>Library Location </a:t>
          </a:r>
        </a:p>
      </dsp:txBody>
      <dsp:txXfrm>
        <a:off x="1456961" y="452232"/>
        <a:ext cx="1576524" cy="370040"/>
      </dsp:txXfrm>
    </dsp:sp>
    <dsp:sp modelId="{05B96539-1C73-43C9-A279-E33479169AF1}">
      <dsp:nvSpPr>
        <dsp:cNvPr id="0" name=""/>
        <dsp:cNvSpPr/>
      </dsp:nvSpPr>
      <dsp:spPr>
        <a:xfrm>
          <a:off x="1436943" y="862794"/>
          <a:ext cx="1616560" cy="410076"/>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a:t>Academic</a:t>
          </a:r>
        </a:p>
      </dsp:txBody>
      <dsp:txXfrm>
        <a:off x="1456961" y="882812"/>
        <a:ext cx="1576524" cy="370040"/>
      </dsp:txXfrm>
    </dsp:sp>
    <dsp:sp modelId="{6C3ECB99-FE71-47C7-BF39-27FED5E4A54F}">
      <dsp:nvSpPr>
        <dsp:cNvPr id="0" name=""/>
        <dsp:cNvSpPr/>
      </dsp:nvSpPr>
      <dsp:spPr>
        <a:xfrm>
          <a:off x="1436943" y="1293374"/>
          <a:ext cx="1616560" cy="41007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a:t>Public</a:t>
          </a:r>
        </a:p>
      </dsp:txBody>
      <dsp:txXfrm>
        <a:off x="1456961" y="1313392"/>
        <a:ext cx="1576524" cy="370040"/>
      </dsp:txXfrm>
    </dsp:sp>
    <dsp:sp modelId="{611EC421-F20C-461A-A8FB-E484FFDD178E}">
      <dsp:nvSpPr>
        <dsp:cNvPr id="0" name=""/>
        <dsp:cNvSpPr/>
      </dsp:nvSpPr>
      <dsp:spPr>
        <a:xfrm>
          <a:off x="1436943" y="1723954"/>
          <a:ext cx="1616560" cy="410076"/>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a:t>Special</a:t>
          </a:r>
        </a:p>
      </dsp:txBody>
      <dsp:txXfrm>
        <a:off x="1456961" y="1743972"/>
        <a:ext cx="1576524" cy="370040"/>
      </dsp:txXfrm>
    </dsp:sp>
    <dsp:sp modelId="{A54BDABD-8065-4361-BB9C-E6757068D081}">
      <dsp:nvSpPr>
        <dsp:cNvPr id="0" name=""/>
        <dsp:cNvSpPr/>
      </dsp:nvSpPr>
      <dsp:spPr>
        <a:xfrm>
          <a:off x="1436943" y="2154534"/>
          <a:ext cx="1616560" cy="41007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a:t>Employee</a:t>
          </a:r>
        </a:p>
      </dsp:txBody>
      <dsp:txXfrm>
        <a:off x="1456961" y="2174552"/>
        <a:ext cx="1576524" cy="370040"/>
      </dsp:txXfrm>
    </dsp:sp>
    <dsp:sp modelId="{8FCF9EFF-3CDD-4670-9C95-EDFAE905833F}">
      <dsp:nvSpPr>
        <dsp:cNvPr id="0" name=""/>
        <dsp:cNvSpPr/>
      </dsp:nvSpPr>
      <dsp:spPr>
        <a:xfrm>
          <a:off x="1436943" y="2585113"/>
          <a:ext cx="1616560" cy="41007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a:t>Emp_Qualifications</a:t>
          </a:r>
        </a:p>
      </dsp:txBody>
      <dsp:txXfrm>
        <a:off x="1456961" y="2605131"/>
        <a:ext cx="1576524" cy="370040"/>
      </dsp:txXfrm>
    </dsp:sp>
    <dsp:sp modelId="{84112372-7D14-49B8-AAB5-8F6DB8FCFBEB}">
      <dsp:nvSpPr>
        <dsp:cNvPr id="0" name=""/>
        <dsp:cNvSpPr/>
      </dsp:nvSpPr>
      <dsp:spPr>
        <a:xfrm>
          <a:off x="1436943" y="3015693"/>
          <a:ext cx="1616560" cy="410076"/>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a:t>Librarian</a:t>
          </a:r>
        </a:p>
      </dsp:txBody>
      <dsp:txXfrm>
        <a:off x="1456961" y="3035711"/>
        <a:ext cx="1576524" cy="370040"/>
      </dsp:txXfrm>
    </dsp:sp>
    <dsp:sp modelId="{C72873B7-5C26-413E-9306-BD6D2F6F8232}">
      <dsp:nvSpPr>
        <dsp:cNvPr id="0" name=""/>
        <dsp:cNvSpPr/>
      </dsp:nvSpPr>
      <dsp:spPr>
        <a:xfrm>
          <a:off x="1436943" y="3446273"/>
          <a:ext cx="1616560" cy="41007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dirty="0"/>
            <a:t>Director</a:t>
          </a:r>
        </a:p>
      </dsp:txBody>
      <dsp:txXfrm>
        <a:off x="1456961" y="3466291"/>
        <a:ext cx="1576524" cy="370040"/>
      </dsp:txXfrm>
    </dsp:sp>
    <dsp:sp modelId="{895BA560-747C-452B-BE46-09C0B702C239}">
      <dsp:nvSpPr>
        <dsp:cNvPr id="0" name=""/>
        <dsp:cNvSpPr/>
      </dsp:nvSpPr>
      <dsp:spPr>
        <a:xfrm>
          <a:off x="1436943" y="3876853"/>
          <a:ext cx="1616560" cy="410076"/>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dirty="0"/>
            <a:t>Media Specialist</a:t>
          </a:r>
        </a:p>
      </dsp:txBody>
      <dsp:txXfrm>
        <a:off x="1456961" y="3896871"/>
        <a:ext cx="1576524" cy="370040"/>
      </dsp:txXfrm>
    </dsp:sp>
    <dsp:sp modelId="{E4847CE5-835B-45B7-B179-7554FB44E016}">
      <dsp:nvSpPr>
        <dsp:cNvPr id="0" name=""/>
        <dsp:cNvSpPr/>
      </dsp:nvSpPr>
      <dsp:spPr>
        <a:xfrm>
          <a:off x="1436943" y="4307433"/>
          <a:ext cx="1616560" cy="41007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dirty="0"/>
            <a:t>Assistant</a:t>
          </a:r>
        </a:p>
      </dsp:txBody>
      <dsp:txXfrm>
        <a:off x="1456961" y="4327451"/>
        <a:ext cx="1576524" cy="370040"/>
      </dsp:txXfrm>
    </dsp:sp>
    <dsp:sp modelId="{985269D4-8D26-420F-8584-7A80AF12F1EB}">
      <dsp:nvSpPr>
        <dsp:cNvPr id="0" name=""/>
        <dsp:cNvSpPr/>
      </dsp:nvSpPr>
      <dsp:spPr>
        <a:xfrm>
          <a:off x="1436943" y="4738013"/>
          <a:ext cx="1616560" cy="41007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dirty="0"/>
            <a:t>Library Aid</a:t>
          </a:r>
        </a:p>
      </dsp:txBody>
      <dsp:txXfrm>
        <a:off x="1456961" y="4758031"/>
        <a:ext cx="1576524" cy="370040"/>
      </dsp:txXfrm>
    </dsp:sp>
    <dsp:sp modelId="{FE7F6D0F-D250-4591-9CFF-84A1D7B07743}">
      <dsp:nvSpPr>
        <dsp:cNvPr id="0" name=""/>
        <dsp:cNvSpPr/>
      </dsp:nvSpPr>
      <dsp:spPr>
        <a:xfrm>
          <a:off x="1436943" y="5168593"/>
          <a:ext cx="1616560" cy="410076"/>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dirty="0"/>
            <a:t>Archivist</a:t>
          </a:r>
        </a:p>
      </dsp:txBody>
      <dsp:txXfrm>
        <a:off x="1456961" y="5188611"/>
        <a:ext cx="1576524" cy="370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407812-D6A7-4548-9D7B-912AD2471759}">
      <dsp:nvSpPr>
        <dsp:cNvPr id="0" name=""/>
        <dsp:cNvSpPr/>
      </dsp:nvSpPr>
      <dsp:spPr>
        <a:xfrm>
          <a:off x="1861360" y="1564"/>
          <a:ext cx="2094030" cy="59233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Publisher </a:t>
          </a:r>
        </a:p>
      </dsp:txBody>
      <dsp:txXfrm>
        <a:off x="1890275" y="30479"/>
        <a:ext cx="2036200" cy="534503"/>
      </dsp:txXfrm>
    </dsp:sp>
    <dsp:sp modelId="{B712044E-F9B2-476E-87F3-3318DD8742E8}">
      <dsp:nvSpPr>
        <dsp:cNvPr id="0" name=""/>
        <dsp:cNvSpPr/>
      </dsp:nvSpPr>
      <dsp:spPr>
        <a:xfrm>
          <a:off x="1861360" y="623514"/>
          <a:ext cx="2094030" cy="59233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Book</a:t>
          </a:r>
        </a:p>
      </dsp:txBody>
      <dsp:txXfrm>
        <a:off x="1890275" y="652429"/>
        <a:ext cx="2036200" cy="534503"/>
      </dsp:txXfrm>
    </dsp:sp>
    <dsp:sp modelId="{84F148E7-8C03-42BE-9EB0-AE0EA7A78EF2}">
      <dsp:nvSpPr>
        <dsp:cNvPr id="0" name=""/>
        <dsp:cNvSpPr/>
      </dsp:nvSpPr>
      <dsp:spPr>
        <a:xfrm>
          <a:off x="1861360" y="1245465"/>
          <a:ext cx="2094030" cy="59233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Availability </a:t>
          </a:r>
        </a:p>
      </dsp:txBody>
      <dsp:txXfrm>
        <a:off x="1890275" y="1274380"/>
        <a:ext cx="2036200" cy="534503"/>
      </dsp:txXfrm>
    </dsp:sp>
    <dsp:sp modelId="{44DB0CC2-CDF6-48AA-A341-684D011B45F7}">
      <dsp:nvSpPr>
        <dsp:cNvPr id="0" name=""/>
        <dsp:cNvSpPr/>
      </dsp:nvSpPr>
      <dsp:spPr>
        <a:xfrm>
          <a:off x="1861360" y="1867415"/>
          <a:ext cx="2094030" cy="59233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Member</a:t>
          </a:r>
        </a:p>
      </dsp:txBody>
      <dsp:txXfrm>
        <a:off x="1890275" y="1896330"/>
        <a:ext cx="2036200" cy="534503"/>
      </dsp:txXfrm>
    </dsp:sp>
    <dsp:sp modelId="{4E0FA1E6-77FC-4250-B2B7-37AE1E935E2C}">
      <dsp:nvSpPr>
        <dsp:cNvPr id="0" name=""/>
        <dsp:cNvSpPr/>
      </dsp:nvSpPr>
      <dsp:spPr>
        <a:xfrm>
          <a:off x="1861360" y="2489366"/>
          <a:ext cx="2094030" cy="59233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Student</a:t>
          </a:r>
        </a:p>
      </dsp:txBody>
      <dsp:txXfrm>
        <a:off x="1890275" y="2518281"/>
        <a:ext cx="2036200" cy="534503"/>
      </dsp:txXfrm>
    </dsp:sp>
    <dsp:sp modelId="{D8BFD1FE-CA31-421F-9655-F9CD5BEFF1BD}">
      <dsp:nvSpPr>
        <dsp:cNvPr id="0" name=""/>
        <dsp:cNvSpPr/>
      </dsp:nvSpPr>
      <dsp:spPr>
        <a:xfrm>
          <a:off x="1861360" y="3111316"/>
          <a:ext cx="2094030" cy="59233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Copy</a:t>
          </a:r>
        </a:p>
      </dsp:txBody>
      <dsp:txXfrm>
        <a:off x="1890275" y="3140231"/>
        <a:ext cx="2036200" cy="534503"/>
      </dsp:txXfrm>
    </dsp:sp>
    <dsp:sp modelId="{CC24BF82-2185-4348-8AED-D017430CE5B8}">
      <dsp:nvSpPr>
        <dsp:cNvPr id="0" name=""/>
        <dsp:cNvSpPr/>
      </dsp:nvSpPr>
      <dsp:spPr>
        <a:xfrm>
          <a:off x="1861360" y="3733267"/>
          <a:ext cx="2094030" cy="59233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CopyLocation</a:t>
          </a:r>
        </a:p>
      </dsp:txBody>
      <dsp:txXfrm>
        <a:off x="1890275" y="3762182"/>
        <a:ext cx="2036200" cy="534503"/>
      </dsp:txXfrm>
    </dsp:sp>
    <dsp:sp modelId="{A0DE226A-8C13-4E52-80C0-B8F7A2560C5B}">
      <dsp:nvSpPr>
        <dsp:cNvPr id="0" name=""/>
        <dsp:cNvSpPr/>
      </dsp:nvSpPr>
      <dsp:spPr>
        <a:xfrm>
          <a:off x="1861360" y="4355217"/>
          <a:ext cx="2094030" cy="59233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HasRelationship</a:t>
          </a:r>
        </a:p>
      </dsp:txBody>
      <dsp:txXfrm>
        <a:off x="1890275" y="4384132"/>
        <a:ext cx="2036200" cy="534503"/>
      </dsp:txXfrm>
    </dsp:sp>
    <dsp:sp modelId="{141E06A2-380D-4451-8604-F521DEA24ABC}">
      <dsp:nvSpPr>
        <dsp:cNvPr id="0" name=""/>
        <dsp:cNvSpPr/>
      </dsp:nvSpPr>
      <dsp:spPr>
        <a:xfrm>
          <a:off x="1861360" y="4977168"/>
          <a:ext cx="2094030" cy="59233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Bo</a:t>
          </a:r>
        </a:p>
      </dsp:txBody>
      <dsp:txXfrm>
        <a:off x="1890275" y="5006083"/>
        <a:ext cx="2036200" cy="53450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1/3/2021</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42166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1/3/2021</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920660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1/3/2021</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850207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1/3/2021</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281203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1/3/2021</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4894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1/3/2021</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39189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1/3/2021</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59534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1/3/2021</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27825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1/3/2021</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706977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1/3/2021</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81746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1/3/2021</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83678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1/3/2021</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24516264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768C1D-CB41-400B-909A-DE997B2F7990}"/>
              </a:ext>
            </a:extLst>
          </p:cNvPr>
          <p:cNvSpPr>
            <a:spLocks noGrp="1"/>
          </p:cNvSpPr>
          <p:nvPr>
            <p:ph type="ctrTitle"/>
          </p:nvPr>
        </p:nvSpPr>
        <p:spPr>
          <a:xfrm>
            <a:off x="960438" y="639763"/>
            <a:ext cx="6021207" cy="3227387"/>
          </a:xfrm>
        </p:spPr>
        <p:txBody>
          <a:bodyPr anchor="b">
            <a:normAutofit/>
          </a:bodyPr>
          <a:lstStyle/>
          <a:p>
            <a:pPr algn="l"/>
            <a:r>
              <a:rPr lang="en-US" dirty="0"/>
              <a:t>Databases</a:t>
            </a:r>
          </a:p>
        </p:txBody>
      </p:sp>
      <p:sp>
        <p:nvSpPr>
          <p:cNvPr id="11" name="Rectangle 10">
            <a:extLst>
              <a:ext uri="{FF2B5EF4-FFF2-40B4-BE49-F238E27FC236}">
                <a16:creationId xmlns:a16="http://schemas.microsoft.com/office/drawing/2014/main" id="{5C60DF7C-88F0-40A5-96EC-BABE7A4A3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7534655"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7C7FB79-7F84-403F-BAD6-AABEB0F32193}"/>
              </a:ext>
            </a:extLst>
          </p:cNvPr>
          <p:cNvSpPr>
            <a:spLocks noGrp="1"/>
          </p:cNvSpPr>
          <p:nvPr>
            <p:ph type="subTitle" idx="1"/>
          </p:nvPr>
        </p:nvSpPr>
        <p:spPr>
          <a:xfrm>
            <a:off x="960438" y="4525963"/>
            <a:ext cx="6021207" cy="1509712"/>
          </a:xfrm>
        </p:spPr>
        <p:txBody>
          <a:bodyPr anchor="t">
            <a:normAutofit/>
          </a:bodyPr>
          <a:lstStyle/>
          <a:p>
            <a:pPr algn="l"/>
            <a:r>
              <a:rPr lang="en-US" dirty="0"/>
              <a:t>BSc Honors Software Engineering</a:t>
            </a:r>
          </a:p>
        </p:txBody>
      </p:sp>
      <p:pic>
        <p:nvPicPr>
          <p:cNvPr id="4" name="Picture 3">
            <a:extLst>
              <a:ext uri="{FF2B5EF4-FFF2-40B4-BE49-F238E27FC236}">
                <a16:creationId xmlns:a16="http://schemas.microsoft.com/office/drawing/2014/main" id="{B8AFB881-3A12-4BEE-9131-FDA16062CE74}"/>
              </a:ext>
            </a:extLst>
          </p:cNvPr>
          <p:cNvPicPr>
            <a:picLocks noChangeAspect="1"/>
          </p:cNvPicPr>
          <p:nvPr/>
        </p:nvPicPr>
        <p:blipFill rotWithShape="1">
          <a:blip r:embed="rId2"/>
          <a:srcRect l="9269" r="22820"/>
          <a:stretch/>
        </p:blipFill>
        <p:spPr>
          <a:xfrm>
            <a:off x="7534655" y="10"/>
            <a:ext cx="4657345" cy="6857990"/>
          </a:xfrm>
          <a:prstGeom prst="rect">
            <a:avLst/>
          </a:prstGeom>
        </p:spPr>
      </p:pic>
    </p:spTree>
    <p:extLst>
      <p:ext uri="{BB962C8B-B14F-4D97-AF65-F5344CB8AC3E}">
        <p14:creationId xmlns:p14="http://schemas.microsoft.com/office/powerpoint/2010/main" val="2743539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82980-BD2B-4D66-B524-BDB080F7B560}"/>
              </a:ext>
            </a:extLst>
          </p:cNvPr>
          <p:cNvSpPr>
            <a:spLocks noGrp="1"/>
          </p:cNvSpPr>
          <p:nvPr>
            <p:ph type="title"/>
          </p:nvPr>
        </p:nvSpPr>
        <p:spPr/>
        <p:txBody>
          <a:bodyPr/>
          <a:lstStyle/>
          <a:p>
            <a:r>
              <a:rPr lang="en-US"/>
              <a:t>triggers</a:t>
            </a:r>
            <a:endParaRPr lang="en-US" dirty="0"/>
          </a:p>
        </p:txBody>
      </p:sp>
      <p:pic>
        <p:nvPicPr>
          <p:cNvPr id="5" name="Content Placeholder 4"/>
          <p:cNvPicPr>
            <a:picLocks noGrp="1"/>
          </p:cNvPicPr>
          <p:nvPr>
            <p:ph idx="1"/>
          </p:nvPr>
        </p:nvPicPr>
        <p:blipFill>
          <a:blip r:embed="rId2"/>
          <a:stretch>
            <a:fillRect/>
          </a:stretch>
        </p:blipFill>
        <p:spPr>
          <a:xfrm>
            <a:off x="2648097" y="2587625"/>
            <a:ext cx="6892632" cy="3594100"/>
          </a:xfrm>
          <a:prstGeom prst="rect">
            <a:avLst/>
          </a:prstGeom>
        </p:spPr>
      </p:pic>
    </p:spTree>
    <p:extLst>
      <p:ext uri="{BB962C8B-B14F-4D97-AF65-F5344CB8AC3E}">
        <p14:creationId xmlns:p14="http://schemas.microsoft.com/office/powerpoint/2010/main" val="1981531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82980-BD2B-4D66-B524-BDB080F7B560}"/>
              </a:ext>
            </a:extLst>
          </p:cNvPr>
          <p:cNvSpPr>
            <a:spLocks noGrp="1"/>
          </p:cNvSpPr>
          <p:nvPr>
            <p:ph type="title"/>
          </p:nvPr>
        </p:nvSpPr>
        <p:spPr/>
        <p:txBody>
          <a:bodyPr/>
          <a:lstStyle/>
          <a:p>
            <a:r>
              <a:rPr lang="en-US"/>
              <a:t>triggers</a:t>
            </a:r>
            <a:endParaRPr lang="en-US" dirty="0"/>
          </a:p>
        </p:txBody>
      </p:sp>
      <p:pic>
        <p:nvPicPr>
          <p:cNvPr id="5" name="Content Placeholder 4"/>
          <p:cNvPicPr>
            <a:picLocks noGrp="1"/>
          </p:cNvPicPr>
          <p:nvPr>
            <p:ph idx="1"/>
          </p:nvPr>
        </p:nvPicPr>
        <p:blipFill>
          <a:blip r:embed="rId2"/>
          <a:stretch>
            <a:fillRect/>
          </a:stretch>
        </p:blipFill>
        <p:spPr>
          <a:xfrm>
            <a:off x="2674412" y="2587625"/>
            <a:ext cx="6840002" cy="3594100"/>
          </a:xfrm>
          <a:prstGeom prst="rect">
            <a:avLst/>
          </a:prstGeom>
        </p:spPr>
      </p:pic>
    </p:spTree>
    <p:extLst>
      <p:ext uri="{BB962C8B-B14F-4D97-AF65-F5344CB8AC3E}">
        <p14:creationId xmlns:p14="http://schemas.microsoft.com/office/powerpoint/2010/main" val="3695204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9AD8-0200-450A-9DA2-8325EEAC413F}"/>
              </a:ext>
            </a:extLst>
          </p:cNvPr>
          <p:cNvSpPr>
            <a:spLocks noGrp="1"/>
          </p:cNvSpPr>
          <p:nvPr>
            <p:ph type="title"/>
          </p:nvPr>
        </p:nvSpPr>
        <p:spPr/>
        <p:txBody>
          <a:bodyPr>
            <a:normAutofit/>
          </a:bodyPr>
          <a:lstStyle/>
          <a:p>
            <a:r>
              <a:rPr lang="en-US" dirty="0"/>
              <a:t>Function</a:t>
            </a:r>
          </a:p>
        </p:txBody>
      </p:sp>
      <p:pic>
        <p:nvPicPr>
          <p:cNvPr id="4" name="Content Placeholder 3"/>
          <p:cNvPicPr>
            <a:picLocks noGrp="1"/>
          </p:cNvPicPr>
          <p:nvPr>
            <p:ph idx="1"/>
          </p:nvPr>
        </p:nvPicPr>
        <p:blipFill>
          <a:blip r:embed="rId2"/>
          <a:stretch>
            <a:fillRect/>
          </a:stretch>
        </p:blipFill>
        <p:spPr>
          <a:xfrm>
            <a:off x="2668786" y="2587625"/>
            <a:ext cx="6851253" cy="3594100"/>
          </a:xfrm>
          <a:prstGeom prst="rect">
            <a:avLst/>
          </a:prstGeom>
        </p:spPr>
      </p:pic>
    </p:spTree>
    <p:extLst>
      <p:ext uri="{BB962C8B-B14F-4D97-AF65-F5344CB8AC3E}">
        <p14:creationId xmlns:p14="http://schemas.microsoft.com/office/powerpoint/2010/main" val="3360446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9AD8-0200-450A-9DA2-8325EEAC413F}"/>
              </a:ext>
            </a:extLst>
          </p:cNvPr>
          <p:cNvSpPr>
            <a:spLocks noGrp="1"/>
          </p:cNvSpPr>
          <p:nvPr>
            <p:ph type="title"/>
          </p:nvPr>
        </p:nvSpPr>
        <p:spPr/>
        <p:txBody>
          <a:bodyPr>
            <a:normAutofit/>
          </a:bodyPr>
          <a:lstStyle/>
          <a:p>
            <a:r>
              <a:rPr lang="en-US" dirty="0"/>
              <a:t>Function</a:t>
            </a:r>
          </a:p>
        </p:txBody>
      </p:sp>
      <p:pic>
        <p:nvPicPr>
          <p:cNvPr id="4" name="Content Placeholder 3"/>
          <p:cNvPicPr>
            <a:picLocks noGrp="1"/>
          </p:cNvPicPr>
          <p:nvPr>
            <p:ph idx="1"/>
          </p:nvPr>
        </p:nvPicPr>
        <p:blipFill>
          <a:blip r:embed="rId2"/>
          <a:stretch>
            <a:fillRect/>
          </a:stretch>
        </p:blipFill>
        <p:spPr>
          <a:xfrm>
            <a:off x="2665831" y="2587625"/>
            <a:ext cx="6857164" cy="3594100"/>
          </a:xfrm>
          <a:prstGeom prst="rect">
            <a:avLst/>
          </a:prstGeom>
        </p:spPr>
      </p:pic>
    </p:spTree>
    <p:extLst>
      <p:ext uri="{BB962C8B-B14F-4D97-AF65-F5344CB8AC3E}">
        <p14:creationId xmlns:p14="http://schemas.microsoft.com/office/powerpoint/2010/main" val="3314443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9AD8-0200-450A-9DA2-8325EEAC413F}"/>
              </a:ext>
            </a:extLst>
          </p:cNvPr>
          <p:cNvSpPr>
            <a:spLocks noGrp="1"/>
          </p:cNvSpPr>
          <p:nvPr>
            <p:ph type="title"/>
          </p:nvPr>
        </p:nvSpPr>
        <p:spPr/>
        <p:txBody>
          <a:bodyPr>
            <a:normAutofit/>
          </a:bodyPr>
          <a:lstStyle/>
          <a:p>
            <a:r>
              <a:rPr lang="en-US" dirty="0"/>
              <a:t>Function</a:t>
            </a:r>
          </a:p>
        </p:txBody>
      </p:sp>
      <p:pic>
        <p:nvPicPr>
          <p:cNvPr id="4" name="Content Placeholder 3"/>
          <p:cNvPicPr>
            <a:picLocks noGrp="1"/>
          </p:cNvPicPr>
          <p:nvPr>
            <p:ph idx="1"/>
          </p:nvPr>
        </p:nvPicPr>
        <p:blipFill>
          <a:blip r:embed="rId2"/>
          <a:stretch>
            <a:fillRect/>
          </a:stretch>
        </p:blipFill>
        <p:spPr>
          <a:xfrm>
            <a:off x="2648585" y="2587625"/>
            <a:ext cx="6891656" cy="3594100"/>
          </a:xfrm>
          <a:prstGeom prst="rect">
            <a:avLst/>
          </a:prstGeom>
        </p:spPr>
      </p:pic>
    </p:spTree>
    <p:extLst>
      <p:ext uri="{BB962C8B-B14F-4D97-AF65-F5344CB8AC3E}">
        <p14:creationId xmlns:p14="http://schemas.microsoft.com/office/powerpoint/2010/main" val="386537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9AD8-0200-450A-9DA2-8325EEAC413F}"/>
              </a:ext>
            </a:extLst>
          </p:cNvPr>
          <p:cNvSpPr>
            <a:spLocks noGrp="1"/>
          </p:cNvSpPr>
          <p:nvPr>
            <p:ph type="title"/>
          </p:nvPr>
        </p:nvSpPr>
        <p:spPr/>
        <p:txBody>
          <a:bodyPr>
            <a:normAutofit/>
          </a:bodyPr>
          <a:lstStyle/>
          <a:p>
            <a:r>
              <a:rPr lang="en-US" dirty="0"/>
              <a:t>Function</a:t>
            </a:r>
          </a:p>
        </p:txBody>
      </p:sp>
      <p:pic>
        <p:nvPicPr>
          <p:cNvPr id="4" name="Content Placeholder 3"/>
          <p:cNvPicPr>
            <a:picLocks noGrp="1"/>
          </p:cNvPicPr>
          <p:nvPr>
            <p:ph idx="1"/>
          </p:nvPr>
        </p:nvPicPr>
        <p:blipFill>
          <a:blip r:embed="rId2"/>
          <a:stretch>
            <a:fillRect/>
          </a:stretch>
        </p:blipFill>
        <p:spPr>
          <a:xfrm>
            <a:off x="2679431" y="2587625"/>
            <a:ext cx="6829964" cy="3594100"/>
          </a:xfrm>
          <a:prstGeom prst="rect">
            <a:avLst/>
          </a:prstGeom>
        </p:spPr>
      </p:pic>
    </p:spTree>
    <p:extLst>
      <p:ext uri="{BB962C8B-B14F-4D97-AF65-F5344CB8AC3E}">
        <p14:creationId xmlns:p14="http://schemas.microsoft.com/office/powerpoint/2010/main" val="3726561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9AD8-0200-450A-9DA2-8325EEAC413F}"/>
              </a:ext>
            </a:extLst>
          </p:cNvPr>
          <p:cNvSpPr>
            <a:spLocks noGrp="1"/>
          </p:cNvSpPr>
          <p:nvPr>
            <p:ph type="title"/>
          </p:nvPr>
        </p:nvSpPr>
        <p:spPr/>
        <p:txBody>
          <a:bodyPr>
            <a:normAutofit/>
          </a:bodyPr>
          <a:lstStyle/>
          <a:p>
            <a:r>
              <a:rPr lang="en-US" dirty="0"/>
              <a:t>Function</a:t>
            </a:r>
          </a:p>
        </p:txBody>
      </p:sp>
      <p:pic>
        <p:nvPicPr>
          <p:cNvPr id="4" name="Content Placeholder 3"/>
          <p:cNvPicPr>
            <a:picLocks noGrp="1"/>
          </p:cNvPicPr>
          <p:nvPr>
            <p:ph idx="1"/>
          </p:nvPr>
        </p:nvPicPr>
        <p:blipFill>
          <a:blip r:embed="rId2"/>
          <a:stretch>
            <a:fillRect/>
          </a:stretch>
        </p:blipFill>
        <p:spPr>
          <a:xfrm>
            <a:off x="2662875" y="2587625"/>
            <a:ext cx="6863075" cy="3594100"/>
          </a:xfrm>
          <a:prstGeom prst="rect">
            <a:avLst/>
          </a:prstGeom>
        </p:spPr>
      </p:pic>
    </p:spTree>
    <p:extLst>
      <p:ext uri="{BB962C8B-B14F-4D97-AF65-F5344CB8AC3E}">
        <p14:creationId xmlns:p14="http://schemas.microsoft.com/office/powerpoint/2010/main" val="1065845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E14D4-C11F-46B2-A147-FCE3769F7ADA}"/>
              </a:ext>
            </a:extLst>
          </p:cNvPr>
          <p:cNvSpPr>
            <a:spLocks noGrp="1"/>
          </p:cNvSpPr>
          <p:nvPr>
            <p:ph type="title"/>
          </p:nvPr>
        </p:nvSpPr>
        <p:spPr/>
        <p:txBody>
          <a:bodyPr/>
          <a:lstStyle/>
          <a:p>
            <a:r>
              <a:rPr lang="en-US" dirty="0"/>
              <a:t>View</a:t>
            </a:r>
          </a:p>
        </p:txBody>
      </p:sp>
      <p:pic>
        <p:nvPicPr>
          <p:cNvPr id="5" name="Content Placeholder 4" descr="Graphical user interface, text, application&#10;&#10;Description automatically generated">
            <a:extLst>
              <a:ext uri="{FF2B5EF4-FFF2-40B4-BE49-F238E27FC236}">
                <a16:creationId xmlns:a16="http://schemas.microsoft.com/office/drawing/2014/main" id="{5F7A2511-F4AB-4CC4-A934-6829D91033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9657" y="2587625"/>
            <a:ext cx="6389511" cy="3594100"/>
          </a:xfrm>
        </p:spPr>
      </p:pic>
    </p:spTree>
    <p:extLst>
      <p:ext uri="{BB962C8B-B14F-4D97-AF65-F5344CB8AC3E}">
        <p14:creationId xmlns:p14="http://schemas.microsoft.com/office/powerpoint/2010/main" val="3575590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12EE-34C5-4879-9373-EDD4CFB7076F}"/>
              </a:ext>
            </a:extLst>
          </p:cNvPr>
          <p:cNvSpPr>
            <a:spLocks noGrp="1"/>
          </p:cNvSpPr>
          <p:nvPr>
            <p:ph type="title"/>
          </p:nvPr>
        </p:nvSpPr>
        <p:spPr/>
        <p:txBody>
          <a:bodyPr/>
          <a:lstStyle/>
          <a:p>
            <a:r>
              <a:rPr lang="en-US" dirty="0"/>
              <a:t>view</a:t>
            </a:r>
          </a:p>
        </p:txBody>
      </p:sp>
      <p:pic>
        <p:nvPicPr>
          <p:cNvPr id="5" name="Content Placeholder 4" descr="Graphical user interface, text, application&#10;&#10;Description automatically generated">
            <a:extLst>
              <a:ext uri="{FF2B5EF4-FFF2-40B4-BE49-F238E27FC236}">
                <a16:creationId xmlns:a16="http://schemas.microsoft.com/office/drawing/2014/main" id="{32D88EEF-8F0F-480C-ADCB-A126ECE16E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9657" y="2587625"/>
            <a:ext cx="6389511" cy="3594100"/>
          </a:xfrm>
        </p:spPr>
      </p:pic>
    </p:spTree>
    <p:extLst>
      <p:ext uri="{BB962C8B-B14F-4D97-AF65-F5344CB8AC3E}">
        <p14:creationId xmlns:p14="http://schemas.microsoft.com/office/powerpoint/2010/main" val="3824905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BF5DA-175E-4D84-B800-09AEA60A879A}"/>
              </a:ext>
            </a:extLst>
          </p:cNvPr>
          <p:cNvSpPr>
            <a:spLocks noGrp="1"/>
          </p:cNvSpPr>
          <p:nvPr>
            <p:ph type="title"/>
          </p:nvPr>
        </p:nvSpPr>
        <p:spPr/>
        <p:txBody>
          <a:bodyPr/>
          <a:lstStyle/>
          <a:p>
            <a:r>
              <a:rPr lang="en-US" dirty="0"/>
              <a:t>Procedure </a:t>
            </a:r>
          </a:p>
        </p:txBody>
      </p:sp>
      <p:pic>
        <p:nvPicPr>
          <p:cNvPr id="4" name="Content Placeholder 3"/>
          <p:cNvPicPr>
            <a:picLocks noGrp="1"/>
          </p:cNvPicPr>
          <p:nvPr>
            <p:ph idx="1"/>
          </p:nvPr>
        </p:nvPicPr>
        <p:blipFill>
          <a:blip r:embed="rId2"/>
          <a:stretch>
            <a:fillRect/>
          </a:stretch>
        </p:blipFill>
        <p:spPr>
          <a:xfrm>
            <a:off x="2668234" y="2587625"/>
            <a:ext cx="6852357" cy="3594100"/>
          </a:xfrm>
          <a:prstGeom prst="rect">
            <a:avLst/>
          </a:prstGeom>
        </p:spPr>
      </p:pic>
    </p:spTree>
    <p:extLst>
      <p:ext uri="{BB962C8B-B14F-4D97-AF65-F5344CB8AC3E}">
        <p14:creationId xmlns:p14="http://schemas.microsoft.com/office/powerpoint/2010/main" val="1134635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CEFA9-9FA8-45AA-ACE6-5EA130567E7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5D3CAB5-5B9E-4639-8479-23FF8D089394}"/>
              </a:ext>
            </a:extLst>
          </p:cNvPr>
          <p:cNvSpPr>
            <a:spLocks noGrp="1"/>
          </p:cNvSpPr>
          <p:nvPr>
            <p:ph idx="1"/>
          </p:nvPr>
        </p:nvSpPr>
        <p:spPr/>
        <p:txBody>
          <a:bodyPr>
            <a:normAutofit fontScale="47500" lnSpcReduction="20000"/>
          </a:bodyPr>
          <a:lstStyle/>
          <a:p>
            <a:r>
              <a:rPr lang="en-US" dirty="0"/>
              <a:t>In our Library Service System, there is one main library which contains 4 different branches based on the popularity of books available. </a:t>
            </a:r>
          </a:p>
          <a:p>
            <a:pPr marL="457200" indent="-457200">
              <a:buFontTx/>
              <a:buChar char="-"/>
            </a:pPr>
            <a:r>
              <a:rPr lang="en-US" dirty="0"/>
              <a:t>Academic Library </a:t>
            </a:r>
          </a:p>
          <a:p>
            <a:pPr marL="457200" indent="-457200">
              <a:buFontTx/>
              <a:buChar char="-"/>
            </a:pPr>
            <a:r>
              <a:rPr lang="en-US" dirty="0"/>
              <a:t>Public Library</a:t>
            </a:r>
          </a:p>
          <a:p>
            <a:pPr marL="457200" indent="-457200">
              <a:buFontTx/>
              <a:buChar char="-"/>
            </a:pPr>
            <a:r>
              <a:rPr lang="en-US" dirty="0"/>
              <a:t>School Library </a:t>
            </a:r>
          </a:p>
          <a:p>
            <a:pPr marL="457200" indent="-457200">
              <a:buFontTx/>
              <a:buChar char="-"/>
            </a:pPr>
            <a:r>
              <a:rPr lang="en-US" dirty="0"/>
              <a:t>Special Library</a:t>
            </a:r>
          </a:p>
          <a:p>
            <a:r>
              <a:rPr lang="en-US" dirty="0"/>
              <a:t>In the main library, you are allowed to register any member. </a:t>
            </a:r>
            <a:r>
              <a:rPr lang="en-US" dirty="0" err="1"/>
              <a:t>Memebers</a:t>
            </a:r>
            <a:r>
              <a:rPr lang="en-US" dirty="0"/>
              <a:t> are under 5 categories. They are –</a:t>
            </a:r>
          </a:p>
          <a:p>
            <a:pPr marL="457200" indent="-457200">
              <a:buFontTx/>
              <a:buChar char="-"/>
            </a:pPr>
            <a:r>
              <a:rPr lang="en-US" dirty="0"/>
              <a:t>Kindergarten Kids</a:t>
            </a:r>
          </a:p>
          <a:p>
            <a:pPr marL="457200" indent="-457200">
              <a:buFontTx/>
              <a:buChar char="-"/>
            </a:pPr>
            <a:r>
              <a:rPr lang="en-US" dirty="0"/>
              <a:t>Students</a:t>
            </a:r>
          </a:p>
          <a:p>
            <a:pPr marL="457200" indent="-457200">
              <a:buFontTx/>
              <a:buChar char="-"/>
            </a:pPr>
            <a:r>
              <a:rPr lang="en-US" dirty="0"/>
              <a:t>Undergraduate</a:t>
            </a:r>
          </a:p>
          <a:p>
            <a:pPr marL="457200" indent="-457200">
              <a:buFontTx/>
              <a:buChar char="-"/>
            </a:pPr>
            <a:r>
              <a:rPr lang="en-US" dirty="0"/>
              <a:t>Postgraduate</a:t>
            </a:r>
          </a:p>
          <a:p>
            <a:pPr marL="457200" indent="-457200">
              <a:buFontTx/>
              <a:buChar char="-"/>
            </a:pPr>
            <a:r>
              <a:rPr lang="en-US" dirty="0"/>
              <a:t>Others</a:t>
            </a:r>
          </a:p>
          <a:p>
            <a:endParaRPr lang="en-US" dirty="0"/>
          </a:p>
        </p:txBody>
      </p:sp>
    </p:spTree>
    <p:extLst>
      <p:ext uri="{BB962C8B-B14F-4D97-AF65-F5344CB8AC3E}">
        <p14:creationId xmlns:p14="http://schemas.microsoft.com/office/powerpoint/2010/main" val="893633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BF5DA-175E-4D84-B800-09AEA60A879A}"/>
              </a:ext>
            </a:extLst>
          </p:cNvPr>
          <p:cNvSpPr>
            <a:spLocks noGrp="1"/>
          </p:cNvSpPr>
          <p:nvPr>
            <p:ph type="title"/>
          </p:nvPr>
        </p:nvSpPr>
        <p:spPr/>
        <p:txBody>
          <a:bodyPr/>
          <a:lstStyle/>
          <a:p>
            <a:r>
              <a:rPr lang="en-US" dirty="0"/>
              <a:t>Procedure </a:t>
            </a:r>
          </a:p>
        </p:txBody>
      </p:sp>
      <p:pic>
        <p:nvPicPr>
          <p:cNvPr id="4" name="Content Placeholder 3"/>
          <p:cNvPicPr>
            <a:picLocks noGrp="1"/>
          </p:cNvPicPr>
          <p:nvPr>
            <p:ph idx="1"/>
          </p:nvPr>
        </p:nvPicPr>
        <p:blipFill>
          <a:blip r:embed="rId2"/>
          <a:stretch>
            <a:fillRect/>
          </a:stretch>
        </p:blipFill>
        <p:spPr>
          <a:xfrm>
            <a:off x="2671180" y="2587625"/>
            <a:ext cx="6846465" cy="3594100"/>
          </a:xfrm>
          <a:prstGeom prst="rect">
            <a:avLst/>
          </a:prstGeom>
        </p:spPr>
      </p:pic>
    </p:spTree>
    <p:extLst>
      <p:ext uri="{BB962C8B-B14F-4D97-AF65-F5344CB8AC3E}">
        <p14:creationId xmlns:p14="http://schemas.microsoft.com/office/powerpoint/2010/main" val="2205332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BF5DA-175E-4D84-B800-09AEA60A879A}"/>
              </a:ext>
            </a:extLst>
          </p:cNvPr>
          <p:cNvSpPr>
            <a:spLocks noGrp="1"/>
          </p:cNvSpPr>
          <p:nvPr>
            <p:ph type="title"/>
          </p:nvPr>
        </p:nvSpPr>
        <p:spPr/>
        <p:txBody>
          <a:bodyPr/>
          <a:lstStyle/>
          <a:p>
            <a:r>
              <a:rPr lang="en-US" dirty="0"/>
              <a:t>Procedure </a:t>
            </a:r>
          </a:p>
        </p:txBody>
      </p:sp>
      <p:pic>
        <p:nvPicPr>
          <p:cNvPr id="4" name="Content Placeholder 3"/>
          <p:cNvPicPr>
            <a:picLocks noGrp="1"/>
          </p:cNvPicPr>
          <p:nvPr>
            <p:ph idx="1"/>
          </p:nvPr>
        </p:nvPicPr>
        <p:blipFill>
          <a:blip r:embed="rId2"/>
          <a:stretch>
            <a:fillRect/>
          </a:stretch>
        </p:blipFill>
        <p:spPr>
          <a:xfrm>
            <a:off x="2662875" y="2587625"/>
            <a:ext cx="6863075" cy="3594100"/>
          </a:xfrm>
          <a:prstGeom prst="rect">
            <a:avLst/>
          </a:prstGeom>
        </p:spPr>
      </p:pic>
    </p:spTree>
    <p:extLst>
      <p:ext uri="{BB962C8B-B14F-4D97-AF65-F5344CB8AC3E}">
        <p14:creationId xmlns:p14="http://schemas.microsoft.com/office/powerpoint/2010/main" val="3967916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BF5DA-175E-4D84-B800-09AEA60A879A}"/>
              </a:ext>
            </a:extLst>
          </p:cNvPr>
          <p:cNvSpPr>
            <a:spLocks noGrp="1"/>
          </p:cNvSpPr>
          <p:nvPr>
            <p:ph type="title"/>
          </p:nvPr>
        </p:nvSpPr>
        <p:spPr/>
        <p:txBody>
          <a:bodyPr/>
          <a:lstStyle/>
          <a:p>
            <a:r>
              <a:rPr lang="en-US" dirty="0"/>
              <a:t>Procedure </a:t>
            </a:r>
          </a:p>
        </p:txBody>
      </p:sp>
      <p:pic>
        <p:nvPicPr>
          <p:cNvPr id="4" name="Content Placeholder 3"/>
          <p:cNvPicPr>
            <a:picLocks noGrp="1"/>
          </p:cNvPicPr>
          <p:nvPr>
            <p:ph idx="1"/>
          </p:nvPr>
        </p:nvPicPr>
        <p:blipFill>
          <a:blip r:embed="rId2"/>
          <a:stretch>
            <a:fillRect/>
          </a:stretch>
        </p:blipFill>
        <p:spPr>
          <a:xfrm>
            <a:off x="2654261" y="2587625"/>
            <a:ext cx="6880303" cy="3594100"/>
          </a:xfrm>
          <a:prstGeom prst="rect">
            <a:avLst/>
          </a:prstGeom>
        </p:spPr>
      </p:pic>
    </p:spTree>
    <p:extLst>
      <p:ext uri="{BB962C8B-B14F-4D97-AF65-F5344CB8AC3E}">
        <p14:creationId xmlns:p14="http://schemas.microsoft.com/office/powerpoint/2010/main" val="4074479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6574A-D648-4909-9950-17D8240B722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AEDD279-EAF7-46DB-B520-CE9781A1C8FE}"/>
              </a:ext>
            </a:extLst>
          </p:cNvPr>
          <p:cNvSpPr>
            <a:spLocks noGrp="1"/>
          </p:cNvSpPr>
          <p:nvPr>
            <p:ph idx="1"/>
          </p:nvPr>
        </p:nvSpPr>
        <p:spPr/>
        <p:txBody>
          <a:bodyPr/>
          <a:lstStyle/>
          <a:p>
            <a:r>
              <a:rPr lang="en-US" dirty="0"/>
              <a:t>Sri Lankan public libraries still track books by hand, where they use a card system. This can be exhausting and slow. These libraries can definitely benefit from this application that we have made if they implement it. They will save time, increase efficiency and have less paperwork. </a:t>
            </a:r>
          </a:p>
          <a:p>
            <a:endParaRPr lang="en-US" dirty="0"/>
          </a:p>
        </p:txBody>
      </p:sp>
    </p:spTree>
    <p:extLst>
      <p:ext uri="{BB962C8B-B14F-4D97-AF65-F5344CB8AC3E}">
        <p14:creationId xmlns:p14="http://schemas.microsoft.com/office/powerpoint/2010/main" val="2905549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F1E7E9-C0C5-4C45-86E5-30339E0C3F43}"/>
              </a:ext>
            </a:extLst>
          </p:cNvPr>
          <p:cNvSpPr>
            <a:spLocks noGrp="1"/>
          </p:cNvSpPr>
          <p:nvPr>
            <p:ph type="title"/>
          </p:nvPr>
        </p:nvSpPr>
        <p:spPr>
          <a:xfrm>
            <a:off x="960120" y="643467"/>
            <a:ext cx="4628638" cy="5571066"/>
          </a:xfrm>
        </p:spPr>
        <p:txBody>
          <a:bodyPr>
            <a:normAutofit/>
          </a:bodyPr>
          <a:lstStyle/>
          <a:p>
            <a:r>
              <a:rPr lang="en-US" dirty="0"/>
              <a:t>Members in the group</a:t>
            </a:r>
          </a:p>
        </p:txBody>
      </p:sp>
      <p:sp>
        <p:nvSpPr>
          <p:cNvPr id="3" name="Content Placeholder 2">
            <a:extLst>
              <a:ext uri="{FF2B5EF4-FFF2-40B4-BE49-F238E27FC236}">
                <a16:creationId xmlns:a16="http://schemas.microsoft.com/office/drawing/2014/main" id="{74A58E6E-0D67-4009-B55D-3AF9514E0244}"/>
              </a:ext>
            </a:extLst>
          </p:cNvPr>
          <p:cNvSpPr>
            <a:spLocks noGrp="1"/>
          </p:cNvSpPr>
          <p:nvPr>
            <p:ph idx="1"/>
          </p:nvPr>
        </p:nvSpPr>
        <p:spPr>
          <a:xfrm>
            <a:off x="6210300" y="643467"/>
            <a:ext cx="5018532" cy="5571066"/>
          </a:xfrm>
        </p:spPr>
        <p:txBody>
          <a:bodyPr anchor="ctr">
            <a:normAutofit/>
          </a:bodyPr>
          <a:lstStyle/>
          <a:p>
            <a:r>
              <a:rPr lang="en-US" dirty="0"/>
              <a:t>1.Nethma-10707 </a:t>
            </a:r>
          </a:p>
          <a:p>
            <a:r>
              <a:rPr lang="en-US" dirty="0"/>
              <a:t>2.S.S.N.S.Nevins-10707291</a:t>
            </a:r>
          </a:p>
          <a:p>
            <a:r>
              <a:rPr lang="en-US" dirty="0"/>
              <a:t>3.J.A.Mujeeb-10707</a:t>
            </a:r>
          </a:p>
          <a:p>
            <a:r>
              <a:rPr lang="en-US" dirty="0"/>
              <a:t>4.S.O.Perera-10707315</a:t>
            </a:r>
          </a:p>
          <a:p>
            <a:r>
              <a:rPr lang="en-US" dirty="0"/>
              <a:t>5.G.M.D.D.Ratnayake10707351</a:t>
            </a:r>
          </a:p>
        </p:txBody>
      </p:sp>
    </p:spTree>
    <p:extLst>
      <p:ext uri="{BB962C8B-B14F-4D97-AF65-F5344CB8AC3E}">
        <p14:creationId xmlns:p14="http://schemas.microsoft.com/office/powerpoint/2010/main" val="4204258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CEFA9-9FA8-45AA-ACE6-5EA130567E7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5D3CAB5-5B9E-4639-8479-23FF8D089394}"/>
              </a:ext>
            </a:extLst>
          </p:cNvPr>
          <p:cNvSpPr>
            <a:spLocks noGrp="1"/>
          </p:cNvSpPr>
          <p:nvPr>
            <p:ph idx="1"/>
          </p:nvPr>
        </p:nvSpPr>
        <p:spPr/>
        <p:txBody>
          <a:bodyPr>
            <a:normAutofit fontScale="47500" lnSpcReduction="20000"/>
          </a:bodyPr>
          <a:lstStyle/>
          <a:p>
            <a:r>
              <a:rPr lang="en-US" dirty="0"/>
              <a:t> Under Employees, there are 9 main positions in our Library Service System –</a:t>
            </a:r>
          </a:p>
          <a:p>
            <a:pPr marL="457200" indent="-457200">
              <a:buFontTx/>
              <a:buChar char="-"/>
            </a:pPr>
            <a:r>
              <a:rPr lang="en-US" dirty="0"/>
              <a:t>Librarian</a:t>
            </a:r>
          </a:p>
          <a:p>
            <a:pPr marL="457200" indent="-457200">
              <a:buFontTx/>
              <a:buChar char="-"/>
            </a:pPr>
            <a:r>
              <a:rPr lang="en-US" dirty="0"/>
              <a:t>Director</a:t>
            </a:r>
          </a:p>
          <a:p>
            <a:pPr marL="457200" indent="-457200">
              <a:buFontTx/>
              <a:buChar char="-"/>
            </a:pPr>
            <a:r>
              <a:rPr lang="en-US" dirty="0"/>
              <a:t>Medical librarian</a:t>
            </a:r>
          </a:p>
          <a:p>
            <a:pPr marL="457200" indent="-457200">
              <a:buFontTx/>
              <a:buChar char="-"/>
            </a:pPr>
            <a:r>
              <a:rPr lang="en-US" dirty="0"/>
              <a:t>Media specialist</a:t>
            </a:r>
          </a:p>
          <a:p>
            <a:pPr marL="457200" indent="-457200">
              <a:buFontTx/>
              <a:buChar char="-"/>
            </a:pPr>
            <a:r>
              <a:rPr lang="en-US" dirty="0"/>
              <a:t>Clerk</a:t>
            </a:r>
          </a:p>
          <a:p>
            <a:pPr marL="457200" indent="-457200">
              <a:buFontTx/>
              <a:buChar char="-"/>
            </a:pPr>
            <a:r>
              <a:rPr lang="en-US" dirty="0"/>
              <a:t>Assistant</a:t>
            </a:r>
          </a:p>
          <a:p>
            <a:pPr marL="457200" indent="-457200">
              <a:buFontTx/>
              <a:buChar char="-"/>
            </a:pPr>
            <a:r>
              <a:rPr lang="en-US" dirty="0"/>
              <a:t>Library aid</a:t>
            </a:r>
          </a:p>
          <a:p>
            <a:pPr marL="457200" indent="-457200">
              <a:buFontTx/>
              <a:buChar char="-"/>
            </a:pPr>
            <a:r>
              <a:rPr lang="en-US" dirty="0"/>
              <a:t>Archivist</a:t>
            </a:r>
          </a:p>
          <a:p>
            <a:r>
              <a:rPr lang="en-US" dirty="0"/>
              <a:t>For the employee entity, there is a multivalued attribute called Qualification.</a:t>
            </a:r>
          </a:p>
          <a:p>
            <a:r>
              <a:rPr lang="en-US" dirty="0"/>
              <a:t>Publisher details are recorded for each book too.</a:t>
            </a:r>
          </a:p>
          <a:p>
            <a:endParaRPr lang="en-US" dirty="0"/>
          </a:p>
        </p:txBody>
      </p:sp>
    </p:spTree>
    <p:extLst>
      <p:ext uri="{BB962C8B-B14F-4D97-AF65-F5344CB8AC3E}">
        <p14:creationId xmlns:p14="http://schemas.microsoft.com/office/powerpoint/2010/main" val="2050386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CEFA9-9FA8-45AA-ACE6-5EA130567E7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5D3CAB5-5B9E-4639-8479-23FF8D089394}"/>
              </a:ext>
            </a:extLst>
          </p:cNvPr>
          <p:cNvSpPr>
            <a:spLocks noGrp="1"/>
          </p:cNvSpPr>
          <p:nvPr>
            <p:ph idx="1"/>
          </p:nvPr>
        </p:nvSpPr>
        <p:spPr/>
        <p:txBody>
          <a:bodyPr>
            <a:normAutofit/>
          </a:bodyPr>
          <a:lstStyle/>
          <a:p>
            <a:r>
              <a:rPr lang="en-US" dirty="0"/>
              <a:t>When a member borrows a book, issue date, due date and return date is recorded.</a:t>
            </a:r>
          </a:p>
          <a:p>
            <a:endParaRPr lang="en-US" dirty="0"/>
          </a:p>
        </p:txBody>
      </p:sp>
    </p:spTree>
    <p:extLst>
      <p:ext uri="{BB962C8B-B14F-4D97-AF65-F5344CB8AC3E}">
        <p14:creationId xmlns:p14="http://schemas.microsoft.com/office/powerpoint/2010/main" val="2973928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38B36-810E-40E5-A011-40FFB7238376}"/>
              </a:ext>
            </a:extLst>
          </p:cNvPr>
          <p:cNvSpPr>
            <a:spLocks noGrp="1"/>
          </p:cNvSpPr>
          <p:nvPr>
            <p:ph type="title"/>
          </p:nvPr>
        </p:nvSpPr>
        <p:spPr/>
        <p:txBody>
          <a:bodyPr>
            <a:normAutofit fontScale="90000"/>
          </a:bodyPr>
          <a:lstStyle/>
          <a:p>
            <a:r>
              <a:rPr lang="en-US" dirty="0"/>
              <a:t>Extended entity Relationship diagram</a:t>
            </a:r>
          </a:p>
        </p:txBody>
      </p:sp>
      <p:pic>
        <p:nvPicPr>
          <p:cNvPr id="5" name="Content Placeholder 4" descr="Diagram&#10;&#10;Description automatically generated">
            <a:extLst>
              <a:ext uri="{FF2B5EF4-FFF2-40B4-BE49-F238E27FC236}">
                <a16:creationId xmlns:a16="http://schemas.microsoft.com/office/drawing/2014/main" id="{7DDD9C75-3458-4F54-B7B5-99149F2263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280" y="204627"/>
            <a:ext cx="11617960" cy="6448746"/>
          </a:xfrm>
        </p:spPr>
      </p:pic>
    </p:spTree>
    <p:extLst>
      <p:ext uri="{BB962C8B-B14F-4D97-AF65-F5344CB8AC3E}">
        <p14:creationId xmlns:p14="http://schemas.microsoft.com/office/powerpoint/2010/main" val="3156203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33F6DF-DEEF-4482-88F6-F6C9BB76A78E}"/>
              </a:ext>
            </a:extLst>
          </p:cNvPr>
          <p:cNvSpPr>
            <a:spLocks noGrp="1"/>
          </p:cNvSpPr>
          <p:nvPr>
            <p:ph type="title"/>
          </p:nvPr>
        </p:nvSpPr>
        <p:spPr>
          <a:xfrm>
            <a:off x="960120" y="643467"/>
            <a:ext cx="4628638" cy="5571066"/>
          </a:xfrm>
        </p:spPr>
        <p:txBody>
          <a:bodyPr>
            <a:normAutofit/>
          </a:bodyPr>
          <a:lstStyle/>
          <a:p>
            <a:r>
              <a:rPr lang="en-US" dirty="0"/>
              <a:t>Tables</a:t>
            </a:r>
          </a:p>
        </p:txBody>
      </p:sp>
      <p:graphicFrame>
        <p:nvGraphicFramePr>
          <p:cNvPr id="5" name="Content Placeholder 2">
            <a:extLst>
              <a:ext uri="{FF2B5EF4-FFF2-40B4-BE49-F238E27FC236}">
                <a16:creationId xmlns:a16="http://schemas.microsoft.com/office/drawing/2014/main" id="{2D714E4C-11A2-4B0F-9CEB-CD4967D75FF7}"/>
              </a:ext>
            </a:extLst>
          </p:cNvPr>
          <p:cNvGraphicFramePr>
            <a:graphicFrameLocks noGrp="1"/>
          </p:cNvGraphicFramePr>
          <p:nvPr>
            <p:ph idx="1"/>
            <p:extLst>
              <p:ext uri="{D42A27DB-BD31-4B8C-83A1-F6EECF244321}">
                <p14:modId xmlns:p14="http://schemas.microsoft.com/office/powerpoint/2010/main" val="89163563"/>
              </p:ext>
            </p:extLst>
          </p:nvPr>
        </p:nvGraphicFramePr>
        <p:xfrm>
          <a:off x="6737940" y="643467"/>
          <a:ext cx="4490447" cy="5580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8013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89C751-BCA3-487E-BF0C-36D7830C7BD0}"/>
              </a:ext>
            </a:extLst>
          </p:cNvPr>
          <p:cNvSpPr>
            <a:spLocks noGrp="1"/>
          </p:cNvSpPr>
          <p:nvPr>
            <p:ph type="title"/>
          </p:nvPr>
        </p:nvSpPr>
        <p:spPr>
          <a:xfrm>
            <a:off x="960120" y="643467"/>
            <a:ext cx="3212593" cy="5571066"/>
          </a:xfrm>
        </p:spPr>
        <p:txBody>
          <a:bodyPr>
            <a:normAutofit/>
          </a:bodyPr>
          <a:lstStyle/>
          <a:p>
            <a:r>
              <a:rPr lang="en-US" dirty="0"/>
              <a:t>Tables</a:t>
            </a:r>
          </a:p>
        </p:txBody>
      </p:sp>
      <p:graphicFrame>
        <p:nvGraphicFramePr>
          <p:cNvPr id="5" name="Content Placeholder 2">
            <a:extLst>
              <a:ext uri="{FF2B5EF4-FFF2-40B4-BE49-F238E27FC236}">
                <a16:creationId xmlns:a16="http://schemas.microsoft.com/office/drawing/2014/main" id="{5C3605A5-A957-4F58-BA85-2A4C06966686}"/>
              </a:ext>
            </a:extLst>
          </p:cNvPr>
          <p:cNvGraphicFramePr>
            <a:graphicFrameLocks noGrp="1"/>
          </p:cNvGraphicFramePr>
          <p:nvPr>
            <p:ph idx="1"/>
            <p:extLst>
              <p:ext uri="{D42A27DB-BD31-4B8C-83A1-F6EECF244321}">
                <p14:modId xmlns:p14="http://schemas.microsoft.com/office/powerpoint/2010/main" val="3002041372"/>
              </p:ext>
            </p:extLst>
          </p:nvPr>
        </p:nvGraphicFramePr>
        <p:xfrm>
          <a:off x="5411638" y="643467"/>
          <a:ext cx="5816750" cy="5571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1833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82980-BD2B-4D66-B524-BDB080F7B560}"/>
              </a:ext>
            </a:extLst>
          </p:cNvPr>
          <p:cNvSpPr>
            <a:spLocks noGrp="1"/>
          </p:cNvSpPr>
          <p:nvPr>
            <p:ph type="title"/>
          </p:nvPr>
        </p:nvSpPr>
        <p:spPr/>
        <p:txBody>
          <a:bodyPr/>
          <a:lstStyle/>
          <a:p>
            <a:r>
              <a:rPr lang="en-US"/>
              <a:t>triggers</a:t>
            </a:r>
            <a:endParaRPr lang="en-US" dirty="0"/>
          </a:p>
        </p:txBody>
      </p:sp>
      <p:pic>
        <p:nvPicPr>
          <p:cNvPr id="4" name="Content Placeholder 3"/>
          <p:cNvPicPr>
            <a:picLocks noGrp="1"/>
          </p:cNvPicPr>
          <p:nvPr>
            <p:ph idx="1"/>
          </p:nvPr>
        </p:nvPicPr>
        <p:blipFill>
          <a:blip r:embed="rId2"/>
          <a:stretch>
            <a:fillRect/>
          </a:stretch>
        </p:blipFill>
        <p:spPr>
          <a:xfrm>
            <a:off x="2642419" y="2587625"/>
            <a:ext cx="6903987" cy="3594100"/>
          </a:xfrm>
          <a:prstGeom prst="rect">
            <a:avLst/>
          </a:prstGeom>
        </p:spPr>
      </p:pic>
    </p:spTree>
    <p:extLst>
      <p:ext uri="{BB962C8B-B14F-4D97-AF65-F5344CB8AC3E}">
        <p14:creationId xmlns:p14="http://schemas.microsoft.com/office/powerpoint/2010/main" val="1911022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82980-BD2B-4D66-B524-BDB080F7B560}"/>
              </a:ext>
            </a:extLst>
          </p:cNvPr>
          <p:cNvSpPr>
            <a:spLocks noGrp="1"/>
          </p:cNvSpPr>
          <p:nvPr>
            <p:ph type="title"/>
          </p:nvPr>
        </p:nvSpPr>
        <p:spPr/>
        <p:txBody>
          <a:bodyPr/>
          <a:lstStyle/>
          <a:p>
            <a:r>
              <a:rPr lang="en-US"/>
              <a:t>triggers</a:t>
            </a:r>
            <a:endParaRPr lang="en-US" dirty="0"/>
          </a:p>
        </p:txBody>
      </p:sp>
      <p:pic>
        <p:nvPicPr>
          <p:cNvPr id="5" name="Content Placeholder 4"/>
          <p:cNvPicPr>
            <a:picLocks noGrp="1"/>
          </p:cNvPicPr>
          <p:nvPr>
            <p:ph idx="1"/>
          </p:nvPr>
        </p:nvPicPr>
        <p:blipFill>
          <a:blip r:embed="rId2"/>
          <a:stretch>
            <a:fillRect/>
          </a:stretch>
        </p:blipFill>
        <p:spPr>
          <a:xfrm>
            <a:off x="2656964" y="2587625"/>
            <a:ext cx="6874898" cy="3594100"/>
          </a:xfrm>
          <a:prstGeom prst="rect">
            <a:avLst/>
          </a:prstGeom>
        </p:spPr>
      </p:pic>
    </p:spTree>
    <p:extLst>
      <p:ext uri="{BB962C8B-B14F-4D97-AF65-F5344CB8AC3E}">
        <p14:creationId xmlns:p14="http://schemas.microsoft.com/office/powerpoint/2010/main" val="3263351224"/>
      </p:ext>
    </p:extLst>
  </p:cSld>
  <p:clrMapOvr>
    <a:masterClrMapping/>
  </p:clrMapOvr>
</p:sld>
</file>

<file path=ppt/theme/theme1.xml><?xml version="1.0" encoding="utf-8"?>
<a:theme xmlns:a="http://schemas.openxmlformats.org/drawingml/2006/main" name="JuxtaposeVTI">
  <a:themeElements>
    <a:clrScheme name="AnalogousFromLightSeedLeftStep">
      <a:dk1>
        <a:srgbClr val="000000"/>
      </a:dk1>
      <a:lt1>
        <a:srgbClr val="FFFFFF"/>
      </a:lt1>
      <a:dk2>
        <a:srgbClr val="2D2441"/>
      </a:dk2>
      <a:lt2>
        <a:srgbClr val="E6E8E2"/>
      </a:lt2>
      <a:accent1>
        <a:srgbClr val="A696C6"/>
      </a:accent1>
      <a:accent2>
        <a:srgbClr val="7F85BA"/>
      </a:accent2>
      <a:accent3>
        <a:srgbClr val="8BA7C1"/>
      </a:accent3>
      <a:accent4>
        <a:srgbClr val="79AEB1"/>
      </a:accent4>
      <a:accent5>
        <a:srgbClr val="83AD9E"/>
      </a:accent5>
      <a:accent6>
        <a:srgbClr val="78AF85"/>
      </a:accent6>
      <a:hlink>
        <a:srgbClr val="788953"/>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67</TotalTime>
  <Words>279</Words>
  <Application>Microsoft Office PowerPoint</Application>
  <PresentationFormat>Widescreen</PresentationFormat>
  <Paragraphs>76</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Franklin Gothic Demi Cond</vt:lpstr>
      <vt:lpstr>Franklin Gothic Medium</vt:lpstr>
      <vt:lpstr>Wingdings</vt:lpstr>
      <vt:lpstr>JuxtaposeVTI</vt:lpstr>
      <vt:lpstr>Databases</vt:lpstr>
      <vt:lpstr>Introduction</vt:lpstr>
      <vt:lpstr>Introduction</vt:lpstr>
      <vt:lpstr>Introduction</vt:lpstr>
      <vt:lpstr>Extended entity Relationship diagram</vt:lpstr>
      <vt:lpstr>Tables</vt:lpstr>
      <vt:lpstr>Tables</vt:lpstr>
      <vt:lpstr>triggers</vt:lpstr>
      <vt:lpstr>triggers</vt:lpstr>
      <vt:lpstr>triggers</vt:lpstr>
      <vt:lpstr>triggers</vt:lpstr>
      <vt:lpstr>Function</vt:lpstr>
      <vt:lpstr>Function</vt:lpstr>
      <vt:lpstr>Function</vt:lpstr>
      <vt:lpstr>Function</vt:lpstr>
      <vt:lpstr>Function</vt:lpstr>
      <vt:lpstr>View</vt:lpstr>
      <vt:lpstr>view</vt:lpstr>
      <vt:lpstr>Procedure </vt:lpstr>
      <vt:lpstr>Procedure </vt:lpstr>
      <vt:lpstr>Procedure </vt:lpstr>
      <vt:lpstr>Procedure </vt:lpstr>
      <vt:lpstr>Conclusion</vt:lpstr>
      <vt:lpstr>Members in the group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Databases</dc:title>
  <dc:creator>Ms. GMDD Rathnayaka</dc:creator>
  <cp:lastModifiedBy>Ms. GMDD Rathnayaka</cp:lastModifiedBy>
  <cp:revision>6</cp:revision>
  <dcterms:created xsi:type="dcterms:W3CDTF">2021-01-02T15:29:34Z</dcterms:created>
  <dcterms:modified xsi:type="dcterms:W3CDTF">2021-01-03T17:51:26Z</dcterms:modified>
</cp:coreProperties>
</file>