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04A98-F138-4534-B344-DB5792803C2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935F51-2018-411C-AF6D-14CB150D2E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Library</a:t>
          </a:r>
          <a:endParaRPr lang="en-US" dirty="0"/>
        </a:p>
      </dgm:t>
    </dgm:pt>
    <dgm:pt modelId="{D6EAF5E1-E3B9-4049-926B-284FEF5C7747}" type="parTrans" cxnId="{CD2941F3-E7C4-495A-A8AA-4A07DC5DB06E}">
      <dgm:prSet/>
      <dgm:spPr/>
      <dgm:t>
        <a:bodyPr/>
        <a:lstStyle/>
        <a:p>
          <a:endParaRPr lang="en-US"/>
        </a:p>
      </dgm:t>
    </dgm:pt>
    <dgm:pt modelId="{FF5FD5CB-F777-4858-9EE0-EA3565DB42E8}" type="sibTrans" cxnId="{CD2941F3-E7C4-495A-A8AA-4A07DC5DB06E}">
      <dgm:prSet/>
      <dgm:spPr/>
      <dgm:t>
        <a:bodyPr/>
        <a:lstStyle/>
        <a:p>
          <a:endParaRPr lang="en-US"/>
        </a:p>
      </dgm:t>
    </dgm:pt>
    <dgm:pt modelId="{725CE4B3-C92C-4F3F-98F5-4A46C246F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Book</a:t>
          </a:r>
          <a:endParaRPr lang="en-US" dirty="0"/>
        </a:p>
      </dgm:t>
    </dgm:pt>
    <dgm:pt modelId="{B71AB66F-C8DD-434F-871F-D156F1E21371}" type="parTrans" cxnId="{2C71F0A1-1F70-44FA-AB79-7745DD157252}">
      <dgm:prSet/>
      <dgm:spPr/>
      <dgm:t>
        <a:bodyPr/>
        <a:lstStyle/>
        <a:p>
          <a:endParaRPr lang="en-US"/>
        </a:p>
      </dgm:t>
    </dgm:pt>
    <dgm:pt modelId="{C8660C78-740C-4062-A9C5-DE95BF929A0B}" type="sibTrans" cxnId="{2C71F0A1-1F70-44FA-AB79-7745DD157252}">
      <dgm:prSet/>
      <dgm:spPr/>
      <dgm:t>
        <a:bodyPr/>
        <a:lstStyle/>
        <a:p>
          <a:endParaRPr lang="en-US"/>
        </a:p>
      </dgm:t>
    </dgm:pt>
    <dgm:pt modelId="{69B063A1-DB63-4444-A9B6-D2216CFE8F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Publisher</a:t>
          </a:r>
          <a:endParaRPr lang="en-US" dirty="0"/>
        </a:p>
      </dgm:t>
    </dgm:pt>
    <dgm:pt modelId="{F95CAC82-B4DF-45EF-B84F-6CA556CEF732}" type="parTrans" cxnId="{7DDE51ED-0EA5-4E75-8D7B-BDD1064AF43B}">
      <dgm:prSet/>
      <dgm:spPr/>
      <dgm:t>
        <a:bodyPr/>
        <a:lstStyle/>
        <a:p>
          <a:endParaRPr lang="en-US"/>
        </a:p>
      </dgm:t>
    </dgm:pt>
    <dgm:pt modelId="{238602E5-E1C1-44C7-8383-80E199A2584B}" type="sibTrans" cxnId="{7DDE51ED-0EA5-4E75-8D7B-BDD1064AF43B}">
      <dgm:prSet/>
      <dgm:spPr/>
      <dgm:t>
        <a:bodyPr/>
        <a:lstStyle/>
        <a:p>
          <a:endParaRPr lang="en-US"/>
        </a:p>
      </dgm:t>
    </dgm:pt>
    <dgm:pt modelId="{3187CBA3-CCF6-4125-A526-54E7A5E07B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Employee</a:t>
          </a:r>
          <a:endParaRPr lang="en-US" dirty="0"/>
        </a:p>
      </dgm:t>
    </dgm:pt>
    <dgm:pt modelId="{7A04F420-DA6C-42EE-83E0-857892D16CD2}" type="parTrans" cxnId="{08A34C93-4446-4C81-8BDA-26DEA0C65689}">
      <dgm:prSet/>
      <dgm:spPr/>
      <dgm:t>
        <a:bodyPr/>
        <a:lstStyle/>
        <a:p>
          <a:endParaRPr lang="en-US"/>
        </a:p>
      </dgm:t>
    </dgm:pt>
    <dgm:pt modelId="{A98B88CE-5FD3-4276-AFCC-2A298CC92271}" type="sibTrans" cxnId="{08A34C93-4446-4C81-8BDA-26DEA0C65689}">
      <dgm:prSet/>
      <dgm:spPr/>
      <dgm:t>
        <a:bodyPr/>
        <a:lstStyle/>
        <a:p>
          <a:endParaRPr lang="en-US"/>
        </a:p>
      </dgm:t>
    </dgm:pt>
    <dgm:pt modelId="{E160C96C-9D90-4CFF-BEBE-D15F64E00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Member</a:t>
          </a:r>
          <a:endParaRPr lang="en-US" dirty="0"/>
        </a:p>
      </dgm:t>
    </dgm:pt>
    <dgm:pt modelId="{F97D45FC-6B04-42BA-BEEF-F217CDABE959}" type="parTrans" cxnId="{B785F5E0-8A57-45E2-B35F-E182B599156C}">
      <dgm:prSet/>
      <dgm:spPr/>
      <dgm:t>
        <a:bodyPr/>
        <a:lstStyle/>
        <a:p>
          <a:endParaRPr lang="en-US"/>
        </a:p>
      </dgm:t>
    </dgm:pt>
    <dgm:pt modelId="{F382B132-F2E8-4E63-89D2-A13ED3D29BFE}" type="sibTrans" cxnId="{B785F5E0-8A57-45E2-B35F-E182B599156C}">
      <dgm:prSet/>
      <dgm:spPr/>
      <dgm:t>
        <a:bodyPr/>
        <a:lstStyle/>
        <a:p>
          <a:endParaRPr lang="en-US"/>
        </a:p>
      </dgm:t>
    </dgm:pt>
    <dgm:pt modelId="{60D8C819-4C89-40A9-A638-1B4DB8432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Copy</a:t>
          </a:r>
          <a:endParaRPr lang="en-US" dirty="0"/>
        </a:p>
      </dgm:t>
    </dgm:pt>
    <dgm:pt modelId="{9EF79B94-0BF2-409E-83BA-AD3D97A23838}" type="parTrans" cxnId="{90C61B7E-EE51-464D-BE18-8043D5E72A83}">
      <dgm:prSet/>
      <dgm:spPr/>
      <dgm:t>
        <a:bodyPr/>
        <a:lstStyle/>
        <a:p>
          <a:endParaRPr lang="en-US"/>
        </a:p>
      </dgm:t>
    </dgm:pt>
    <dgm:pt modelId="{13AB3686-B81B-4576-A2F6-AD92A4EDA9F0}" type="sibTrans" cxnId="{90C61B7E-EE51-464D-BE18-8043D5E72A83}">
      <dgm:prSet/>
      <dgm:spPr/>
      <dgm:t>
        <a:bodyPr/>
        <a:lstStyle/>
        <a:p>
          <a:endParaRPr lang="en-US"/>
        </a:p>
      </dgm:t>
    </dgm:pt>
    <dgm:pt modelId="{ED0A6379-954A-41CF-A3C6-D31860C6EEBD}" type="pres">
      <dgm:prSet presAssocID="{03304A98-F138-4534-B344-DB5792803C2B}" presName="Name0" presStyleCnt="0">
        <dgm:presLayoutVars>
          <dgm:dir/>
          <dgm:animLvl val="lvl"/>
          <dgm:resizeHandles val="exact"/>
        </dgm:presLayoutVars>
      </dgm:prSet>
      <dgm:spPr/>
    </dgm:pt>
    <dgm:pt modelId="{2BE5E2BD-0560-44B3-B7EE-A1561472532F}" type="pres">
      <dgm:prSet presAssocID="{71935F51-2018-411C-AF6D-14CB150D2E36}" presName="linNode" presStyleCnt="0"/>
      <dgm:spPr/>
    </dgm:pt>
    <dgm:pt modelId="{FB644B97-13B3-459B-AF5A-856CB5FD3905}" type="pres">
      <dgm:prSet presAssocID="{71935F51-2018-411C-AF6D-14CB150D2E36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557DD72-4CA1-4200-BC30-72A7B49C0E60}" type="pres">
      <dgm:prSet presAssocID="{FF5FD5CB-F777-4858-9EE0-EA3565DB42E8}" presName="sp" presStyleCnt="0"/>
      <dgm:spPr/>
    </dgm:pt>
    <dgm:pt modelId="{2842A40E-8CD2-48F7-A780-1F54D5D7A38A}" type="pres">
      <dgm:prSet presAssocID="{725CE4B3-C92C-4F3F-98F5-4A46C246FBD6}" presName="linNode" presStyleCnt="0"/>
      <dgm:spPr/>
    </dgm:pt>
    <dgm:pt modelId="{B6FAE0E7-2ED1-4550-927F-B673D6C00665}" type="pres">
      <dgm:prSet presAssocID="{725CE4B3-C92C-4F3F-98F5-4A46C246FBD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33900AD-AB01-4517-805D-355C9A7447D6}" type="pres">
      <dgm:prSet presAssocID="{C8660C78-740C-4062-A9C5-DE95BF929A0B}" presName="sp" presStyleCnt="0"/>
      <dgm:spPr/>
    </dgm:pt>
    <dgm:pt modelId="{EE7B0C26-474A-4DD0-9821-10F7BC290168}" type="pres">
      <dgm:prSet presAssocID="{69B063A1-DB63-4444-A9B6-D2216CFE8F7E}" presName="linNode" presStyleCnt="0"/>
      <dgm:spPr/>
    </dgm:pt>
    <dgm:pt modelId="{FF8A76EB-F780-4509-8DAA-9137C7A51384}" type="pres">
      <dgm:prSet presAssocID="{69B063A1-DB63-4444-A9B6-D2216CFE8F7E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445BACB-D332-4F55-B575-BA0E40B02D00}" type="pres">
      <dgm:prSet presAssocID="{238602E5-E1C1-44C7-8383-80E199A2584B}" presName="sp" presStyleCnt="0"/>
      <dgm:spPr/>
    </dgm:pt>
    <dgm:pt modelId="{81798A51-ECBF-4939-8617-161E749D18E2}" type="pres">
      <dgm:prSet presAssocID="{3187CBA3-CCF6-4125-A526-54E7A5E07BA5}" presName="linNode" presStyleCnt="0"/>
      <dgm:spPr/>
    </dgm:pt>
    <dgm:pt modelId="{B16B5DB5-BFF7-4669-B9B7-B3CE9CF97E0D}" type="pres">
      <dgm:prSet presAssocID="{3187CBA3-CCF6-4125-A526-54E7A5E07BA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CDD9BC7-D22C-487F-B968-851DBEDA476B}" type="pres">
      <dgm:prSet presAssocID="{A98B88CE-5FD3-4276-AFCC-2A298CC92271}" presName="sp" presStyleCnt="0"/>
      <dgm:spPr/>
    </dgm:pt>
    <dgm:pt modelId="{19CD9D3A-E210-4B4F-82EA-50B5A0385393}" type="pres">
      <dgm:prSet presAssocID="{E160C96C-9D90-4CFF-BEBE-D15F64E00715}" presName="linNode" presStyleCnt="0"/>
      <dgm:spPr/>
    </dgm:pt>
    <dgm:pt modelId="{BDDC9BE7-8D92-42FC-82EC-ED5363746858}" type="pres">
      <dgm:prSet presAssocID="{E160C96C-9D90-4CFF-BEBE-D15F64E0071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AD8A8C5B-1BB8-4EB6-829B-742624E96650}" type="pres">
      <dgm:prSet presAssocID="{F382B132-F2E8-4E63-89D2-A13ED3D29BFE}" presName="sp" presStyleCnt="0"/>
      <dgm:spPr/>
    </dgm:pt>
    <dgm:pt modelId="{839F0998-A981-4172-959E-7DF787C41F87}" type="pres">
      <dgm:prSet presAssocID="{60D8C819-4C89-40A9-A638-1B4DB8432390}" presName="linNode" presStyleCnt="0"/>
      <dgm:spPr/>
    </dgm:pt>
    <dgm:pt modelId="{C72F0283-6964-443C-B0F2-569363A27370}" type="pres">
      <dgm:prSet presAssocID="{60D8C819-4C89-40A9-A638-1B4DB8432390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F19E9A02-89BA-4E41-8BDC-F74F129F1B1C}" type="presOf" srcId="{3187CBA3-CCF6-4125-A526-54E7A5E07BA5}" destId="{B16B5DB5-BFF7-4669-B9B7-B3CE9CF97E0D}" srcOrd="0" destOrd="0" presId="urn:microsoft.com/office/officeart/2005/8/layout/vList5"/>
    <dgm:cxn modelId="{3E651A6D-BC89-4C79-AA5D-8E718629C02F}" type="presOf" srcId="{725CE4B3-C92C-4F3F-98F5-4A46C246FBD6}" destId="{B6FAE0E7-2ED1-4550-927F-B673D6C00665}" srcOrd="0" destOrd="0" presId="urn:microsoft.com/office/officeart/2005/8/layout/vList5"/>
    <dgm:cxn modelId="{A125B453-5382-4DD0-96F6-33A0F59FB25E}" type="presOf" srcId="{71935F51-2018-411C-AF6D-14CB150D2E36}" destId="{FB644B97-13B3-459B-AF5A-856CB5FD3905}" srcOrd="0" destOrd="0" presId="urn:microsoft.com/office/officeart/2005/8/layout/vList5"/>
    <dgm:cxn modelId="{90C61B7E-EE51-464D-BE18-8043D5E72A83}" srcId="{03304A98-F138-4534-B344-DB5792803C2B}" destId="{60D8C819-4C89-40A9-A638-1B4DB8432390}" srcOrd="5" destOrd="0" parTransId="{9EF79B94-0BF2-409E-83BA-AD3D97A23838}" sibTransId="{13AB3686-B81B-4576-A2F6-AD92A4EDA9F0}"/>
    <dgm:cxn modelId="{08A34C93-4446-4C81-8BDA-26DEA0C65689}" srcId="{03304A98-F138-4534-B344-DB5792803C2B}" destId="{3187CBA3-CCF6-4125-A526-54E7A5E07BA5}" srcOrd="3" destOrd="0" parTransId="{7A04F420-DA6C-42EE-83E0-857892D16CD2}" sibTransId="{A98B88CE-5FD3-4276-AFCC-2A298CC92271}"/>
    <dgm:cxn modelId="{2C71F0A1-1F70-44FA-AB79-7745DD157252}" srcId="{03304A98-F138-4534-B344-DB5792803C2B}" destId="{725CE4B3-C92C-4F3F-98F5-4A46C246FBD6}" srcOrd="1" destOrd="0" parTransId="{B71AB66F-C8DD-434F-871F-D156F1E21371}" sibTransId="{C8660C78-740C-4062-A9C5-DE95BF929A0B}"/>
    <dgm:cxn modelId="{CA8105A3-A664-4554-BD7A-2F3BA13AC549}" type="presOf" srcId="{69B063A1-DB63-4444-A9B6-D2216CFE8F7E}" destId="{FF8A76EB-F780-4509-8DAA-9137C7A51384}" srcOrd="0" destOrd="0" presId="urn:microsoft.com/office/officeart/2005/8/layout/vList5"/>
    <dgm:cxn modelId="{E9148ABB-F319-4C5B-AFA4-FDB872139BDD}" type="presOf" srcId="{60D8C819-4C89-40A9-A638-1B4DB8432390}" destId="{C72F0283-6964-443C-B0F2-569363A27370}" srcOrd="0" destOrd="0" presId="urn:microsoft.com/office/officeart/2005/8/layout/vList5"/>
    <dgm:cxn modelId="{BA214DDB-E1D7-4FB5-AFEB-A98E160AFC88}" type="presOf" srcId="{E160C96C-9D90-4CFF-BEBE-D15F64E00715}" destId="{BDDC9BE7-8D92-42FC-82EC-ED5363746858}" srcOrd="0" destOrd="0" presId="urn:microsoft.com/office/officeart/2005/8/layout/vList5"/>
    <dgm:cxn modelId="{B785F5E0-8A57-45E2-B35F-E182B599156C}" srcId="{03304A98-F138-4534-B344-DB5792803C2B}" destId="{E160C96C-9D90-4CFF-BEBE-D15F64E00715}" srcOrd="4" destOrd="0" parTransId="{F97D45FC-6B04-42BA-BEEF-F217CDABE959}" sibTransId="{F382B132-F2E8-4E63-89D2-A13ED3D29BFE}"/>
    <dgm:cxn modelId="{7DDE51ED-0EA5-4E75-8D7B-BDD1064AF43B}" srcId="{03304A98-F138-4534-B344-DB5792803C2B}" destId="{69B063A1-DB63-4444-A9B6-D2216CFE8F7E}" srcOrd="2" destOrd="0" parTransId="{F95CAC82-B4DF-45EF-B84F-6CA556CEF732}" sibTransId="{238602E5-E1C1-44C7-8383-80E199A2584B}"/>
    <dgm:cxn modelId="{CD2941F3-E7C4-495A-A8AA-4A07DC5DB06E}" srcId="{03304A98-F138-4534-B344-DB5792803C2B}" destId="{71935F51-2018-411C-AF6D-14CB150D2E36}" srcOrd="0" destOrd="0" parTransId="{D6EAF5E1-E3B9-4049-926B-284FEF5C7747}" sibTransId="{FF5FD5CB-F777-4858-9EE0-EA3565DB42E8}"/>
    <dgm:cxn modelId="{8D991EF6-4941-456F-B7A8-4390678500EC}" type="presOf" srcId="{03304A98-F138-4534-B344-DB5792803C2B}" destId="{ED0A6379-954A-41CF-A3C6-D31860C6EEBD}" srcOrd="0" destOrd="0" presId="urn:microsoft.com/office/officeart/2005/8/layout/vList5"/>
    <dgm:cxn modelId="{BEE49021-D824-4540-981D-6BA43E3EB5A1}" type="presParOf" srcId="{ED0A6379-954A-41CF-A3C6-D31860C6EEBD}" destId="{2BE5E2BD-0560-44B3-B7EE-A1561472532F}" srcOrd="0" destOrd="0" presId="urn:microsoft.com/office/officeart/2005/8/layout/vList5"/>
    <dgm:cxn modelId="{E5EC2798-ED03-43A6-9322-F29A37D509A6}" type="presParOf" srcId="{2BE5E2BD-0560-44B3-B7EE-A1561472532F}" destId="{FB644B97-13B3-459B-AF5A-856CB5FD3905}" srcOrd="0" destOrd="0" presId="urn:microsoft.com/office/officeart/2005/8/layout/vList5"/>
    <dgm:cxn modelId="{DBB2F7E3-AA8A-460E-A2BC-C72F60B6FEE4}" type="presParOf" srcId="{ED0A6379-954A-41CF-A3C6-D31860C6EEBD}" destId="{9557DD72-4CA1-4200-BC30-72A7B49C0E60}" srcOrd="1" destOrd="0" presId="urn:microsoft.com/office/officeart/2005/8/layout/vList5"/>
    <dgm:cxn modelId="{25027566-D84C-4E3C-8481-9DCE585D1072}" type="presParOf" srcId="{ED0A6379-954A-41CF-A3C6-D31860C6EEBD}" destId="{2842A40E-8CD2-48F7-A780-1F54D5D7A38A}" srcOrd="2" destOrd="0" presId="urn:microsoft.com/office/officeart/2005/8/layout/vList5"/>
    <dgm:cxn modelId="{834FCD4E-FEE4-426D-8FA8-6AFC33823D5A}" type="presParOf" srcId="{2842A40E-8CD2-48F7-A780-1F54D5D7A38A}" destId="{B6FAE0E7-2ED1-4550-927F-B673D6C00665}" srcOrd="0" destOrd="0" presId="urn:microsoft.com/office/officeart/2005/8/layout/vList5"/>
    <dgm:cxn modelId="{6605E4D7-D0DC-49AE-BEF7-F8CA9D044085}" type="presParOf" srcId="{ED0A6379-954A-41CF-A3C6-D31860C6EEBD}" destId="{533900AD-AB01-4517-805D-355C9A7447D6}" srcOrd="3" destOrd="0" presId="urn:microsoft.com/office/officeart/2005/8/layout/vList5"/>
    <dgm:cxn modelId="{F0B072D1-EBBE-45BD-BF91-F179F2837630}" type="presParOf" srcId="{ED0A6379-954A-41CF-A3C6-D31860C6EEBD}" destId="{EE7B0C26-474A-4DD0-9821-10F7BC290168}" srcOrd="4" destOrd="0" presId="urn:microsoft.com/office/officeart/2005/8/layout/vList5"/>
    <dgm:cxn modelId="{85B8EC45-CD91-468B-A12C-77922A9DB58D}" type="presParOf" srcId="{EE7B0C26-474A-4DD0-9821-10F7BC290168}" destId="{FF8A76EB-F780-4509-8DAA-9137C7A51384}" srcOrd="0" destOrd="0" presId="urn:microsoft.com/office/officeart/2005/8/layout/vList5"/>
    <dgm:cxn modelId="{14FCD4EC-E98B-48BA-916C-6C3E3A151A94}" type="presParOf" srcId="{ED0A6379-954A-41CF-A3C6-D31860C6EEBD}" destId="{5445BACB-D332-4F55-B575-BA0E40B02D00}" srcOrd="5" destOrd="0" presId="urn:microsoft.com/office/officeart/2005/8/layout/vList5"/>
    <dgm:cxn modelId="{A9F230A2-8670-40E6-B60C-D3F04392D31E}" type="presParOf" srcId="{ED0A6379-954A-41CF-A3C6-D31860C6EEBD}" destId="{81798A51-ECBF-4939-8617-161E749D18E2}" srcOrd="6" destOrd="0" presId="urn:microsoft.com/office/officeart/2005/8/layout/vList5"/>
    <dgm:cxn modelId="{F59C5D36-E08F-41C4-A51D-125A73BCDEA6}" type="presParOf" srcId="{81798A51-ECBF-4939-8617-161E749D18E2}" destId="{B16B5DB5-BFF7-4669-B9B7-B3CE9CF97E0D}" srcOrd="0" destOrd="0" presId="urn:microsoft.com/office/officeart/2005/8/layout/vList5"/>
    <dgm:cxn modelId="{069FB8ED-9FA0-4D20-8044-8BDB0961138B}" type="presParOf" srcId="{ED0A6379-954A-41CF-A3C6-D31860C6EEBD}" destId="{2CDD9BC7-D22C-487F-B968-851DBEDA476B}" srcOrd="7" destOrd="0" presId="urn:microsoft.com/office/officeart/2005/8/layout/vList5"/>
    <dgm:cxn modelId="{8451F450-8383-432B-8DD5-2C3D91929E6D}" type="presParOf" srcId="{ED0A6379-954A-41CF-A3C6-D31860C6EEBD}" destId="{19CD9D3A-E210-4B4F-82EA-50B5A0385393}" srcOrd="8" destOrd="0" presId="urn:microsoft.com/office/officeart/2005/8/layout/vList5"/>
    <dgm:cxn modelId="{90779890-6DE7-4A50-AAB3-9461F5444CAC}" type="presParOf" srcId="{19CD9D3A-E210-4B4F-82EA-50B5A0385393}" destId="{BDDC9BE7-8D92-42FC-82EC-ED5363746858}" srcOrd="0" destOrd="0" presId="urn:microsoft.com/office/officeart/2005/8/layout/vList5"/>
    <dgm:cxn modelId="{2569DEA2-7F99-47D1-887E-3BEAD7953F80}" type="presParOf" srcId="{ED0A6379-954A-41CF-A3C6-D31860C6EEBD}" destId="{AD8A8C5B-1BB8-4EB6-829B-742624E96650}" srcOrd="9" destOrd="0" presId="urn:microsoft.com/office/officeart/2005/8/layout/vList5"/>
    <dgm:cxn modelId="{530525CF-A318-4CD6-BECF-567A781CDFE7}" type="presParOf" srcId="{ED0A6379-954A-41CF-A3C6-D31860C6EEBD}" destId="{839F0998-A981-4172-959E-7DF787C41F87}" srcOrd="10" destOrd="0" presId="urn:microsoft.com/office/officeart/2005/8/layout/vList5"/>
    <dgm:cxn modelId="{0BF86402-8532-45AD-B9AF-D6990BE95B72}" type="presParOf" srcId="{839F0998-A981-4172-959E-7DF787C41F87}" destId="{C72F0283-6964-443C-B0F2-569363A2737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CD80A-9FD0-4B42-A2CE-AA72F24E2221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0E6648-98C1-437F-A37E-5DCF4EAA4843}">
      <dgm:prSet/>
      <dgm:spPr/>
      <dgm:t>
        <a:bodyPr/>
        <a:lstStyle/>
        <a:p>
          <a:r>
            <a:rPr lang="en-US" b="0" baseline="0" dirty="0"/>
            <a:t>Has Relationship</a:t>
          </a:r>
          <a:endParaRPr lang="en-US" dirty="0"/>
        </a:p>
      </dgm:t>
    </dgm:pt>
    <dgm:pt modelId="{300C77ED-8A9F-4DDB-81B3-4BACADA2AB1F}" type="parTrans" cxnId="{DBB62576-399F-4C48-9385-614C2E599C36}">
      <dgm:prSet/>
      <dgm:spPr/>
      <dgm:t>
        <a:bodyPr/>
        <a:lstStyle/>
        <a:p>
          <a:endParaRPr lang="en-US"/>
        </a:p>
      </dgm:t>
    </dgm:pt>
    <dgm:pt modelId="{E83D1CD2-4D04-4897-80FA-9E99AF1BD7FC}" type="sibTrans" cxnId="{DBB62576-399F-4C48-9385-614C2E599C36}">
      <dgm:prSet/>
      <dgm:spPr/>
      <dgm:t>
        <a:bodyPr/>
        <a:lstStyle/>
        <a:p>
          <a:endParaRPr lang="en-US"/>
        </a:p>
      </dgm:t>
    </dgm:pt>
    <dgm:pt modelId="{9A22E976-3D2D-4C04-A0BD-7EB1323F1266}">
      <dgm:prSet/>
      <dgm:spPr/>
      <dgm:t>
        <a:bodyPr/>
        <a:lstStyle/>
        <a:p>
          <a:r>
            <a:rPr lang="en-US" b="0" baseline="0" dirty="0"/>
            <a:t>Borrow Relationship</a:t>
          </a:r>
          <a:endParaRPr lang="en-US" dirty="0"/>
        </a:p>
      </dgm:t>
    </dgm:pt>
    <dgm:pt modelId="{B9F9FCC6-DDD4-42D4-B900-30A618151F0E}" type="parTrans" cxnId="{69F15AFA-B7C3-4C5C-B52E-67FBB713A6E8}">
      <dgm:prSet/>
      <dgm:spPr/>
      <dgm:t>
        <a:bodyPr/>
        <a:lstStyle/>
        <a:p>
          <a:endParaRPr lang="en-US"/>
        </a:p>
      </dgm:t>
    </dgm:pt>
    <dgm:pt modelId="{B245049E-D3A7-4DF5-AA41-AAA0DA5860B1}" type="sibTrans" cxnId="{69F15AFA-B7C3-4C5C-B52E-67FBB713A6E8}">
      <dgm:prSet/>
      <dgm:spPr/>
      <dgm:t>
        <a:bodyPr/>
        <a:lstStyle/>
        <a:p>
          <a:endParaRPr lang="en-US"/>
        </a:p>
      </dgm:t>
    </dgm:pt>
    <dgm:pt modelId="{529EBF51-2832-4685-B095-0BD933206F68}">
      <dgm:prSet/>
      <dgm:spPr/>
      <dgm:t>
        <a:bodyPr/>
        <a:lstStyle/>
        <a:p>
          <a:r>
            <a:rPr lang="en-US" b="0" baseline="0" dirty="0"/>
            <a:t>Published_by Relationship</a:t>
          </a:r>
          <a:endParaRPr lang="en-US" dirty="0"/>
        </a:p>
      </dgm:t>
    </dgm:pt>
    <dgm:pt modelId="{BB5D03F3-F146-44F3-9937-AE58B5908E66}" type="parTrans" cxnId="{864F6A6A-77E4-4B4C-8318-6087E871EE93}">
      <dgm:prSet/>
      <dgm:spPr/>
      <dgm:t>
        <a:bodyPr/>
        <a:lstStyle/>
        <a:p>
          <a:endParaRPr lang="en-US"/>
        </a:p>
      </dgm:t>
    </dgm:pt>
    <dgm:pt modelId="{9738FA02-8124-4A67-AC9F-C4114B80B4AF}" type="sibTrans" cxnId="{864F6A6A-77E4-4B4C-8318-6087E871EE93}">
      <dgm:prSet/>
      <dgm:spPr/>
      <dgm:t>
        <a:bodyPr/>
        <a:lstStyle/>
        <a:p>
          <a:endParaRPr lang="en-US"/>
        </a:p>
      </dgm:t>
    </dgm:pt>
    <dgm:pt modelId="{C2D2723F-3F76-485F-B7E2-FE0E9934250B}" type="pres">
      <dgm:prSet presAssocID="{860CD80A-9FD0-4B42-A2CE-AA72F24E2221}" presName="linear" presStyleCnt="0">
        <dgm:presLayoutVars>
          <dgm:animLvl val="lvl"/>
          <dgm:resizeHandles val="exact"/>
        </dgm:presLayoutVars>
      </dgm:prSet>
      <dgm:spPr/>
    </dgm:pt>
    <dgm:pt modelId="{736E3153-563F-4258-B399-ACE6723F10EA}" type="pres">
      <dgm:prSet presAssocID="{A00E6648-98C1-437F-A37E-5DCF4EAA48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2C58D6-1E7F-4EF7-939C-7241E0630F7F}" type="pres">
      <dgm:prSet presAssocID="{E83D1CD2-4D04-4897-80FA-9E99AF1BD7FC}" presName="spacer" presStyleCnt="0"/>
      <dgm:spPr/>
    </dgm:pt>
    <dgm:pt modelId="{8C49FAFA-874D-460C-872A-C11D92C03C2D}" type="pres">
      <dgm:prSet presAssocID="{9A22E976-3D2D-4C04-A0BD-7EB1323F12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42EFE3-315D-4092-898B-A53A8D9EB07A}" type="pres">
      <dgm:prSet presAssocID="{B245049E-D3A7-4DF5-AA41-AAA0DA5860B1}" presName="spacer" presStyleCnt="0"/>
      <dgm:spPr/>
    </dgm:pt>
    <dgm:pt modelId="{9CED69E1-6C3A-42EA-B41F-D22FC4E13772}" type="pres">
      <dgm:prSet presAssocID="{529EBF51-2832-4685-B095-0BD933206F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095A16-50C3-44B8-A8C3-1CDD01BACF11}" type="presOf" srcId="{860CD80A-9FD0-4B42-A2CE-AA72F24E2221}" destId="{C2D2723F-3F76-485F-B7E2-FE0E9934250B}" srcOrd="0" destOrd="0" presId="urn:microsoft.com/office/officeart/2005/8/layout/vList2"/>
    <dgm:cxn modelId="{864F6A6A-77E4-4B4C-8318-6087E871EE93}" srcId="{860CD80A-9FD0-4B42-A2CE-AA72F24E2221}" destId="{529EBF51-2832-4685-B095-0BD933206F68}" srcOrd="2" destOrd="0" parTransId="{BB5D03F3-F146-44F3-9937-AE58B5908E66}" sibTransId="{9738FA02-8124-4A67-AC9F-C4114B80B4AF}"/>
    <dgm:cxn modelId="{DBB62576-399F-4C48-9385-614C2E599C36}" srcId="{860CD80A-9FD0-4B42-A2CE-AA72F24E2221}" destId="{A00E6648-98C1-437F-A37E-5DCF4EAA4843}" srcOrd="0" destOrd="0" parTransId="{300C77ED-8A9F-4DDB-81B3-4BACADA2AB1F}" sibTransId="{E83D1CD2-4D04-4897-80FA-9E99AF1BD7FC}"/>
    <dgm:cxn modelId="{0B9CABA7-4820-417C-B724-76693F9AF5F3}" type="presOf" srcId="{A00E6648-98C1-437F-A37E-5DCF4EAA4843}" destId="{736E3153-563F-4258-B399-ACE6723F10EA}" srcOrd="0" destOrd="0" presId="urn:microsoft.com/office/officeart/2005/8/layout/vList2"/>
    <dgm:cxn modelId="{C9B165DE-6B3D-40F4-B00E-546759618DD8}" type="presOf" srcId="{9A22E976-3D2D-4C04-A0BD-7EB1323F1266}" destId="{8C49FAFA-874D-460C-872A-C11D92C03C2D}" srcOrd="0" destOrd="0" presId="urn:microsoft.com/office/officeart/2005/8/layout/vList2"/>
    <dgm:cxn modelId="{FB851EED-F310-42D8-B9CD-F31415A79381}" type="presOf" srcId="{529EBF51-2832-4685-B095-0BD933206F68}" destId="{9CED69E1-6C3A-42EA-B41F-D22FC4E13772}" srcOrd="0" destOrd="0" presId="urn:microsoft.com/office/officeart/2005/8/layout/vList2"/>
    <dgm:cxn modelId="{69F15AFA-B7C3-4C5C-B52E-67FBB713A6E8}" srcId="{860CD80A-9FD0-4B42-A2CE-AA72F24E2221}" destId="{9A22E976-3D2D-4C04-A0BD-7EB1323F1266}" srcOrd="1" destOrd="0" parTransId="{B9F9FCC6-DDD4-42D4-B900-30A618151F0E}" sibTransId="{B245049E-D3A7-4DF5-AA41-AAA0DA5860B1}"/>
    <dgm:cxn modelId="{2982E2F4-2256-404B-A53D-1F4D0567AC19}" type="presParOf" srcId="{C2D2723F-3F76-485F-B7E2-FE0E9934250B}" destId="{736E3153-563F-4258-B399-ACE6723F10EA}" srcOrd="0" destOrd="0" presId="urn:microsoft.com/office/officeart/2005/8/layout/vList2"/>
    <dgm:cxn modelId="{011822F2-DFA8-4D1E-87F2-F0E3BB8C558E}" type="presParOf" srcId="{C2D2723F-3F76-485F-B7E2-FE0E9934250B}" destId="{172C58D6-1E7F-4EF7-939C-7241E0630F7F}" srcOrd="1" destOrd="0" presId="urn:microsoft.com/office/officeart/2005/8/layout/vList2"/>
    <dgm:cxn modelId="{F16B8AA9-9E29-4F0F-9769-E436185958C4}" type="presParOf" srcId="{C2D2723F-3F76-485F-B7E2-FE0E9934250B}" destId="{8C49FAFA-874D-460C-872A-C11D92C03C2D}" srcOrd="2" destOrd="0" presId="urn:microsoft.com/office/officeart/2005/8/layout/vList2"/>
    <dgm:cxn modelId="{C5C0C1CF-BA78-4AB9-8A33-4E22AFB96D7B}" type="presParOf" srcId="{C2D2723F-3F76-485F-B7E2-FE0E9934250B}" destId="{0842EFE3-315D-4092-898B-A53A8D9EB07A}" srcOrd="3" destOrd="0" presId="urn:microsoft.com/office/officeart/2005/8/layout/vList2"/>
    <dgm:cxn modelId="{4BA6785E-EBB6-4275-9085-A8DBE3AEAF1D}" type="presParOf" srcId="{C2D2723F-3F76-485F-B7E2-FE0E9934250B}" destId="{9CED69E1-6C3A-42EA-B41F-D22FC4E137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77EE1D-C3F2-4A86-A4AF-7BD86A91AB2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E24307-63BD-40AC-B437-78C49E88C780}">
      <dgm:prSet/>
      <dgm:spPr/>
      <dgm:t>
        <a:bodyPr/>
        <a:lstStyle/>
        <a:p>
          <a:r>
            <a:rPr lang="en-US" b="0" baseline="0" dirty="0"/>
            <a:t>Academic Entity</a:t>
          </a:r>
          <a:endParaRPr lang="en-US" dirty="0"/>
        </a:p>
      </dgm:t>
    </dgm:pt>
    <dgm:pt modelId="{74571946-7D37-44A1-8B2D-AF6C4782FB3F}" type="parTrans" cxnId="{A6443BC8-D8A7-4BB0-8E78-C8BD3AABFAC9}">
      <dgm:prSet/>
      <dgm:spPr/>
      <dgm:t>
        <a:bodyPr/>
        <a:lstStyle/>
        <a:p>
          <a:endParaRPr lang="en-US"/>
        </a:p>
      </dgm:t>
    </dgm:pt>
    <dgm:pt modelId="{F50C6AAD-49DB-44EE-B628-E291AC010F00}" type="sibTrans" cxnId="{A6443BC8-D8A7-4BB0-8E78-C8BD3AABFAC9}">
      <dgm:prSet/>
      <dgm:spPr/>
      <dgm:t>
        <a:bodyPr/>
        <a:lstStyle/>
        <a:p>
          <a:endParaRPr lang="en-US"/>
        </a:p>
      </dgm:t>
    </dgm:pt>
    <dgm:pt modelId="{4762D412-1042-4F8B-9DBE-AD08288A8B24}">
      <dgm:prSet/>
      <dgm:spPr/>
      <dgm:t>
        <a:bodyPr/>
        <a:lstStyle/>
        <a:p>
          <a:r>
            <a:rPr lang="en-US" b="0" baseline="0" dirty="0"/>
            <a:t>Public Entity</a:t>
          </a:r>
          <a:endParaRPr lang="en-US" dirty="0"/>
        </a:p>
      </dgm:t>
    </dgm:pt>
    <dgm:pt modelId="{6F54377B-8905-4779-9CA4-03E363468DC7}" type="parTrans" cxnId="{C237BAF2-0D65-4428-81F2-F1C8620821FD}">
      <dgm:prSet/>
      <dgm:spPr/>
      <dgm:t>
        <a:bodyPr/>
        <a:lstStyle/>
        <a:p>
          <a:endParaRPr lang="en-US"/>
        </a:p>
      </dgm:t>
    </dgm:pt>
    <dgm:pt modelId="{126EE08E-2ED1-4026-A488-424B334F1A43}" type="sibTrans" cxnId="{C237BAF2-0D65-4428-81F2-F1C8620821FD}">
      <dgm:prSet/>
      <dgm:spPr/>
      <dgm:t>
        <a:bodyPr/>
        <a:lstStyle/>
        <a:p>
          <a:endParaRPr lang="en-US"/>
        </a:p>
      </dgm:t>
    </dgm:pt>
    <dgm:pt modelId="{210D6702-4291-47E6-9C2F-24126CFFE625}">
      <dgm:prSet/>
      <dgm:spPr/>
      <dgm:t>
        <a:bodyPr/>
        <a:lstStyle/>
        <a:p>
          <a:r>
            <a:rPr lang="en-US" b="0" baseline="0" dirty="0"/>
            <a:t>Special Entity</a:t>
          </a:r>
          <a:endParaRPr lang="en-US" dirty="0"/>
        </a:p>
      </dgm:t>
    </dgm:pt>
    <dgm:pt modelId="{95A317FC-5C09-4CC8-9502-348F8B9B9327}" type="parTrans" cxnId="{B00A31B3-0A47-4480-902A-70432B272CD0}">
      <dgm:prSet/>
      <dgm:spPr/>
      <dgm:t>
        <a:bodyPr/>
        <a:lstStyle/>
        <a:p>
          <a:endParaRPr lang="en-US"/>
        </a:p>
      </dgm:t>
    </dgm:pt>
    <dgm:pt modelId="{9AAD1E70-6731-4DE7-B969-07D2F5999F73}" type="sibTrans" cxnId="{B00A31B3-0A47-4480-902A-70432B272CD0}">
      <dgm:prSet/>
      <dgm:spPr/>
      <dgm:t>
        <a:bodyPr/>
        <a:lstStyle/>
        <a:p>
          <a:endParaRPr lang="en-US"/>
        </a:p>
      </dgm:t>
    </dgm:pt>
    <dgm:pt modelId="{C3A57B7A-4326-41C4-BD31-2D1737EE2E74}" type="pres">
      <dgm:prSet presAssocID="{CF77EE1D-C3F2-4A86-A4AF-7BD86A91AB21}" presName="linear" presStyleCnt="0">
        <dgm:presLayoutVars>
          <dgm:animLvl val="lvl"/>
          <dgm:resizeHandles val="exact"/>
        </dgm:presLayoutVars>
      </dgm:prSet>
      <dgm:spPr/>
    </dgm:pt>
    <dgm:pt modelId="{F2861171-D44B-4CAE-9385-DFC8B4C0F50A}" type="pres">
      <dgm:prSet presAssocID="{27E24307-63BD-40AC-B437-78C49E88C7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4ACF16-8D63-4636-823A-938DB002208B}" type="pres">
      <dgm:prSet presAssocID="{F50C6AAD-49DB-44EE-B628-E291AC010F00}" presName="spacer" presStyleCnt="0"/>
      <dgm:spPr/>
    </dgm:pt>
    <dgm:pt modelId="{7EE913BE-19BF-4B40-AA21-F6503E202B25}" type="pres">
      <dgm:prSet presAssocID="{4762D412-1042-4F8B-9DBE-AD08288A8B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F8F9-EC33-4FF4-B734-5B3774D803A2}" type="pres">
      <dgm:prSet presAssocID="{126EE08E-2ED1-4026-A488-424B334F1A43}" presName="spacer" presStyleCnt="0"/>
      <dgm:spPr/>
    </dgm:pt>
    <dgm:pt modelId="{D96D7C5C-80D4-491E-97DD-B105455A5483}" type="pres">
      <dgm:prSet presAssocID="{210D6702-4291-47E6-9C2F-24126CFFE6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D2A297-E5C8-4A5A-ABA4-749E45538E44}" type="presOf" srcId="{27E24307-63BD-40AC-B437-78C49E88C780}" destId="{F2861171-D44B-4CAE-9385-DFC8B4C0F50A}" srcOrd="0" destOrd="0" presId="urn:microsoft.com/office/officeart/2005/8/layout/vList2"/>
    <dgm:cxn modelId="{B00A31B3-0A47-4480-902A-70432B272CD0}" srcId="{CF77EE1D-C3F2-4A86-A4AF-7BD86A91AB21}" destId="{210D6702-4291-47E6-9C2F-24126CFFE625}" srcOrd="2" destOrd="0" parTransId="{95A317FC-5C09-4CC8-9502-348F8B9B9327}" sibTransId="{9AAD1E70-6731-4DE7-B969-07D2F5999F73}"/>
    <dgm:cxn modelId="{D7B698B9-EF5E-4781-A7E6-9D5B4A3970B0}" type="presOf" srcId="{4762D412-1042-4F8B-9DBE-AD08288A8B24}" destId="{7EE913BE-19BF-4B40-AA21-F6503E202B25}" srcOrd="0" destOrd="0" presId="urn:microsoft.com/office/officeart/2005/8/layout/vList2"/>
    <dgm:cxn modelId="{D5EAECBE-57E1-4773-9D2B-1C483273FA97}" type="presOf" srcId="{210D6702-4291-47E6-9C2F-24126CFFE625}" destId="{D96D7C5C-80D4-491E-97DD-B105455A5483}" srcOrd="0" destOrd="0" presId="urn:microsoft.com/office/officeart/2005/8/layout/vList2"/>
    <dgm:cxn modelId="{A6443BC8-D8A7-4BB0-8E78-C8BD3AABFAC9}" srcId="{CF77EE1D-C3F2-4A86-A4AF-7BD86A91AB21}" destId="{27E24307-63BD-40AC-B437-78C49E88C780}" srcOrd="0" destOrd="0" parTransId="{74571946-7D37-44A1-8B2D-AF6C4782FB3F}" sibTransId="{F50C6AAD-49DB-44EE-B628-E291AC010F00}"/>
    <dgm:cxn modelId="{AD67C2CF-5E4D-41FD-A3AC-804E849A3324}" type="presOf" srcId="{CF77EE1D-C3F2-4A86-A4AF-7BD86A91AB21}" destId="{C3A57B7A-4326-41C4-BD31-2D1737EE2E74}" srcOrd="0" destOrd="0" presId="urn:microsoft.com/office/officeart/2005/8/layout/vList2"/>
    <dgm:cxn modelId="{C237BAF2-0D65-4428-81F2-F1C8620821FD}" srcId="{CF77EE1D-C3F2-4A86-A4AF-7BD86A91AB21}" destId="{4762D412-1042-4F8B-9DBE-AD08288A8B24}" srcOrd="1" destOrd="0" parTransId="{6F54377B-8905-4779-9CA4-03E363468DC7}" sibTransId="{126EE08E-2ED1-4026-A488-424B334F1A43}"/>
    <dgm:cxn modelId="{6997DD21-AE65-4B2E-99D4-B7842279EE1F}" type="presParOf" srcId="{C3A57B7A-4326-41C4-BD31-2D1737EE2E74}" destId="{F2861171-D44B-4CAE-9385-DFC8B4C0F50A}" srcOrd="0" destOrd="0" presId="urn:microsoft.com/office/officeart/2005/8/layout/vList2"/>
    <dgm:cxn modelId="{10896F4F-088E-4A70-9971-5D9CE2437FD6}" type="presParOf" srcId="{C3A57B7A-4326-41C4-BD31-2D1737EE2E74}" destId="{D54ACF16-8D63-4636-823A-938DB002208B}" srcOrd="1" destOrd="0" presId="urn:microsoft.com/office/officeart/2005/8/layout/vList2"/>
    <dgm:cxn modelId="{AF2C5AC5-5751-443C-80CF-B4E50994F2B7}" type="presParOf" srcId="{C3A57B7A-4326-41C4-BD31-2D1737EE2E74}" destId="{7EE913BE-19BF-4B40-AA21-F6503E202B25}" srcOrd="2" destOrd="0" presId="urn:microsoft.com/office/officeart/2005/8/layout/vList2"/>
    <dgm:cxn modelId="{A86CD7B7-EA80-457A-B440-041522750028}" type="presParOf" srcId="{C3A57B7A-4326-41C4-BD31-2D1737EE2E74}" destId="{1D29F8F9-EC33-4FF4-B734-5B3774D803A2}" srcOrd="3" destOrd="0" presId="urn:microsoft.com/office/officeart/2005/8/layout/vList2"/>
    <dgm:cxn modelId="{24B480C0-5F7D-4D96-9FBE-0A4E96F0DE05}" type="presParOf" srcId="{C3A57B7A-4326-41C4-BD31-2D1737EE2E74}" destId="{D96D7C5C-80D4-491E-97DD-B105455A54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44B97-13B3-459B-AF5A-856CB5FD3905}">
      <dsp:nvSpPr>
        <dsp:cNvPr id="0" name=""/>
        <dsp:cNvSpPr/>
      </dsp:nvSpPr>
      <dsp:spPr>
        <a:xfrm>
          <a:off x="1610075" y="1413"/>
          <a:ext cx="1811334" cy="822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/>
            <a:t>Library</a:t>
          </a:r>
          <a:endParaRPr lang="en-US" sz="2400" kern="1200" dirty="0"/>
        </a:p>
      </dsp:txBody>
      <dsp:txXfrm>
        <a:off x="1650239" y="41577"/>
        <a:ext cx="1731006" cy="742433"/>
      </dsp:txXfrm>
    </dsp:sp>
    <dsp:sp modelId="{B6FAE0E7-2ED1-4550-927F-B673D6C00665}">
      <dsp:nvSpPr>
        <dsp:cNvPr id="0" name=""/>
        <dsp:cNvSpPr/>
      </dsp:nvSpPr>
      <dsp:spPr>
        <a:xfrm>
          <a:off x="1610075" y="865313"/>
          <a:ext cx="1811334" cy="8227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/>
            <a:t>Book</a:t>
          </a:r>
          <a:endParaRPr lang="en-US" sz="2400" kern="1200" dirty="0"/>
        </a:p>
      </dsp:txBody>
      <dsp:txXfrm>
        <a:off x="1650239" y="905477"/>
        <a:ext cx="1731006" cy="742433"/>
      </dsp:txXfrm>
    </dsp:sp>
    <dsp:sp modelId="{FF8A76EB-F780-4509-8DAA-9137C7A51384}">
      <dsp:nvSpPr>
        <dsp:cNvPr id="0" name=""/>
        <dsp:cNvSpPr/>
      </dsp:nvSpPr>
      <dsp:spPr>
        <a:xfrm>
          <a:off x="1610075" y="1729213"/>
          <a:ext cx="1811334" cy="8227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/>
            <a:t>Publisher</a:t>
          </a:r>
          <a:endParaRPr lang="en-US" sz="2400" kern="1200" dirty="0"/>
        </a:p>
      </dsp:txBody>
      <dsp:txXfrm>
        <a:off x="1650239" y="1769377"/>
        <a:ext cx="1731006" cy="742433"/>
      </dsp:txXfrm>
    </dsp:sp>
    <dsp:sp modelId="{B16B5DB5-BFF7-4669-B9B7-B3CE9CF97E0D}">
      <dsp:nvSpPr>
        <dsp:cNvPr id="0" name=""/>
        <dsp:cNvSpPr/>
      </dsp:nvSpPr>
      <dsp:spPr>
        <a:xfrm>
          <a:off x="1610075" y="2593113"/>
          <a:ext cx="1811334" cy="8227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/>
            <a:t>Employee</a:t>
          </a:r>
          <a:endParaRPr lang="en-US" sz="2400" kern="1200" dirty="0"/>
        </a:p>
      </dsp:txBody>
      <dsp:txXfrm>
        <a:off x="1650239" y="2633277"/>
        <a:ext cx="1731006" cy="742433"/>
      </dsp:txXfrm>
    </dsp:sp>
    <dsp:sp modelId="{BDDC9BE7-8D92-42FC-82EC-ED5363746858}">
      <dsp:nvSpPr>
        <dsp:cNvPr id="0" name=""/>
        <dsp:cNvSpPr/>
      </dsp:nvSpPr>
      <dsp:spPr>
        <a:xfrm>
          <a:off x="1610075" y="3457013"/>
          <a:ext cx="1811334" cy="8227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/>
            <a:t>Member</a:t>
          </a:r>
          <a:endParaRPr lang="en-US" sz="2400" kern="1200" dirty="0"/>
        </a:p>
      </dsp:txBody>
      <dsp:txXfrm>
        <a:off x="1650239" y="3497177"/>
        <a:ext cx="1731006" cy="742433"/>
      </dsp:txXfrm>
    </dsp:sp>
    <dsp:sp modelId="{C72F0283-6964-443C-B0F2-569363A27370}">
      <dsp:nvSpPr>
        <dsp:cNvPr id="0" name=""/>
        <dsp:cNvSpPr/>
      </dsp:nvSpPr>
      <dsp:spPr>
        <a:xfrm>
          <a:off x="1610075" y="4320912"/>
          <a:ext cx="1811334" cy="822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/>
            <a:t>Copy</a:t>
          </a:r>
          <a:endParaRPr lang="en-US" sz="2400" kern="1200" dirty="0"/>
        </a:p>
      </dsp:txBody>
      <dsp:txXfrm>
        <a:off x="1650239" y="4361076"/>
        <a:ext cx="1731006" cy="742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3153-563F-4258-B399-ACE6723F10EA}">
      <dsp:nvSpPr>
        <dsp:cNvPr id="0" name=""/>
        <dsp:cNvSpPr/>
      </dsp:nvSpPr>
      <dsp:spPr>
        <a:xfrm>
          <a:off x="0" y="25133"/>
          <a:ext cx="8391967" cy="8821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baseline="0" dirty="0"/>
            <a:t>Has Relationship</a:t>
          </a:r>
          <a:endParaRPr lang="en-US" sz="2600" kern="1200" dirty="0"/>
        </a:p>
      </dsp:txBody>
      <dsp:txXfrm>
        <a:off x="43064" y="68197"/>
        <a:ext cx="8305839" cy="796052"/>
      </dsp:txXfrm>
    </dsp:sp>
    <dsp:sp modelId="{8C49FAFA-874D-460C-872A-C11D92C03C2D}">
      <dsp:nvSpPr>
        <dsp:cNvPr id="0" name=""/>
        <dsp:cNvSpPr/>
      </dsp:nvSpPr>
      <dsp:spPr>
        <a:xfrm>
          <a:off x="0" y="982193"/>
          <a:ext cx="8391967" cy="882180"/>
        </a:xfrm>
        <a:prstGeom prst="roundRect">
          <a:avLst/>
        </a:prstGeom>
        <a:solidFill>
          <a:schemeClr val="accent5">
            <a:hueOff val="-747461"/>
            <a:satOff val="209"/>
            <a:lumOff val="-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baseline="0" dirty="0"/>
            <a:t>Borrow Relationship</a:t>
          </a:r>
          <a:endParaRPr lang="en-US" sz="2600" kern="1200" dirty="0"/>
        </a:p>
      </dsp:txBody>
      <dsp:txXfrm>
        <a:off x="43064" y="1025257"/>
        <a:ext cx="8305839" cy="796052"/>
      </dsp:txXfrm>
    </dsp:sp>
    <dsp:sp modelId="{9CED69E1-6C3A-42EA-B41F-D22FC4E13772}">
      <dsp:nvSpPr>
        <dsp:cNvPr id="0" name=""/>
        <dsp:cNvSpPr/>
      </dsp:nvSpPr>
      <dsp:spPr>
        <a:xfrm>
          <a:off x="0" y="1939253"/>
          <a:ext cx="8391967" cy="882180"/>
        </a:xfrm>
        <a:prstGeom prst="roundRect">
          <a:avLst/>
        </a:prstGeom>
        <a:solidFill>
          <a:schemeClr val="accent5">
            <a:hueOff val="-1494922"/>
            <a:satOff val="418"/>
            <a:lumOff val="-70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baseline="0" dirty="0"/>
            <a:t>Published_by Relationship</a:t>
          </a:r>
          <a:endParaRPr lang="en-US" sz="2600" kern="1200" dirty="0"/>
        </a:p>
      </dsp:txBody>
      <dsp:txXfrm>
        <a:off x="43064" y="1982317"/>
        <a:ext cx="8305839" cy="796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61171-D44B-4CAE-9385-DFC8B4C0F50A}">
      <dsp:nvSpPr>
        <dsp:cNvPr id="0" name=""/>
        <dsp:cNvSpPr/>
      </dsp:nvSpPr>
      <dsp:spPr>
        <a:xfrm>
          <a:off x="0" y="38743"/>
          <a:ext cx="8312785" cy="1051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baseline="0" dirty="0"/>
            <a:t>Academic Entity</a:t>
          </a:r>
          <a:endParaRPr lang="en-US" sz="3100" kern="1200" dirty="0"/>
        </a:p>
      </dsp:txBody>
      <dsp:txXfrm>
        <a:off x="51346" y="90089"/>
        <a:ext cx="8210093" cy="949138"/>
      </dsp:txXfrm>
    </dsp:sp>
    <dsp:sp modelId="{7EE913BE-19BF-4B40-AA21-F6503E202B25}">
      <dsp:nvSpPr>
        <dsp:cNvPr id="0" name=""/>
        <dsp:cNvSpPr/>
      </dsp:nvSpPr>
      <dsp:spPr>
        <a:xfrm>
          <a:off x="0" y="1179853"/>
          <a:ext cx="8312785" cy="10518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baseline="0" dirty="0"/>
            <a:t>Public Entity</a:t>
          </a:r>
          <a:endParaRPr lang="en-US" sz="3100" kern="1200" dirty="0"/>
        </a:p>
      </dsp:txBody>
      <dsp:txXfrm>
        <a:off x="51346" y="1231199"/>
        <a:ext cx="8210093" cy="949138"/>
      </dsp:txXfrm>
    </dsp:sp>
    <dsp:sp modelId="{D96D7C5C-80D4-491E-97DD-B105455A5483}">
      <dsp:nvSpPr>
        <dsp:cNvPr id="0" name=""/>
        <dsp:cNvSpPr/>
      </dsp:nvSpPr>
      <dsp:spPr>
        <a:xfrm>
          <a:off x="0" y="2320963"/>
          <a:ext cx="8312785" cy="10518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baseline="0" dirty="0"/>
            <a:t>Special Entity</a:t>
          </a:r>
          <a:endParaRPr lang="en-US" sz="3100" kern="1200" dirty="0"/>
        </a:p>
      </dsp:txBody>
      <dsp:txXfrm>
        <a:off x="51346" y="2372309"/>
        <a:ext cx="8210093" cy="94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9521-2B10-4385-8B0B-CE21DF10FD59}" type="datetimeFigureOut">
              <a:rPr lang="en-US" smtClean="0"/>
              <a:t>11-Jan-21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763C-48BD-49FB-93F7-DB195EE5A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763C-48BD-49FB-93F7-DB195EE5ABC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9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763C-48BD-49FB-93F7-DB195EE5AB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9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1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11-Jan-21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5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1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8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4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4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4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21" r:id="rId5"/>
    <p:sldLayoutId id="2147483826" r:id="rId6"/>
    <p:sldLayoutId id="2147483822" r:id="rId7"/>
    <p:sldLayoutId id="2147483823" r:id="rId8"/>
    <p:sldLayoutId id="2147483824" r:id="rId9"/>
    <p:sldLayoutId id="2147483825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8B960-0D4E-42EB-8D4E-901085DFD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600" dirty="0"/>
              <a:t>Good Morning, </a:t>
            </a:r>
            <a:br>
              <a:rPr lang="en-US" sz="4600" dirty="0"/>
            </a:br>
            <a:r>
              <a:rPr lang="en-US" sz="4600" dirty="0"/>
              <a:t>I’m J A Mujeeb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60107-BA5E-42C1-BE6C-6C8831798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/>
              <a:t>BSc (hons) Software Engineering – Plymouth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ISAD253SL – Database Assignment</a:t>
            </a:r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828D97F-D246-4191-AEBF-492F1852D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" r="585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780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4D51D-9458-41A4-9329-CBB3D5D6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Dictionary in brief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6C581E-4B8F-4FE8-8EAC-8F5F901B5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903048"/>
              </p:ext>
            </p:extLst>
          </p:nvPr>
        </p:nvGraphicFramePr>
        <p:xfrm>
          <a:off x="1813882" y="2597325"/>
          <a:ext cx="8563928" cy="3759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1490">
                  <a:extLst>
                    <a:ext uri="{9D8B030D-6E8A-4147-A177-3AD203B41FA5}">
                      <a16:colId xmlns:a16="http://schemas.microsoft.com/office/drawing/2014/main" val="1587226493"/>
                    </a:ext>
                  </a:extLst>
                </a:gridCol>
                <a:gridCol w="3442438">
                  <a:extLst>
                    <a:ext uri="{9D8B030D-6E8A-4147-A177-3AD203B41FA5}">
                      <a16:colId xmlns:a16="http://schemas.microsoft.com/office/drawing/2014/main" val="3668803427"/>
                    </a:ext>
                  </a:extLst>
                </a:gridCol>
              </a:tblGrid>
              <a:tr h="469946">
                <a:tc>
                  <a:txBody>
                    <a:bodyPr/>
                    <a:lstStyle/>
                    <a:p>
                      <a:r>
                        <a:rPr lang="en-US" sz="2100" b="1" dirty="0"/>
                        <a:t>Name</a:t>
                      </a:r>
                    </a:p>
                  </a:txBody>
                  <a:tcPr marL="106806" marR="106806" marT="53403" marB="53403"/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Data type</a:t>
                      </a:r>
                    </a:p>
                  </a:txBody>
                  <a:tcPr marL="106806" marR="106806" marT="53403" marB="53403"/>
                </a:tc>
                <a:extLst>
                  <a:ext uri="{0D108BD9-81ED-4DB2-BD59-A6C34878D82A}">
                    <a16:rowId xmlns:a16="http://schemas.microsoft.com/office/drawing/2014/main" val="517998874"/>
                  </a:ext>
                </a:extLst>
              </a:tr>
              <a:tr h="469946">
                <a:tc>
                  <a:txBody>
                    <a:bodyPr/>
                    <a:lstStyle/>
                    <a:p>
                      <a:r>
                        <a:rPr lang="en-US" sz="2100" dirty="0"/>
                        <a:t>For ID (Primary Key values)</a:t>
                      </a:r>
                    </a:p>
                  </a:txBody>
                  <a:tcPr marL="106806" marR="106806" marT="53403" marB="53403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varchar(50)</a:t>
                      </a:r>
                    </a:p>
                  </a:txBody>
                  <a:tcPr marL="106806" marR="106806" marT="53403" marB="53403"/>
                </a:tc>
                <a:extLst>
                  <a:ext uri="{0D108BD9-81ED-4DB2-BD59-A6C34878D82A}">
                    <a16:rowId xmlns:a16="http://schemas.microsoft.com/office/drawing/2014/main" val="3040178419"/>
                  </a:ext>
                </a:extLst>
              </a:tr>
              <a:tr h="469946">
                <a:tc>
                  <a:txBody>
                    <a:bodyPr/>
                    <a:lstStyle/>
                    <a:p>
                      <a:r>
                        <a:rPr lang="en-US" sz="2100" dirty="0"/>
                        <a:t>For Names (Author, title, etc.)</a:t>
                      </a:r>
                    </a:p>
                  </a:txBody>
                  <a:tcPr marL="106806" marR="106806" marT="53403" marB="53403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varchar(80)</a:t>
                      </a:r>
                    </a:p>
                  </a:txBody>
                  <a:tcPr marL="106806" marR="106806" marT="53403" marB="53403"/>
                </a:tc>
                <a:extLst>
                  <a:ext uri="{0D108BD9-81ED-4DB2-BD59-A6C34878D82A}">
                    <a16:rowId xmlns:a16="http://schemas.microsoft.com/office/drawing/2014/main" val="646815034"/>
                  </a:ext>
                </a:extLst>
              </a:tr>
              <a:tr h="469946">
                <a:tc>
                  <a:txBody>
                    <a:bodyPr/>
                    <a:lstStyle/>
                    <a:p>
                      <a:r>
                        <a:rPr lang="en-US" sz="2100" dirty="0"/>
                        <a:t>Address (location)</a:t>
                      </a:r>
                    </a:p>
                  </a:txBody>
                  <a:tcPr marL="106806" marR="106806" marT="53403" marB="53403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varchar(120)</a:t>
                      </a:r>
                    </a:p>
                  </a:txBody>
                  <a:tcPr marL="106806" marR="106806" marT="53403" marB="53403"/>
                </a:tc>
                <a:extLst>
                  <a:ext uri="{0D108BD9-81ED-4DB2-BD59-A6C34878D82A}">
                    <a16:rowId xmlns:a16="http://schemas.microsoft.com/office/drawing/2014/main" val="2537509964"/>
                  </a:ext>
                </a:extLst>
              </a:tr>
              <a:tr h="469946">
                <a:tc>
                  <a:txBody>
                    <a:bodyPr/>
                    <a:lstStyle/>
                    <a:p>
                      <a:r>
                        <a:rPr lang="en-US" sz="2100" dirty="0"/>
                        <a:t>Price/Salary</a:t>
                      </a:r>
                    </a:p>
                  </a:txBody>
                  <a:tcPr marL="106806" marR="106806" marT="53403" marB="53403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Numeric(6,3)</a:t>
                      </a:r>
                    </a:p>
                  </a:txBody>
                  <a:tcPr marL="106806" marR="106806" marT="53403" marB="53403"/>
                </a:tc>
                <a:extLst>
                  <a:ext uri="{0D108BD9-81ED-4DB2-BD59-A6C34878D82A}">
                    <a16:rowId xmlns:a16="http://schemas.microsoft.com/office/drawing/2014/main" val="2184001954"/>
                  </a:ext>
                </a:extLst>
              </a:tr>
              <a:tr h="469946">
                <a:tc>
                  <a:txBody>
                    <a:bodyPr/>
                    <a:lstStyle/>
                    <a:p>
                      <a:r>
                        <a:rPr lang="en-US" sz="2100" dirty="0"/>
                        <a:t>Age</a:t>
                      </a:r>
                    </a:p>
                  </a:txBody>
                  <a:tcPr marL="106806" marR="106806" marT="53403" marB="53403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int</a:t>
                      </a:r>
                    </a:p>
                  </a:txBody>
                  <a:tcPr marL="106806" marR="106806" marT="53403" marB="53403"/>
                </a:tc>
                <a:extLst>
                  <a:ext uri="{0D108BD9-81ED-4DB2-BD59-A6C34878D82A}">
                    <a16:rowId xmlns:a16="http://schemas.microsoft.com/office/drawing/2014/main" val="470823728"/>
                  </a:ext>
                </a:extLst>
              </a:tr>
              <a:tr h="469946">
                <a:tc>
                  <a:txBody>
                    <a:bodyPr/>
                    <a:lstStyle/>
                    <a:p>
                      <a:r>
                        <a:rPr lang="en-US" sz="2100" dirty="0"/>
                        <a:t>Gender</a:t>
                      </a:r>
                    </a:p>
                  </a:txBody>
                  <a:tcPr marL="106806" marR="106806" marT="53403" marB="53403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bit</a:t>
                      </a:r>
                    </a:p>
                  </a:txBody>
                  <a:tcPr marL="106806" marR="106806" marT="53403" marB="53403"/>
                </a:tc>
                <a:extLst>
                  <a:ext uri="{0D108BD9-81ED-4DB2-BD59-A6C34878D82A}">
                    <a16:rowId xmlns:a16="http://schemas.microsoft.com/office/drawing/2014/main" val="4181974812"/>
                  </a:ext>
                </a:extLst>
              </a:tr>
              <a:tr h="469946">
                <a:tc>
                  <a:txBody>
                    <a:bodyPr/>
                    <a:lstStyle/>
                    <a:p>
                      <a:r>
                        <a:rPr lang="en-US" sz="2100" dirty="0"/>
                        <a:t>Date (exp_date, issue_date)</a:t>
                      </a:r>
                    </a:p>
                  </a:txBody>
                  <a:tcPr marL="106806" marR="106806" marT="53403" marB="53403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date</a:t>
                      </a:r>
                    </a:p>
                  </a:txBody>
                  <a:tcPr marL="106806" marR="106806" marT="53403" marB="53403"/>
                </a:tc>
                <a:extLst>
                  <a:ext uri="{0D108BD9-81ED-4DB2-BD59-A6C34878D82A}">
                    <a16:rowId xmlns:a16="http://schemas.microsoft.com/office/drawing/2014/main" val="31644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86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42C1-30BC-4668-8417-8B8535B1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8" y="442220"/>
            <a:ext cx="8770571" cy="1345269"/>
          </a:xfrm>
        </p:spPr>
        <p:txBody>
          <a:bodyPr/>
          <a:lstStyle/>
          <a:p>
            <a:pPr algn="ctr"/>
            <a:r>
              <a:rPr lang="en-US" dirty="0"/>
              <a:t>Database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389974-087C-4D28-88CD-860AF478B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26" y="2367502"/>
            <a:ext cx="8329217" cy="37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E73E149-B6EC-43FF-8939-B7B14394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327" y="632627"/>
            <a:ext cx="3387345" cy="29764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EB0D00-4F7A-41D8-B15E-B42145EA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784" y="397566"/>
            <a:ext cx="3848432" cy="34466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B3DE2-FDA0-477D-A729-8A9468EC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398" y="3739768"/>
            <a:ext cx="9165204" cy="156854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F014E7-B612-4079-894D-4697468C5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6335" y="508883"/>
            <a:ext cx="3619330" cy="318091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2" name="Graphic 5" descr="Handshake">
            <a:extLst>
              <a:ext uri="{FF2B5EF4-FFF2-40B4-BE49-F238E27FC236}">
                <a16:creationId xmlns:a16="http://schemas.microsoft.com/office/drawing/2014/main" id="{9193B474-EEBC-4794-BC46-7776875DC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8420" y="1196594"/>
            <a:ext cx="1746030" cy="174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4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ABA8D-D33A-4AC2-820C-70D64153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6 Main Entities</a:t>
            </a: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C826232-91CF-4C66-9905-B1D08C7BD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634824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33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4ED91-E3CA-4320-BC6A-F8A92B20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Relationship Entities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51ABF5-7B0F-4135-A9C6-13A7E564F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54959"/>
              </p:ext>
            </p:extLst>
          </p:nvPr>
        </p:nvGraphicFramePr>
        <p:xfrm>
          <a:off x="1920875" y="2107096"/>
          <a:ext cx="8391967" cy="284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529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2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D53E5-6551-47E8-8B3E-D648BB90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For Example, Library Entity is generalized 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3DA46E-8AA1-4B53-BDFE-9ACA14C05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551550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26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245-D2D0-4079-B559-30107B7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600F114-C0C7-4C58-8D49-51A03CB1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0" y="2612735"/>
            <a:ext cx="10313440" cy="16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2BDAE-1931-4163-BAA9-040DC40B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Assumption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D955-CEC6-431A-9ED5-A50AD1C4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assumed that library location and copy location of library and copy entity as multi valued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I created 2 new tables for the 2 multivalued attributes.</a:t>
            </a:r>
          </a:p>
        </p:txBody>
      </p:sp>
    </p:spTree>
    <p:extLst>
      <p:ext uri="{BB962C8B-B14F-4D97-AF65-F5344CB8AC3E}">
        <p14:creationId xmlns:p14="http://schemas.microsoft.com/office/powerpoint/2010/main" val="264670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0FD2-4835-426F-8AB9-8E9A990E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Here’s the code for the 2 multivalued attributes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ED1A0E-DCB1-49CE-898D-2F62EE9152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63" t="14173" r="4382" b="38275"/>
          <a:stretch/>
        </p:blipFill>
        <p:spPr>
          <a:xfrm>
            <a:off x="408322" y="2659224"/>
            <a:ext cx="5438051" cy="3219062"/>
          </a:xfrm>
        </p:spPr>
      </p:pic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2E620E-D85D-4E08-B6C2-ADDBDE1929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96" t="14173" r="4850" b="31787"/>
          <a:stretch/>
        </p:blipFill>
        <p:spPr>
          <a:xfrm>
            <a:off x="6096000" y="2659224"/>
            <a:ext cx="5591400" cy="3219062"/>
          </a:xfrm>
        </p:spPr>
      </p:pic>
    </p:spTree>
    <p:extLst>
      <p:ext uri="{BB962C8B-B14F-4D97-AF65-F5344CB8AC3E}">
        <p14:creationId xmlns:p14="http://schemas.microsoft.com/office/powerpoint/2010/main" val="17963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57D6-0E19-418F-9634-EF0C91CA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Library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0746CF-4F5A-4BD8-AE57-BD8ABD291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29" t="16005" r="56760" b="70818"/>
          <a:stretch/>
        </p:blipFill>
        <p:spPr>
          <a:xfrm>
            <a:off x="2557910" y="2360646"/>
            <a:ext cx="7076179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43DB-5C96-4D77-8174-60175402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Book Entity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20517E-7286-4F35-8E7F-00EA33D9F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35" t="15724" r="54847" b="61425"/>
          <a:stretch/>
        </p:blipFill>
        <p:spPr>
          <a:xfrm>
            <a:off x="2973151" y="2360645"/>
            <a:ext cx="6245697" cy="35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425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82029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C3BB1"/>
      </a:accent6>
      <a:hlink>
        <a:srgbClr val="BF3F8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167</Words>
  <Application>Microsoft Office PowerPoint</Application>
  <PresentationFormat>Widescreen</PresentationFormat>
  <Paragraphs>46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Corbel</vt:lpstr>
      <vt:lpstr>SketchLinesVTI</vt:lpstr>
      <vt:lpstr>Good Morning,  I’m J A Mujeeb</vt:lpstr>
      <vt:lpstr>6 Main Entities</vt:lpstr>
      <vt:lpstr>Relationship Entities</vt:lpstr>
      <vt:lpstr>For Example, Library Entity is generalized to</vt:lpstr>
      <vt:lpstr>Constraint</vt:lpstr>
      <vt:lpstr>Assumption</vt:lpstr>
      <vt:lpstr>Here’s the code for the 2 multivalued attributes</vt:lpstr>
      <vt:lpstr>For Library</vt:lpstr>
      <vt:lpstr>For Book Entity</vt:lpstr>
      <vt:lpstr>Data Dictionary in brief</vt:lpstr>
      <vt:lpstr>Database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Morning,  I’m J A Mujeeb</dc:title>
  <dc:creator>Azhar Mujeeb</dc:creator>
  <cp:lastModifiedBy>Azhar Mujeeb</cp:lastModifiedBy>
  <cp:revision>9</cp:revision>
  <dcterms:created xsi:type="dcterms:W3CDTF">2021-01-10T06:32:24Z</dcterms:created>
  <dcterms:modified xsi:type="dcterms:W3CDTF">2021-01-11T03:15:22Z</dcterms:modified>
</cp:coreProperties>
</file>