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57" r:id="rId3"/>
    <p:sldId id="263" r:id="rId4"/>
    <p:sldId id="260" r:id="rId5"/>
    <p:sldId id="264" r:id="rId6"/>
    <p:sldId id="265" r:id="rId7"/>
    <p:sldId id="266" r:id="rId8"/>
    <p:sldId id="259" r:id="rId9"/>
    <p:sldId id="262" r:id="rId10"/>
    <p:sldId id="267" r:id="rId11"/>
    <p:sldId id="268" r:id="rId12"/>
    <p:sldId id="269" r:id="rId13"/>
    <p:sldId id="258" r:id="rId14"/>
    <p:sldId id="270" r:id="rId15"/>
    <p:sldId id="261" r:id="rId16"/>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39" userDrawn="1">
          <p15:clr>
            <a:srgbClr val="A4A3A4"/>
          </p15:clr>
        </p15:guide>
        <p15:guide id="2" pos="2880">
          <p15:clr>
            <a:srgbClr val="A4A3A4"/>
          </p15:clr>
        </p15:guide>
        <p15:guide id="3" orient="horz" pos="252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o Naumann" initials="MN" lastIdx="1" clrIdx="0">
    <p:extLst>
      <p:ext uri="{19B8F6BF-5375-455C-9EA6-DF929625EA0E}">
        <p15:presenceInfo xmlns:p15="http://schemas.microsoft.com/office/powerpoint/2012/main" userId="767bb1abbfe433f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A3"/>
    <a:srgbClr val="FCFF71"/>
    <a:srgbClr val="2DAAFF"/>
    <a:srgbClr val="333333"/>
    <a:srgbClr val="0064A8"/>
    <a:srgbClr val="B3B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9A4265-5E87-4E91-92F0-3AA320D69D5F}" v="173" dt="2021-07-12T10:55:56.1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4136" autoAdjust="0"/>
  </p:normalViewPr>
  <p:slideViewPr>
    <p:cSldViewPr snapToGrid="0">
      <p:cViewPr varScale="1">
        <p:scale>
          <a:sx n="126" d="100"/>
          <a:sy n="126" d="100"/>
        </p:scale>
        <p:origin x="1116" y="126"/>
      </p:cViewPr>
      <p:guideLst>
        <p:guide orient="horz" pos="1439"/>
        <p:guide pos="2880"/>
        <p:guide orient="horz" pos="2527"/>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Naumann" userId="767bb1abbfe433f5" providerId="LiveId" clId="{2F9A4265-5E87-4E91-92F0-3AA320D69D5F}"/>
    <pc:docChg chg="undo custSel modSld">
      <pc:chgData name="Marco Naumann" userId="767bb1abbfe433f5" providerId="LiveId" clId="{2F9A4265-5E87-4E91-92F0-3AA320D69D5F}" dt="2021-07-12T11:04:44.065" v="1119"/>
      <pc:docMkLst>
        <pc:docMk/>
      </pc:docMkLst>
      <pc:sldChg chg="modSp mod">
        <pc:chgData name="Marco Naumann" userId="767bb1abbfe433f5" providerId="LiveId" clId="{2F9A4265-5E87-4E91-92F0-3AA320D69D5F}" dt="2021-07-12T10:58:09.117" v="1072" actId="20577"/>
        <pc:sldMkLst>
          <pc:docMk/>
          <pc:sldMk cId="3677729472" sldId="256"/>
        </pc:sldMkLst>
        <pc:spChg chg="mod">
          <ac:chgData name="Marco Naumann" userId="767bb1abbfe433f5" providerId="LiveId" clId="{2F9A4265-5E87-4E91-92F0-3AA320D69D5F}" dt="2021-07-12T10:58:09.117" v="1072" actId="20577"/>
          <ac:spMkLst>
            <pc:docMk/>
            <pc:sldMk cId="3677729472" sldId="256"/>
            <ac:spMk id="4" creationId="{00000000-0000-0000-0000-000000000000}"/>
          </ac:spMkLst>
        </pc:spChg>
        <pc:spChg chg="mod">
          <ac:chgData name="Marco Naumann" userId="767bb1abbfe433f5" providerId="LiveId" clId="{2F9A4265-5E87-4E91-92F0-3AA320D69D5F}" dt="2021-07-12T10:34:07.491" v="44" actId="313"/>
          <ac:spMkLst>
            <pc:docMk/>
            <pc:sldMk cId="3677729472" sldId="256"/>
            <ac:spMk id="5" creationId="{00000000-0000-0000-0000-000000000000}"/>
          </ac:spMkLst>
        </pc:spChg>
        <pc:spChg chg="mod">
          <ac:chgData name="Marco Naumann" userId="767bb1abbfe433f5" providerId="LiveId" clId="{2F9A4265-5E87-4E91-92F0-3AA320D69D5F}" dt="2021-07-12T10:57:43.773" v="1060" actId="20577"/>
          <ac:spMkLst>
            <pc:docMk/>
            <pc:sldMk cId="3677729472" sldId="256"/>
            <ac:spMk id="13" creationId="{7DAC00A1-D178-4129-B3A2-1377D27C98B1}"/>
          </ac:spMkLst>
        </pc:spChg>
      </pc:sldChg>
      <pc:sldChg chg="modSp mod">
        <pc:chgData name="Marco Naumann" userId="767bb1abbfe433f5" providerId="LiveId" clId="{2F9A4265-5E87-4E91-92F0-3AA320D69D5F}" dt="2021-07-12T10:58:43.764" v="1075" actId="20577"/>
        <pc:sldMkLst>
          <pc:docMk/>
          <pc:sldMk cId="1119290176" sldId="257"/>
        </pc:sldMkLst>
        <pc:spChg chg="mod">
          <ac:chgData name="Marco Naumann" userId="767bb1abbfe433f5" providerId="LiveId" clId="{2F9A4265-5E87-4E91-92F0-3AA320D69D5F}" dt="2021-07-12T10:58:43.764" v="1075" actId="20577"/>
          <ac:spMkLst>
            <pc:docMk/>
            <pc:sldMk cId="1119290176" sldId="257"/>
            <ac:spMk id="2" creationId="{00000000-0000-0000-0000-000000000000}"/>
          </ac:spMkLst>
        </pc:spChg>
        <pc:spChg chg="mod">
          <ac:chgData name="Marco Naumann" userId="767bb1abbfe433f5" providerId="LiveId" clId="{2F9A4265-5E87-4E91-92F0-3AA320D69D5F}" dt="2021-07-12T10:35:19.572" v="53" actId="790"/>
          <ac:spMkLst>
            <pc:docMk/>
            <pc:sldMk cId="1119290176" sldId="257"/>
            <ac:spMk id="3" creationId="{00000000-0000-0000-0000-000000000000}"/>
          </ac:spMkLst>
        </pc:spChg>
        <pc:spChg chg="mod">
          <ac:chgData name="Marco Naumann" userId="767bb1abbfe433f5" providerId="LiveId" clId="{2F9A4265-5E87-4E91-92F0-3AA320D69D5F}" dt="2021-07-12T10:35:07.014" v="51" actId="20577"/>
          <ac:spMkLst>
            <pc:docMk/>
            <pc:sldMk cId="1119290176" sldId="257"/>
            <ac:spMk id="4" creationId="{00000000-0000-0000-0000-000000000000}"/>
          </ac:spMkLst>
        </pc:spChg>
        <pc:spChg chg="mod">
          <ac:chgData name="Marco Naumann" userId="767bb1abbfe433f5" providerId="LiveId" clId="{2F9A4265-5E87-4E91-92F0-3AA320D69D5F}" dt="2021-07-12T10:43:15.927" v="438" actId="790"/>
          <ac:spMkLst>
            <pc:docMk/>
            <pc:sldMk cId="1119290176" sldId="257"/>
            <ac:spMk id="7" creationId="{00000000-0000-0000-0000-000000000000}"/>
          </ac:spMkLst>
        </pc:spChg>
      </pc:sldChg>
      <pc:sldChg chg="modSp mod">
        <pc:chgData name="Marco Naumann" userId="767bb1abbfe433f5" providerId="LiveId" clId="{2F9A4265-5E87-4E91-92F0-3AA320D69D5F}" dt="2021-07-12T11:02:20.202" v="1113" actId="6549"/>
        <pc:sldMkLst>
          <pc:docMk/>
          <pc:sldMk cId="2232847139" sldId="259"/>
        </pc:sldMkLst>
        <pc:spChg chg="mod">
          <ac:chgData name="Marco Naumann" userId="767bb1abbfe433f5" providerId="LiveId" clId="{2F9A4265-5E87-4E91-92F0-3AA320D69D5F}" dt="2021-07-12T10:58:52.643" v="1076" actId="20577"/>
          <ac:spMkLst>
            <pc:docMk/>
            <pc:sldMk cId="2232847139" sldId="259"/>
            <ac:spMk id="3" creationId="{00000000-0000-0000-0000-000000000000}"/>
          </ac:spMkLst>
        </pc:spChg>
        <pc:spChg chg="mod">
          <ac:chgData name="Marco Naumann" userId="767bb1abbfe433f5" providerId="LiveId" clId="{2F9A4265-5E87-4E91-92F0-3AA320D69D5F}" dt="2021-07-12T11:02:20.202" v="1113" actId="6549"/>
          <ac:spMkLst>
            <pc:docMk/>
            <pc:sldMk cId="2232847139" sldId="259"/>
            <ac:spMk id="4" creationId="{00000000-0000-0000-0000-000000000000}"/>
          </ac:spMkLst>
        </pc:spChg>
        <pc:spChg chg="mod">
          <ac:chgData name="Marco Naumann" userId="767bb1abbfe433f5" providerId="LiveId" clId="{2F9A4265-5E87-4E91-92F0-3AA320D69D5F}" dt="2021-07-12T10:49:31.603" v="796"/>
          <ac:spMkLst>
            <pc:docMk/>
            <pc:sldMk cId="2232847139" sldId="259"/>
            <ac:spMk id="7" creationId="{00000000-0000-0000-0000-000000000000}"/>
          </ac:spMkLst>
        </pc:spChg>
      </pc:sldChg>
      <pc:sldChg chg="modSp mod">
        <pc:chgData name="Marco Naumann" userId="767bb1abbfe433f5" providerId="LiveId" clId="{2F9A4265-5E87-4E91-92F0-3AA320D69D5F}" dt="2021-07-12T10:44:16.159" v="547" actId="790"/>
        <pc:sldMkLst>
          <pc:docMk/>
          <pc:sldMk cId="3043460770" sldId="260"/>
        </pc:sldMkLst>
        <pc:spChg chg="mod">
          <ac:chgData name="Marco Naumann" userId="767bb1abbfe433f5" providerId="LiveId" clId="{2F9A4265-5E87-4E91-92F0-3AA320D69D5F}" dt="2021-07-12T10:42:26.924" v="401"/>
          <ac:spMkLst>
            <pc:docMk/>
            <pc:sldMk cId="3043460770" sldId="260"/>
            <ac:spMk id="3" creationId="{00000000-0000-0000-0000-000000000000}"/>
          </ac:spMkLst>
        </pc:spChg>
        <pc:spChg chg="mod">
          <ac:chgData name="Marco Naumann" userId="767bb1abbfe433f5" providerId="LiveId" clId="{2F9A4265-5E87-4E91-92F0-3AA320D69D5F}" dt="2021-07-12T10:42:19.229" v="400"/>
          <ac:spMkLst>
            <pc:docMk/>
            <pc:sldMk cId="3043460770" sldId="260"/>
            <ac:spMk id="4" creationId="{00000000-0000-0000-0000-000000000000}"/>
          </ac:spMkLst>
        </pc:spChg>
        <pc:spChg chg="mod">
          <ac:chgData name="Marco Naumann" userId="767bb1abbfe433f5" providerId="LiveId" clId="{2F9A4265-5E87-4E91-92F0-3AA320D69D5F}" dt="2021-07-12T10:44:16.159" v="547" actId="790"/>
          <ac:spMkLst>
            <pc:docMk/>
            <pc:sldMk cId="3043460770" sldId="260"/>
            <ac:spMk id="7" creationId="{00000000-0000-0000-0000-000000000000}"/>
          </ac:spMkLst>
        </pc:spChg>
        <pc:spChg chg="mod">
          <ac:chgData name="Marco Naumann" userId="767bb1abbfe433f5" providerId="LiveId" clId="{2F9A4265-5E87-4E91-92F0-3AA320D69D5F}" dt="2021-07-12T10:43:09.295" v="437" actId="790"/>
          <ac:spMkLst>
            <pc:docMk/>
            <pc:sldMk cId="3043460770" sldId="260"/>
            <ac:spMk id="12" creationId="{DFB75FE1-F7BA-415B-8521-2328314DC5C4}"/>
          </ac:spMkLst>
        </pc:spChg>
        <pc:spChg chg="mod">
          <ac:chgData name="Marco Naumann" userId="767bb1abbfe433f5" providerId="LiveId" clId="{2F9A4265-5E87-4E91-92F0-3AA320D69D5F}" dt="2021-07-12T10:44:01.894" v="544" actId="6549"/>
          <ac:spMkLst>
            <pc:docMk/>
            <pc:sldMk cId="3043460770" sldId="260"/>
            <ac:spMk id="22" creationId="{74347369-A881-4CD3-9458-0207F49D0D88}"/>
          </ac:spMkLst>
        </pc:spChg>
      </pc:sldChg>
      <pc:sldChg chg="modSp mod">
        <pc:chgData name="Marco Naumann" userId="767bb1abbfe433f5" providerId="LiveId" clId="{2F9A4265-5E87-4E91-92F0-3AA320D69D5F}" dt="2021-07-12T10:58:57.002" v="1079" actId="20577"/>
        <pc:sldMkLst>
          <pc:docMk/>
          <pc:sldMk cId="1458120823" sldId="262"/>
        </pc:sldMkLst>
        <pc:spChg chg="mod">
          <ac:chgData name="Marco Naumann" userId="767bb1abbfe433f5" providerId="LiveId" clId="{2F9A4265-5E87-4E91-92F0-3AA320D69D5F}" dt="2021-07-12T10:58:57.002" v="1079" actId="20577"/>
          <ac:spMkLst>
            <pc:docMk/>
            <pc:sldMk cId="1458120823" sldId="262"/>
            <ac:spMk id="3" creationId="{00000000-0000-0000-0000-000000000000}"/>
          </ac:spMkLst>
        </pc:spChg>
        <pc:spChg chg="mod">
          <ac:chgData name="Marco Naumann" userId="767bb1abbfe433f5" providerId="LiveId" clId="{2F9A4265-5E87-4E91-92F0-3AA320D69D5F}" dt="2021-07-12T10:50:09.647" v="836" actId="790"/>
          <ac:spMkLst>
            <pc:docMk/>
            <pc:sldMk cId="1458120823" sldId="262"/>
            <ac:spMk id="4" creationId="{00000000-0000-0000-0000-000000000000}"/>
          </ac:spMkLst>
        </pc:spChg>
        <pc:spChg chg="mod">
          <ac:chgData name="Marco Naumann" userId="767bb1abbfe433f5" providerId="LiveId" clId="{2F9A4265-5E87-4E91-92F0-3AA320D69D5F}" dt="2021-07-12T10:50:18.788" v="837"/>
          <ac:spMkLst>
            <pc:docMk/>
            <pc:sldMk cId="1458120823" sldId="262"/>
            <ac:spMk id="7" creationId="{00000000-0000-0000-0000-000000000000}"/>
          </ac:spMkLst>
        </pc:spChg>
      </pc:sldChg>
      <pc:sldChg chg="modSp mod">
        <pc:chgData name="Marco Naumann" userId="767bb1abbfe433f5" providerId="LiveId" clId="{2F9A4265-5E87-4E91-92F0-3AA320D69D5F}" dt="2021-07-12T10:59:26.244" v="1081" actId="20577"/>
        <pc:sldMkLst>
          <pc:docMk/>
          <pc:sldMk cId="1660369404" sldId="263"/>
        </pc:sldMkLst>
        <pc:spChg chg="mod">
          <ac:chgData name="Marco Naumann" userId="767bb1abbfe433f5" providerId="LiveId" clId="{2F9A4265-5E87-4E91-92F0-3AA320D69D5F}" dt="2021-07-12T10:59:26.244" v="1081" actId="20577"/>
          <ac:spMkLst>
            <pc:docMk/>
            <pc:sldMk cId="1660369404" sldId="263"/>
            <ac:spMk id="2" creationId="{00000000-0000-0000-0000-000000000000}"/>
          </ac:spMkLst>
        </pc:spChg>
        <pc:spChg chg="mod">
          <ac:chgData name="Marco Naumann" userId="767bb1abbfe433f5" providerId="LiveId" clId="{2F9A4265-5E87-4E91-92F0-3AA320D69D5F}" dt="2021-07-12T10:38:22.618" v="185"/>
          <ac:spMkLst>
            <pc:docMk/>
            <pc:sldMk cId="1660369404" sldId="263"/>
            <ac:spMk id="3" creationId="{00000000-0000-0000-0000-000000000000}"/>
          </ac:spMkLst>
        </pc:spChg>
        <pc:spChg chg="mod">
          <ac:chgData name="Marco Naumann" userId="767bb1abbfe433f5" providerId="LiveId" clId="{2F9A4265-5E87-4E91-92F0-3AA320D69D5F}" dt="2021-07-12T10:38:48.789" v="198" actId="790"/>
          <ac:spMkLst>
            <pc:docMk/>
            <pc:sldMk cId="1660369404" sldId="263"/>
            <ac:spMk id="4" creationId="{00000000-0000-0000-0000-000000000000}"/>
          </ac:spMkLst>
        </pc:spChg>
        <pc:spChg chg="mod">
          <ac:chgData name="Marco Naumann" userId="767bb1abbfe433f5" providerId="LiveId" clId="{2F9A4265-5E87-4E91-92F0-3AA320D69D5F}" dt="2021-07-12T10:44:19.308" v="548" actId="20577"/>
          <ac:spMkLst>
            <pc:docMk/>
            <pc:sldMk cId="1660369404" sldId="263"/>
            <ac:spMk id="7" creationId="{00000000-0000-0000-0000-000000000000}"/>
          </ac:spMkLst>
        </pc:spChg>
      </pc:sldChg>
      <pc:sldChg chg="modSp mod">
        <pc:chgData name="Marco Naumann" userId="767bb1abbfe433f5" providerId="LiveId" clId="{2F9A4265-5E87-4E91-92F0-3AA320D69D5F}" dt="2021-07-12T10:45:30.371" v="600"/>
        <pc:sldMkLst>
          <pc:docMk/>
          <pc:sldMk cId="940319939" sldId="264"/>
        </pc:sldMkLst>
        <pc:spChg chg="mod">
          <ac:chgData name="Marco Naumann" userId="767bb1abbfe433f5" providerId="LiveId" clId="{2F9A4265-5E87-4E91-92F0-3AA320D69D5F}" dt="2021-07-12T10:45:04.213" v="596" actId="790"/>
          <ac:spMkLst>
            <pc:docMk/>
            <pc:sldMk cId="940319939" sldId="264"/>
            <ac:spMk id="2" creationId="{00000000-0000-0000-0000-000000000000}"/>
          </ac:spMkLst>
        </pc:spChg>
        <pc:spChg chg="mod">
          <ac:chgData name="Marco Naumann" userId="767bb1abbfe433f5" providerId="LiveId" clId="{2F9A4265-5E87-4E91-92F0-3AA320D69D5F}" dt="2021-07-12T10:45:30.371" v="600"/>
          <ac:spMkLst>
            <pc:docMk/>
            <pc:sldMk cId="940319939" sldId="264"/>
            <ac:spMk id="3" creationId="{00000000-0000-0000-0000-000000000000}"/>
          </ac:spMkLst>
        </pc:spChg>
        <pc:spChg chg="mod">
          <ac:chgData name="Marco Naumann" userId="767bb1abbfe433f5" providerId="LiveId" clId="{2F9A4265-5E87-4E91-92F0-3AA320D69D5F}" dt="2021-07-12T10:45:25.318" v="599" actId="790"/>
          <ac:spMkLst>
            <pc:docMk/>
            <pc:sldMk cId="940319939" sldId="264"/>
            <ac:spMk id="4" creationId="{00000000-0000-0000-0000-000000000000}"/>
          </ac:spMkLst>
        </pc:spChg>
        <pc:spChg chg="mod">
          <ac:chgData name="Marco Naumann" userId="767bb1abbfe433f5" providerId="LiveId" clId="{2F9A4265-5E87-4E91-92F0-3AA320D69D5F}" dt="2021-07-12T10:44:44.861" v="560" actId="790"/>
          <ac:spMkLst>
            <pc:docMk/>
            <pc:sldMk cId="940319939" sldId="264"/>
            <ac:spMk id="7" creationId="{00000000-0000-0000-0000-000000000000}"/>
          </ac:spMkLst>
        </pc:spChg>
        <pc:spChg chg="mod">
          <ac:chgData name="Marco Naumann" userId="767bb1abbfe433f5" providerId="LiveId" clId="{2F9A4265-5E87-4E91-92F0-3AA320D69D5F}" dt="2021-07-12T10:44:36.284" v="550" actId="27636"/>
          <ac:spMkLst>
            <pc:docMk/>
            <pc:sldMk cId="940319939" sldId="264"/>
            <ac:spMk id="20" creationId="{B146FE48-8587-4390-9806-E95AE25BC6B2}"/>
          </ac:spMkLst>
        </pc:spChg>
      </pc:sldChg>
      <pc:sldChg chg="modSp mod">
        <pc:chgData name="Marco Naumann" userId="767bb1abbfe433f5" providerId="LiveId" clId="{2F9A4265-5E87-4E91-92F0-3AA320D69D5F}" dt="2021-07-12T11:01:15.254" v="1089" actId="20577"/>
        <pc:sldMkLst>
          <pc:docMk/>
          <pc:sldMk cId="762068620" sldId="265"/>
        </pc:sldMkLst>
        <pc:spChg chg="mod">
          <ac:chgData name="Marco Naumann" userId="767bb1abbfe433f5" providerId="LiveId" clId="{2F9A4265-5E87-4E91-92F0-3AA320D69D5F}" dt="2021-07-12T11:00:28.875" v="1083" actId="20577"/>
          <ac:spMkLst>
            <pc:docMk/>
            <pc:sldMk cId="762068620" sldId="265"/>
            <ac:spMk id="2" creationId="{00000000-0000-0000-0000-000000000000}"/>
          </ac:spMkLst>
        </pc:spChg>
        <pc:spChg chg="mod">
          <ac:chgData name="Marco Naumann" userId="767bb1abbfe433f5" providerId="LiveId" clId="{2F9A4265-5E87-4E91-92F0-3AA320D69D5F}" dt="2021-07-12T10:46:05.701" v="603"/>
          <ac:spMkLst>
            <pc:docMk/>
            <pc:sldMk cId="762068620" sldId="265"/>
            <ac:spMk id="3" creationId="{00000000-0000-0000-0000-000000000000}"/>
          </ac:spMkLst>
        </pc:spChg>
        <pc:spChg chg="mod">
          <ac:chgData name="Marco Naumann" userId="767bb1abbfe433f5" providerId="LiveId" clId="{2F9A4265-5E87-4E91-92F0-3AA320D69D5F}" dt="2021-07-12T11:01:15.254" v="1089" actId="20577"/>
          <ac:spMkLst>
            <pc:docMk/>
            <pc:sldMk cId="762068620" sldId="265"/>
            <ac:spMk id="4" creationId="{00000000-0000-0000-0000-000000000000}"/>
          </ac:spMkLst>
        </pc:spChg>
        <pc:spChg chg="mod">
          <ac:chgData name="Marco Naumann" userId="767bb1abbfe433f5" providerId="LiveId" clId="{2F9A4265-5E87-4E91-92F0-3AA320D69D5F}" dt="2021-07-12T10:48:22.339" v="726"/>
          <ac:spMkLst>
            <pc:docMk/>
            <pc:sldMk cId="762068620" sldId="265"/>
            <ac:spMk id="7" creationId="{00000000-0000-0000-0000-000000000000}"/>
          </ac:spMkLst>
        </pc:spChg>
      </pc:sldChg>
      <pc:sldChg chg="addSp delSp modSp mod">
        <pc:chgData name="Marco Naumann" userId="767bb1abbfe433f5" providerId="LiveId" clId="{2F9A4265-5E87-4E91-92F0-3AA320D69D5F}" dt="2021-07-12T11:01:12.778" v="1088" actId="20577"/>
        <pc:sldMkLst>
          <pc:docMk/>
          <pc:sldMk cId="3737990708" sldId="266"/>
        </pc:sldMkLst>
        <pc:spChg chg="mod">
          <ac:chgData name="Marco Naumann" userId="767bb1abbfe433f5" providerId="LiveId" clId="{2F9A4265-5E87-4E91-92F0-3AA320D69D5F}" dt="2021-07-12T11:00:32.181" v="1085" actId="20577"/>
          <ac:spMkLst>
            <pc:docMk/>
            <pc:sldMk cId="3737990708" sldId="266"/>
            <ac:spMk id="2" creationId="{00000000-0000-0000-0000-000000000000}"/>
          </ac:spMkLst>
        </pc:spChg>
        <pc:spChg chg="mod">
          <ac:chgData name="Marco Naumann" userId="767bb1abbfe433f5" providerId="LiveId" clId="{2F9A4265-5E87-4E91-92F0-3AA320D69D5F}" dt="2021-07-12T10:48:15.199" v="725"/>
          <ac:spMkLst>
            <pc:docMk/>
            <pc:sldMk cId="3737990708" sldId="266"/>
            <ac:spMk id="3" creationId="{00000000-0000-0000-0000-000000000000}"/>
          </ac:spMkLst>
        </pc:spChg>
        <pc:spChg chg="mod">
          <ac:chgData name="Marco Naumann" userId="767bb1abbfe433f5" providerId="LiveId" clId="{2F9A4265-5E87-4E91-92F0-3AA320D69D5F}" dt="2021-07-12T11:01:12.778" v="1088" actId="20577"/>
          <ac:spMkLst>
            <pc:docMk/>
            <pc:sldMk cId="3737990708" sldId="266"/>
            <ac:spMk id="4" creationId="{00000000-0000-0000-0000-000000000000}"/>
          </ac:spMkLst>
        </pc:spChg>
        <pc:spChg chg="mod">
          <ac:chgData name="Marco Naumann" userId="767bb1abbfe433f5" providerId="LiveId" clId="{2F9A4265-5E87-4E91-92F0-3AA320D69D5F}" dt="2021-07-12T10:48:25.114" v="727"/>
          <ac:spMkLst>
            <pc:docMk/>
            <pc:sldMk cId="3737990708" sldId="266"/>
            <ac:spMk id="7" creationId="{00000000-0000-0000-0000-000000000000}"/>
          </ac:spMkLst>
        </pc:spChg>
        <pc:spChg chg="mod">
          <ac:chgData name="Marco Naumann" userId="767bb1abbfe433f5" providerId="LiveId" clId="{2F9A4265-5E87-4E91-92F0-3AA320D69D5F}" dt="2021-07-12T11:01:10.812" v="1087" actId="6549"/>
          <ac:spMkLst>
            <pc:docMk/>
            <pc:sldMk cId="3737990708" sldId="266"/>
            <ac:spMk id="20" creationId="{B146FE48-8587-4390-9806-E95AE25BC6B2}"/>
          </ac:spMkLst>
        </pc:spChg>
        <pc:spChg chg="add del mod">
          <ac:chgData name="Marco Naumann" userId="767bb1abbfe433f5" providerId="LiveId" clId="{2F9A4265-5E87-4E91-92F0-3AA320D69D5F}" dt="2021-07-12T10:47:51.872" v="718"/>
          <ac:spMkLst>
            <pc:docMk/>
            <pc:sldMk cId="3737990708" sldId="266"/>
            <ac:spMk id="30" creationId="{69ED11E9-B9E3-42B3-8D92-75198BEF0947}"/>
          </ac:spMkLst>
        </pc:spChg>
        <pc:spChg chg="add del mod">
          <ac:chgData name="Marco Naumann" userId="767bb1abbfe433f5" providerId="LiveId" clId="{2F9A4265-5E87-4E91-92F0-3AA320D69D5F}" dt="2021-07-12T10:47:56.022" v="722"/>
          <ac:spMkLst>
            <pc:docMk/>
            <pc:sldMk cId="3737990708" sldId="266"/>
            <ac:spMk id="31" creationId="{6E7E913A-D156-4BC6-A0F8-8F72692C0C1C}"/>
          </ac:spMkLst>
        </pc:spChg>
      </pc:sldChg>
      <pc:sldChg chg="modSp mod">
        <pc:chgData name="Marco Naumann" userId="767bb1abbfe433f5" providerId="LiveId" clId="{2F9A4265-5E87-4E91-92F0-3AA320D69D5F}" dt="2021-07-12T10:58:59.679" v="1080" actId="20577"/>
        <pc:sldMkLst>
          <pc:docMk/>
          <pc:sldMk cId="3708909167" sldId="267"/>
        </pc:sldMkLst>
        <pc:spChg chg="mod">
          <ac:chgData name="Marco Naumann" userId="767bb1abbfe433f5" providerId="LiveId" clId="{2F9A4265-5E87-4E91-92F0-3AA320D69D5F}" dt="2021-07-12T10:58:59.679" v="1080" actId="20577"/>
          <ac:spMkLst>
            <pc:docMk/>
            <pc:sldMk cId="3708909167" sldId="267"/>
            <ac:spMk id="3" creationId="{00000000-0000-0000-0000-000000000000}"/>
          </ac:spMkLst>
        </pc:spChg>
        <pc:spChg chg="mod">
          <ac:chgData name="Marco Naumann" userId="767bb1abbfe433f5" providerId="LiveId" clId="{2F9A4265-5E87-4E91-92F0-3AA320D69D5F}" dt="2021-07-12T10:51:31.108" v="838"/>
          <ac:spMkLst>
            <pc:docMk/>
            <pc:sldMk cId="3708909167" sldId="267"/>
            <ac:spMk id="4" creationId="{00000000-0000-0000-0000-000000000000}"/>
          </ac:spMkLst>
        </pc:spChg>
        <pc:spChg chg="mod">
          <ac:chgData name="Marco Naumann" userId="767bb1abbfe433f5" providerId="LiveId" clId="{2F9A4265-5E87-4E91-92F0-3AA320D69D5F}" dt="2021-07-12T10:54:02.605" v="841"/>
          <ac:spMkLst>
            <pc:docMk/>
            <pc:sldMk cId="3708909167" sldId="267"/>
            <ac:spMk id="7" creationId="{00000000-0000-0000-0000-000000000000}"/>
          </ac:spMkLst>
        </pc:spChg>
      </pc:sldChg>
      <pc:sldChg chg="modSp mod">
        <pc:chgData name="Marco Naumann" userId="767bb1abbfe433f5" providerId="LiveId" clId="{2F9A4265-5E87-4E91-92F0-3AA320D69D5F}" dt="2021-07-12T11:03:26.748" v="1115" actId="20577"/>
        <pc:sldMkLst>
          <pc:docMk/>
          <pc:sldMk cId="1866876066" sldId="268"/>
        </pc:sldMkLst>
        <pc:spChg chg="mod">
          <ac:chgData name="Marco Naumann" userId="767bb1abbfe433f5" providerId="LiveId" clId="{2F9A4265-5E87-4E91-92F0-3AA320D69D5F}" dt="2021-07-12T10:56:00.846" v="1032" actId="313"/>
          <ac:spMkLst>
            <pc:docMk/>
            <pc:sldMk cId="1866876066" sldId="268"/>
            <ac:spMk id="2" creationId="{00000000-0000-0000-0000-000000000000}"/>
          </ac:spMkLst>
        </pc:spChg>
        <pc:spChg chg="mod">
          <ac:chgData name="Marco Naumann" userId="767bb1abbfe433f5" providerId="LiveId" clId="{2F9A4265-5E87-4E91-92F0-3AA320D69D5F}" dt="2021-07-12T11:03:24.138" v="1114" actId="6549"/>
          <ac:spMkLst>
            <pc:docMk/>
            <pc:sldMk cId="1866876066" sldId="268"/>
            <ac:spMk id="3" creationId="{00000000-0000-0000-0000-000000000000}"/>
          </ac:spMkLst>
        </pc:spChg>
        <pc:spChg chg="mod">
          <ac:chgData name="Marco Naumann" userId="767bb1abbfe433f5" providerId="LiveId" clId="{2F9A4265-5E87-4E91-92F0-3AA320D69D5F}" dt="2021-07-12T11:03:26.748" v="1115" actId="20577"/>
          <ac:spMkLst>
            <pc:docMk/>
            <pc:sldMk cId="1866876066" sldId="268"/>
            <ac:spMk id="4" creationId="{00000000-0000-0000-0000-000000000000}"/>
          </ac:spMkLst>
        </pc:spChg>
        <pc:spChg chg="mod">
          <ac:chgData name="Marco Naumann" userId="767bb1abbfe433f5" providerId="LiveId" clId="{2F9A4265-5E87-4E91-92F0-3AA320D69D5F}" dt="2021-07-12T10:56:06.150" v="1033"/>
          <ac:spMkLst>
            <pc:docMk/>
            <pc:sldMk cId="1866876066" sldId="268"/>
            <ac:spMk id="7" creationId="{00000000-0000-0000-0000-000000000000}"/>
          </ac:spMkLst>
        </pc:spChg>
        <pc:spChg chg="mod">
          <ac:chgData name="Marco Naumann" userId="767bb1abbfe433f5" providerId="LiveId" clId="{2F9A4265-5E87-4E91-92F0-3AA320D69D5F}" dt="2021-07-12T10:55:56.141" v="1031" actId="20577"/>
          <ac:spMkLst>
            <pc:docMk/>
            <pc:sldMk cId="1866876066" sldId="268"/>
            <ac:spMk id="26" creationId="{6D6A3BE4-6373-4547-9125-21DBCD00EB5D}"/>
          </ac:spMkLst>
        </pc:spChg>
        <pc:spChg chg="mod">
          <ac:chgData name="Marco Naumann" userId="767bb1abbfe433f5" providerId="LiveId" clId="{2F9A4265-5E87-4E91-92F0-3AA320D69D5F}" dt="2021-07-12T10:55:35.357" v="971" actId="20577"/>
          <ac:spMkLst>
            <pc:docMk/>
            <pc:sldMk cId="1866876066" sldId="268"/>
            <ac:spMk id="27" creationId="{D077307A-EF34-4DDA-BE7B-FC0BA80CC288}"/>
          </ac:spMkLst>
        </pc:spChg>
        <pc:spChg chg="mod">
          <ac:chgData name="Marco Naumann" userId="767bb1abbfe433f5" providerId="LiveId" clId="{2F9A4265-5E87-4E91-92F0-3AA320D69D5F}" dt="2021-07-12T10:55:48.635" v="1000" actId="14100"/>
          <ac:spMkLst>
            <pc:docMk/>
            <pc:sldMk cId="1866876066" sldId="268"/>
            <ac:spMk id="28" creationId="{ABB12735-47F6-4FAA-A18B-465B54212A1D}"/>
          </ac:spMkLst>
        </pc:spChg>
      </pc:sldChg>
      <pc:sldChg chg="modSp mod">
        <pc:chgData name="Marco Naumann" userId="767bb1abbfe433f5" providerId="LiveId" clId="{2F9A4265-5E87-4E91-92F0-3AA320D69D5F}" dt="2021-07-12T11:04:44.065" v="1119"/>
        <pc:sldMkLst>
          <pc:docMk/>
          <pc:sldMk cId="2602540383" sldId="269"/>
        </pc:sldMkLst>
        <pc:spChg chg="mod">
          <ac:chgData name="Marco Naumann" userId="767bb1abbfe433f5" providerId="LiveId" clId="{2F9A4265-5E87-4E91-92F0-3AA320D69D5F}" dt="2021-07-12T11:04:26.822" v="1118" actId="6549"/>
          <ac:spMkLst>
            <pc:docMk/>
            <pc:sldMk cId="2602540383" sldId="269"/>
            <ac:spMk id="3" creationId="{00000000-0000-0000-0000-000000000000}"/>
          </ac:spMkLst>
        </pc:spChg>
        <pc:spChg chg="mod">
          <ac:chgData name="Marco Naumann" userId="767bb1abbfe433f5" providerId="LiveId" clId="{2F9A4265-5E87-4E91-92F0-3AA320D69D5F}" dt="2021-07-12T11:04:44.065" v="1119"/>
          <ac:spMkLst>
            <pc:docMk/>
            <pc:sldMk cId="2602540383" sldId="269"/>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B929B3-EDC4-4292-BA5A-2119A16C91BC}" type="datetimeFigureOut">
              <a:rPr lang="de-DE" smtClean="0"/>
              <a:t>12.07.2021</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0E0915-CD52-4968-84CC-DCADF0878D91}" type="slidenum">
              <a:rPr lang="de-DE" smtClean="0"/>
              <a:t>‹#›</a:t>
            </a:fld>
            <a:endParaRPr lang="de-DE"/>
          </a:p>
        </p:txBody>
      </p:sp>
    </p:spTree>
    <p:extLst>
      <p:ext uri="{BB962C8B-B14F-4D97-AF65-F5344CB8AC3E}">
        <p14:creationId xmlns:p14="http://schemas.microsoft.com/office/powerpoint/2010/main" val="2421566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Randomized_algorithm"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en.wikipedia.org/wiki/Work_stealing#cite_note-jacm-2" TargetMode="External"/><Relationship Id="rId4" Type="http://schemas.openxmlformats.org/officeDocument/2006/relationships/hyperlink" Target="https://en.wikipedia.org/wiki/Double-ended_queue"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Randomized_algorithm"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en.wikipedia.org/wiki/Work_stealing#cite_note-jacm-2" TargetMode="External"/><Relationship Id="rId4" Type="http://schemas.openxmlformats.org/officeDocument/2006/relationships/hyperlink" Target="https://en.wikipedia.org/wiki/Double-ended_queue"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Img</a:t>
            </a:r>
            <a:r>
              <a:rPr lang="en-US" dirty="0"/>
              <a:t> </a:t>
            </a:r>
            <a:r>
              <a:rPr lang="en-US" dirty="0" err="1"/>
              <a:t>src</a:t>
            </a:r>
            <a:r>
              <a:rPr lang="en-US" dirty="0"/>
              <a:t>:  https://www.thoughtco.com/thmb/su46sbq08VX4unr8_ehrqKGreug=/2449x1224/filters:fill(auto,1)/Getty_cue_and_queue-158318139-5847493c3df78c0230e83369.jpg</a:t>
            </a:r>
          </a:p>
          <a:p>
            <a:endParaRPr lang="en-US" dirty="0"/>
          </a:p>
        </p:txBody>
      </p:sp>
      <p:sp>
        <p:nvSpPr>
          <p:cNvPr id="4" name="Slide Number Placeholder 3"/>
          <p:cNvSpPr>
            <a:spLocks noGrp="1"/>
          </p:cNvSpPr>
          <p:nvPr>
            <p:ph type="sldNum" sz="quarter" idx="5"/>
          </p:nvPr>
        </p:nvSpPr>
        <p:spPr/>
        <p:txBody>
          <a:bodyPr/>
          <a:lstStyle/>
          <a:p>
            <a:fld id="{6C0E0915-CD52-4968-84CC-DCADF0878D91}" type="slidenum">
              <a:rPr lang="de-DE" smtClean="0"/>
              <a:t>1</a:t>
            </a:fld>
            <a:endParaRPr lang="de-DE"/>
          </a:p>
        </p:txBody>
      </p:sp>
    </p:spTree>
    <p:extLst>
      <p:ext uri="{BB962C8B-B14F-4D97-AF65-F5344CB8AC3E}">
        <p14:creationId xmlns:p14="http://schemas.microsoft.com/office/powerpoint/2010/main" val="1610772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a:buNone/>
            </a:pPr>
            <a:r>
              <a:rPr lang="de-DE" dirty="0"/>
              <a:t>Web-Browser verlauf</a:t>
            </a:r>
          </a:p>
          <a:p>
            <a:pPr lvl="1" indent="0">
              <a:buNone/>
            </a:pPr>
            <a:r>
              <a:rPr lang="de-DE" dirty="0"/>
              <a:t>Aufgerufene Websites deque_add_front</a:t>
            </a:r>
          </a:p>
          <a:p>
            <a:pPr lvl="1" indent="0">
              <a:buNone/>
            </a:pPr>
            <a:r>
              <a:rPr lang="de-DE" dirty="0"/>
              <a:t>Wenn die Liste „zu lang“ wird, werden Elemente einfach von hinten gelöscht  </a:t>
            </a:r>
          </a:p>
          <a:p>
            <a:endParaRPr lang="de-DE" noProof="0" dirty="0"/>
          </a:p>
        </p:txBody>
      </p:sp>
      <p:sp>
        <p:nvSpPr>
          <p:cNvPr id="4" name="Slide Number Placeholder 3"/>
          <p:cNvSpPr>
            <a:spLocks noGrp="1"/>
          </p:cNvSpPr>
          <p:nvPr>
            <p:ph type="sldNum" sz="quarter" idx="5"/>
          </p:nvPr>
        </p:nvSpPr>
        <p:spPr/>
        <p:txBody>
          <a:bodyPr/>
          <a:lstStyle/>
          <a:p>
            <a:fld id="{6C0E0915-CD52-4968-84CC-DCADF0878D91}" type="slidenum">
              <a:rPr lang="de-DE" smtClean="0"/>
              <a:t>11</a:t>
            </a:fld>
            <a:endParaRPr lang="de-DE"/>
          </a:p>
        </p:txBody>
      </p:sp>
    </p:spTree>
    <p:extLst>
      <p:ext uri="{BB962C8B-B14F-4D97-AF65-F5344CB8AC3E}">
        <p14:creationId xmlns:p14="http://schemas.microsoft.com/office/powerpoint/2010/main" val="309616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a:hlinkClick r:id="rId3" tooltip="Randomized algorithm"/>
              </a:rPr>
              <a:t>randomized</a:t>
            </a:r>
            <a:r>
              <a:rPr lang="en-US" dirty="0"/>
              <a:t> version of the work stealing algorithm presented by </a:t>
            </a:r>
            <a:r>
              <a:rPr lang="en-US" dirty="0" err="1"/>
              <a:t>Blumofe</a:t>
            </a:r>
            <a:r>
              <a:rPr lang="en-US" dirty="0"/>
              <a:t> and </a:t>
            </a:r>
            <a:r>
              <a:rPr lang="en-US" dirty="0" err="1"/>
              <a:t>Leiserson</a:t>
            </a:r>
            <a:r>
              <a:rPr lang="en-US" dirty="0"/>
              <a:t> maintains several threads of execution and schedules these onto </a:t>
            </a:r>
            <a:r>
              <a:rPr lang="en-US" dirty="0">
                <a:effectLst/>
              </a:rPr>
              <a:t>P {\</a:t>
            </a:r>
            <a:r>
              <a:rPr lang="en-US" dirty="0" err="1">
                <a:effectLst/>
              </a:rPr>
              <a:t>displaystyle</a:t>
            </a:r>
            <a:r>
              <a:rPr lang="en-US" dirty="0">
                <a:effectLst/>
              </a:rPr>
              <a:t> P} </a:t>
            </a:r>
            <a:r>
              <a:rPr lang="en-US" dirty="0"/>
              <a:t>processors. Each of the processors has a </a:t>
            </a:r>
            <a:r>
              <a:rPr lang="en-US" dirty="0">
                <a:hlinkClick r:id="rId4" tooltip="Double-ended queue"/>
              </a:rPr>
              <a:t>double-ended queue</a:t>
            </a:r>
            <a:r>
              <a:rPr lang="en-US" dirty="0"/>
              <a:t> (deque) of threads. Call the ends of the deque "top" and "bottom". </a:t>
            </a:r>
          </a:p>
          <a:p>
            <a:r>
              <a:rPr lang="en-US" dirty="0"/>
              <a:t>Each processor that has a current thread to execute, executes the instructions in the thread one by one, until it encounters an instruction that causes one of four "special" behaviors:</a:t>
            </a:r>
            <a:r>
              <a:rPr lang="en-US" baseline="30000" dirty="0">
                <a:hlinkClick r:id="rId5"/>
              </a:rPr>
              <a:t>[2]</a:t>
            </a:r>
            <a:r>
              <a:rPr lang="en-US" baseline="30000" dirty="0">
                <a:effectLst/>
              </a:rPr>
              <a:t>:10</a:t>
            </a:r>
            <a:r>
              <a:rPr lang="en-US" dirty="0"/>
              <a:t> </a:t>
            </a:r>
          </a:p>
          <a:p>
            <a:pPr>
              <a:buFont typeface="Arial" panose="020B0604020202020204" pitchFamily="34" charset="0"/>
              <a:buChar char="•"/>
            </a:pPr>
            <a:r>
              <a:rPr lang="en-US" dirty="0"/>
              <a:t>A </a:t>
            </a:r>
            <a:r>
              <a:rPr lang="en-US" i="1" dirty="0"/>
              <a:t>spawn</a:t>
            </a:r>
            <a:r>
              <a:rPr lang="en-US" dirty="0"/>
              <a:t> instruction causes a new thread to be created. The current thread is placed at the bottom of the deque, and the processor starts executing the new thread.</a:t>
            </a:r>
          </a:p>
          <a:p>
            <a:pPr>
              <a:buFont typeface="Arial" panose="020B0604020202020204" pitchFamily="34" charset="0"/>
              <a:buChar char="•"/>
            </a:pPr>
            <a:r>
              <a:rPr lang="en-US" dirty="0"/>
              <a:t>A </a:t>
            </a:r>
            <a:r>
              <a:rPr lang="en-US" i="1" dirty="0"/>
              <a:t>stalling</a:t>
            </a:r>
            <a:r>
              <a:rPr lang="en-US" dirty="0"/>
              <a:t> instruction is one that temporarily halts execution of its thread. The processor pops a thread off the bottom of its deque and starts executing that thread. If its deque is empty, it starts work stealing, explained below.</a:t>
            </a:r>
          </a:p>
          <a:p>
            <a:pPr>
              <a:buFont typeface="Arial" panose="020B0604020202020204" pitchFamily="34" charset="0"/>
              <a:buChar char="•"/>
            </a:pPr>
            <a:r>
              <a:rPr lang="en-US" dirty="0"/>
              <a:t>An instruction may cause a thread to </a:t>
            </a:r>
            <a:r>
              <a:rPr lang="en-US" i="1" dirty="0"/>
              <a:t>die</a:t>
            </a:r>
            <a:r>
              <a:rPr lang="en-US" dirty="0"/>
              <a:t>. The behavior in this case is the same as for an instruction that stalls.</a:t>
            </a:r>
          </a:p>
          <a:p>
            <a:pPr>
              <a:buFont typeface="Arial" panose="020B0604020202020204" pitchFamily="34" charset="0"/>
              <a:buChar char="•"/>
            </a:pPr>
            <a:r>
              <a:rPr lang="en-US" dirty="0"/>
              <a:t>An instruction may </a:t>
            </a:r>
            <a:r>
              <a:rPr lang="en-US" i="1" dirty="0"/>
              <a:t>enable</a:t>
            </a:r>
            <a:r>
              <a:rPr lang="en-US" dirty="0"/>
              <a:t> another thread. The other thread is pushed onto the bottom of the deque, but the processor continues execution of its current thread.</a:t>
            </a:r>
          </a:p>
          <a:p>
            <a:r>
              <a:rPr lang="en-US" dirty="0"/>
              <a:t>Initially, a computation consists of a single thread and is assigned to some processor, while the other processors start off idle. Any processor that becomes idle starts the actual process of work stealing, which means the following: </a:t>
            </a:r>
          </a:p>
          <a:p>
            <a:pPr>
              <a:buFont typeface="Arial" panose="020B0604020202020204" pitchFamily="34" charset="0"/>
              <a:buChar char="•"/>
            </a:pPr>
            <a:r>
              <a:rPr lang="en-US" dirty="0"/>
              <a:t>it picks another processor uniformly at random;</a:t>
            </a:r>
          </a:p>
          <a:p>
            <a:pPr>
              <a:buFont typeface="Arial" panose="020B0604020202020204" pitchFamily="34" charset="0"/>
              <a:buChar char="•"/>
            </a:pPr>
            <a:r>
              <a:rPr lang="en-US" dirty="0"/>
              <a:t>if the other processor's deque is non-empty, it pops the top-most thread off the deque and starts executing that;</a:t>
            </a:r>
          </a:p>
          <a:p>
            <a:pPr>
              <a:buFont typeface="Arial" panose="020B0604020202020204" pitchFamily="34" charset="0"/>
              <a:buChar char="•"/>
            </a:pPr>
            <a:r>
              <a:rPr lang="en-US" dirty="0"/>
              <a:t>else, repeat.</a:t>
            </a:r>
          </a:p>
          <a:p>
            <a:endParaRPr lang="de-DE" noProof="0" dirty="0"/>
          </a:p>
        </p:txBody>
      </p:sp>
      <p:sp>
        <p:nvSpPr>
          <p:cNvPr id="4" name="Slide Number Placeholder 3"/>
          <p:cNvSpPr>
            <a:spLocks noGrp="1"/>
          </p:cNvSpPr>
          <p:nvPr>
            <p:ph type="sldNum" sz="quarter" idx="5"/>
          </p:nvPr>
        </p:nvSpPr>
        <p:spPr/>
        <p:txBody>
          <a:bodyPr/>
          <a:lstStyle/>
          <a:p>
            <a:fld id="{6C0E0915-CD52-4968-84CC-DCADF0878D91}" type="slidenum">
              <a:rPr lang="de-DE" smtClean="0"/>
              <a:t>12</a:t>
            </a:fld>
            <a:endParaRPr lang="de-DE"/>
          </a:p>
        </p:txBody>
      </p:sp>
    </p:spTree>
    <p:extLst>
      <p:ext uri="{BB962C8B-B14F-4D97-AF65-F5344CB8AC3E}">
        <p14:creationId xmlns:p14="http://schemas.microsoft.com/office/powerpoint/2010/main" val="3021298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a:hlinkClick r:id="rId3" tooltip="Randomized algorithm"/>
              </a:rPr>
              <a:t>randomized</a:t>
            </a:r>
            <a:r>
              <a:rPr lang="en-US" dirty="0"/>
              <a:t> version of the work stealing algorithm presented by </a:t>
            </a:r>
            <a:r>
              <a:rPr lang="en-US" dirty="0" err="1"/>
              <a:t>Blumofe</a:t>
            </a:r>
            <a:r>
              <a:rPr lang="en-US" dirty="0"/>
              <a:t> and </a:t>
            </a:r>
            <a:r>
              <a:rPr lang="en-US" dirty="0" err="1"/>
              <a:t>Leiserson</a:t>
            </a:r>
            <a:r>
              <a:rPr lang="en-US" dirty="0"/>
              <a:t> maintains several threads of execution and schedules these onto </a:t>
            </a:r>
            <a:r>
              <a:rPr lang="en-US" dirty="0">
                <a:effectLst/>
              </a:rPr>
              <a:t>P {\</a:t>
            </a:r>
            <a:r>
              <a:rPr lang="en-US" dirty="0" err="1">
                <a:effectLst/>
              </a:rPr>
              <a:t>displaystyle</a:t>
            </a:r>
            <a:r>
              <a:rPr lang="en-US" dirty="0">
                <a:effectLst/>
              </a:rPr>
              <a:t> P} </a:t>
            </a:r>
            <a:r>
              <a:rPr lang="en-US" dirty="0"/>
              <a:t>processors. Each of the processors has a </a:t>
            </a:r>
            <a:r>
              <a:rPr lang="en-US" dirty="0">
                <a:hlinkClick r:id="rId4" tooltip="Double-ended queue"/>
              </a:rPr>
              <a:t>double-ended queue</a:t>
            </a:r>
            <a:r>
              <a:rPr lang="en-US" dirty="0"/>
              <a:t> (deque) of threads. Call the ends of the deque "top" and "bottom". </a:t>
            </a:r>
          </a:p>
          <a:p>
            <a:r>
              <a:rPr lang="en-US" dirty="0"/>
              <a:t>Each processor that has a current thread to execute, executes the instructions in the thread one by one, until it encounters an instruction that causes one of four "special" behaviors:</a:t>
            </a:r>
            <a:r>
              <a:rPr lang="en-US" baseline="30000" dirty="0">
                <a:hlinkClick r:id="rId5"/>
              </a:rPr>
              <a:t>[2]</a:t>
            </a:r>
            <a:r>
              <a:rPr lang="en-US" baseline="30000" dirty="0">
                <a:effectLst/>
              </a:rPr>
              <a:t>:10</a:t>
            </a:r>
            <a:r>
              <a:rPr lang="en-US" dirty="0"/>
              <a:t> </a:t>
            </a:r>
          </a:p>
          <a:p>
            <a:pPr>
              <a:buFont typeface="Arial" panose="020B0604020202020204" pitchFamily="34" charset="0"/>
              <a:buChar char="•"/>
            </a:pPr>
            <a:r>
              <a:rPr lang="en-US" dirty="0"/>
              <a:t>A </a:t>
            </a:r>
            <a:r>
              <a:rPr lang="en-US" i="1" dirty="0"/>
              <a:t>spawn</a:t>
            </a:r>
            <a:r>
              <a:rPr lang="en-US" dirty="0"/>
              <a:t> instruction causes a new thread to be created. The current thread is placed at the bottom of the deque, and the processor starts executing the new thread.</a:t>
            </a:r>
          </a:p>
          <a:p>
            <a:pPr>
              <a:buFont typeface="Arial" panose="020B0604020202020204" pitchFamily="34" charset="0"/>
              <a:buChar char="•"/>
            </a:pPr>
            <a:r>
              <a:rPr lang="en-US" dirty="0"/>
              <a:t>A </a:t>
            </a:r>
            <a:r>
              <a:rPr lang="en-US" i="1" dirty="0"/>
              <a:t>stalling</a:t>
            </a:r>
            <a:r>
              <a:rPr lang="en-US" dirty="0"/>
              <a:t> instruction is one that temporarily halts execution of its thread. The processor pops a thread off the bottom of its deque and starts executing that thread. If its deque is empty, it starts work stealing, explained below.</a:t>
            </a:r>
          </a:p>
          <a:p>
            <a:pPr>
              <a:buFont typeface="Arial" panose="020B0604020202020204" pitchFamily="34" charset="0"/>
              <a:buChar char="•"/>
            </a:pPr>
            <a:r>
              <a:rPr lang="en-US" dirty="0"/>
              <a:t>An instruction may cause a thread to </a:t>
            </a:r>
            <a:r>
              <a:rPr lang="en-US" i="1" dirty="0"/>
              <a:t>die</a:t>
            </a:r>
            <a:r>
              <a:rPr lang="en-US" dirty="0"/>
              <a:t>. The behavior in this case is the same as for an instruction that stalls.</a:t>
            </a:r>
          </a:p>
          <a:p>
            <a:pPr>
              <a:buFont typeface="Arial" panose="020B0604020202020204" pitchFamily="34" charset="0"/>
              <a:buChar char="•"/>
            </a:pPr>
            <a:r>
              <a:rPr lang="en-US" dirty="0"/>
              <a:t>An instruction may </a:t>
            </a:r>
            <a:r>
              <a:rPr lang="en-US" i="1" dirty="0"/>
              <a:t>enable</a:t>
            </a:r>
            <a:r>
              <a:rPr lang="en-US" dirty="0"/>
              <a:t> another thread. The other thread is pushed onto the bottom of the deque, but the processor continues execution of its current thread.</a:t>
            </a:r>
          </a:p>
          <a:p>
            <a:r>
              <a:rPr lang="en-US" dirty="0"/>
              <a:t>Initially, a computation consists of a single thread and is assigned to some processor, while the other processors start off idle. Any processor that becomes idle starts the actual process of work stealing, which means the following: </a:t>
            </a:r>
          </a:p>
          <a:p>
            <a:pPr>
              <a:buFont typeface="Arial" panose="020B0604020202020204" pitchFamily="34" charset="0"/>
              <a:buChar char="•"/>
            </a:pPr>
            <a:r>
              <a:rPr lang="en-US" dirty="0"/>
              <a:t>it picks another processor uniformly at random;</a:t>
            </a:r>
          </a:p>
          <a:p>
            <a:pPr>
              <a:buFont typeface="Arial" panose="020B0604020202020204" pitchFamily="34" charset="0"/>
              <a:buChar char="•"/>
            </a:pPr>
            <a:r>
              <a:rPr lang="en-US" dirty="0"/>
              <a:t>if the other processor's deque is non-empty, it pops the top-most thread off the deque and starts executing that;</a:t>
            </a:r>
          </a:p>
          <a:p>
            <a:pPr>
              <a:buFont typeface="Arial" panose="020B0604020202020204" pitchFamily="34" charset="0"/>
              <a:buChar char="•"/>
            </a:pPr>
            <a:r>
              <a:rPr lang="en-US" dirty="0"/>
              <a:t>else, repeat.</a:t>
            </a:r>
          </a:p>
          <a:p>
            <a:endParaRPr lang="de-DE" noProof="0" dirty="0"/>
          </a:p>
        </p:txBody>
      </p:sp>
      <p:sp>
        <p:nvSpPr>
          <p:cNvPr id="4" name="Slide Number Placeholder 3"/>
          <p:cNvSpPr>
            <a:spLocks noGrp="1"/>
          </p:cNvSpPr>
          <p:nvPr>
            <p:ph type="sldNum" sz="quarter" idx="5"/>
          </p:nvPr>
        </p:nvSpPr>
        <p:spPr/>
        <p:txBody>
          <a:bodyPr/>
          <a:lstStyle/>
          <a:p>
            <a:fld id="{6C0E0915-CD52-4968-84CC-DCADF0878D91}" type="slidenum">
              <a:rPr lang="de-DE" smtClean="0"/>
              <a:t>14</a:t>
            </a:fld>
            <a:endParaRPr lang="de-DE"/>
          </a:p>
        </p:txBody>
      </p:sp>
    </p:spTree>
    <p:extLst>
      <p:ext uri="{BB962C8B-B14F-4D97-AF65-F5344CB8AC3E}">
        <p14:creationId xmlns:p14="http://schemas.microsoft.com/office/powerpoint/2010/main" val="1625872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Die Datenstruktur deque ist am ehesten mit der Daten Struktur des Vector zu vergleichen</a:t>
            </a:r>
          </a:p>
          <a:p>
            <a:endParaRPr lang="de-DE" noProof="0" dirty="0"/>
          </a:p>
          <a:p>
            <a:pPr marL="342900" indent="-342900">
              <a:buAutoNum type="arabicPeriod"/>
            </a:pPr>
            <a:r>
              <a:rPr lang="de-DE" dirty="0"/>
              <a:t>Mit welchem mitteln kann man dies tun (</a:t>
            </a:r>
            <a:r>
              <a:rPr lang="de-DE" dirty="0" err="1"/>
              <a:t>bsp</a:t>
            </a:r>
            <a:r>
              <a:rPr lang="de-DE" dirty="0"/>
              <a:t>, </a:t>
            </a:r>
            <a:r>
              <a:rPr lang="de-DE" dirty="0" err="1"/>
              <a:t>array</a:t>
            </a:r>
            <a:r>
              <a:rPr lang="de-DE" dirty="0"/>
              <a:t>, </a:t>
            </a:r>
            <a:r>
              <a:rPr lang="de-DE" dirty="0" err="1"/>
              <a:t>linked</a:t>
            </a:r>
            <a:r>
              <a:rPr lang="de-DE" dirty="0"/>
              <a:t> </a:t>
            </a:r>
            <a:r>
              <a:rPr lang="de-DE" dirty="0" err="1"/>
              <a:t>list</a:t>
            </a:r>
            <a:r>
              <a:rPr lang="de-DE" dirty="0"/>
              <a:t>, </a:t>
            </a:r>
            <a:r>
              <a:rPr lang="de-DE" dirty="0" err="1"/>
              <a:t>blocks</a:t>
            </a:r>
            <a:r>
              <a:rPr lang="de-DE" dirty="0"/>
              <a:t> / </a:t>
            </a:r>
            <a:r>
              <a:rPr lang="de-DE" dirty="0" err="1"/>
              <a:t>chunks</a:t>
            </a:r>
            <a:r>
              <a:rPr lang="de-DE" dirty="0"/>
              <a:t>,…)</a:t>
            </a:r>
          </a:p>
          <a:p>
            <a:pPr marL="342900" indent="-342900">
              <a:buAutoNum type="arabicPeriod"/>
            </a:pPr>
            <a:r>
              <a:rPr lang="de-DE" dirty="0"/>
              <a:t>Vor/</a:t>
            </a:r>
            <a:r>
              <a:rPr lang="de-DE" dirty="0" err="1"/>
              <a:t>nachteile</a:t>
            </a:r>
            <a:endParaRPr lang="de-DE" dirty="0"/>
          </a:p>
          <a:p>
            <a:pPr marL="342900" indent="-342900">
              <a:buAutoNum type="arabicPeriod"/>
            </a:pPr>
            <a:endParaRPr lang="de-DE" dirty="0"/>
          </a:p>
          <a:p>
            <a:pPr marL="342900" indent="-342900">
              <a:buAutoNum type="arabicPeriod"/>
            </a:pPr>
            <a:r>
              <a:rPr lang="de-DE" dirty="0"/>
              <a:t>Was ist eine Double-</a:t>
            </a:r>
            <a:r>
              <a:rPr lang="de-DE" dirty="0" err="1"/>
              <a:t>Ended</a:t>
            </a:r>
            <a:r>
              <a:rPr lang="de-DE" dirty="0"/>
              <a:t>-</a:t>
            </a:r>
            <a:r>
              <a:rPr lang="de-DE" dirty="0" err="1"/>
              <a:t>Que</a:t>
            </a:r>
            <a:endParaRPr lang="de-DE" dirty="0"/>
          </a:p>
          <a:p>
            <a:pPr marL="1085850" lvl="1" indent="-342900">
              <a:buFont typeface="+mj-lt"/>
              <a:buAutoNum type="alphaLcParenR"/>
            </a:pPr>
            <a:r>
              <a:rPr lang="de-DE" dirty="0"/>
              <a:t>Was für Funktionen bringt Deque mit?</a:t>
            </a:r>
          </a:p>
          <a:p>
            <a:pPr marL="342900" indent="-342900">
              <a:buAutoNum type="arabicPeriod"/>
            </a:pPr>
            <a:r>
              <a:rPr lang="de-DE" dirty="0"/>
              <a:t>Was bringt eine deque eigentlich?</a:t>
            </a:r>
          </a:p>
          <a:p>
            <a:endParaRPr lang="de-DE" noProof="0" dirty="0"/>
          </a:p>
        </p:txBody>
      </p:sp>
      <p:sp>
        <p:nvSpPr>
          <p:cNvPr id="4" name="Slide Number Placeholder 3"/>
          <p:cNvSpPr>
            <a:spLocks noGrp="1"/>
          </p:cNvSpPr>
          <p:nvPr>
            <p:ph type="sldNum" sz="quarter" idx="5"/>
          </p:nvPr>
        </p:nvSpPr>
        <p:spPr/>
        <p:txBody>
          <a:bodyPr/>
          <a:lstStyle/>
          <a:p>
            <a:fld id="{6C0E0915-CD52-4968-84CC-DCADF0878D91}" type="slidenum">
              <a:rPr lang="de-DE" smtClean="0"/>
              <a:t>3</a:t>
            </a:fld>
            <a:endParaRPr lang="de-DE"/>
          </a:p>
        </p:txBody>
      </p:sp>
    </p:spTree>
    <p:extLst>
      <p:ext uri="{BB962C8B-B14F-4D97-AF65-F5344CB8AC3E}">
        <p14:creationId xmlns:p14="http://schemas.microsoft.com/office/powerpoint/2010/main" val="525684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NACH ALLOCATION DES ARRAYS!!!</a:t>
            </a:r>
          </a:p>
        </p:txBody>
      </p:sp>
      <p:sp>
        <p:nvSpPr>
          <p:cNvPr id="4" name="Slide Number Placeholder 3"/>
          <p:cNvSpPr>
            <a:spLocks noGrp="1"/>
          </p:cNvSpPr>
          <p:nvPr>
            <p:ph type="sldNum" sz="quarter" idx="5"/>
          </p:nvPr>
        </p:nvSpPr>
        <p:spPr/>
        <p:txBody>
          <a:bodyPr/>
          <a:lstStyle/>
          <a:p>
            <a:fld id="{6C0E0915-CD52-4968-84CC-DCADF0878D91}" type="slidenum">
              <a:rPr lang="de-DE" smtClean="0"/>
              <a:t>4</a:t>
            </a:fld>
            <a:endParaRPr lang="de-DE"/>
          </a:p>
        </p:txBody>
      </p:sp>
    </p:spTree>
    <p:extLst>
      <p:ext uri="{BB962C8B-B14F-4D97-AF65-F5344CB8AC3E}">
        <p14:creationId xmlns:p14="http://schemas.microsoft.com/office/powerpoint/2010/main" val="2148276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Ineffektiv… MALLOC</a:t>
            </a:r>
          </a:p>
        </p:txBody>
      </p:sp>
      <p:sp>
        <p:nvSpPr>
          <p:cNvPr id="4" name="Slide Number Placeholder 3"/>
          <p:cNvSpPr>
            <a:spLocks noGrp="1"/>
          </p:cNvSpPr>
          <p:nvPr>
            <p:ph type="sldNum" sz="quarter" idx="5"/>
          </p:nvPr>
        </p:nvSpPr>
        <p:spPr/>
        <p:txBody>
          <a:bodyPr/>
          <a:lstStyle/>
          <a:p>
            <a:fld id="{6C0E0915-CD52-4968-84CC-DCADF0878D91}" type="slidenum">
              <a:rPr lang="de-DE" smtClean="0"/>
              <a:t>5</a:t>
            </a:fld>
            <a:endParaRPr lang="de-DE"/>
          </a:p>
        </p:txBody>
      </p:sp>
    </p:spTree>
    <p:extLst>
      <p:ext uri="{BB962C8B-B14F-4D97-AF65-F5344CB8AC3E}">
        <p14:creationId xmlns:p14="http://schemas.microsoft.com/office/powerpoint/2010/main" val="2407940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Somit sind Blöcke direkt allokiert und man spart sich somit viele </a:t>
            </a:r>
            <a:r>
              <a:rPr lang="de-DE" noProof="0" dirty="0" err="1"/>
              <a:t>malloc</a:t>
            </a:r>
            <a:r>
              <a:rPr lang="de-DE" noProof="0" dirty="0"/>
              <a:t> befehle… zudem, die einzelnen Blöcke können sonst wo im Speicher liegen.</a:t>
            </a:r>
          </a:p>
          <a:p>
            <a:r>
              <a:rPr lang="de-DE" noProof="0" dirty="0"/>
              <a:t>Man nehme, eine </a:t>
            </a:r>
            <a:r>
              <a:rPr lang="de-DE" noProof="0" dirty="0" err="1"/>
              <a:t>stuktur</a:t>
            </a:r>
            <a:r>
              <a:rPr lang="de-DE" noProof="0" dirty="0"/>
              <a:t>… eine karte… und </a:t>
            </a:r>
            <a:r>
              <a:rPr lang="de-DE" noProof="0" dirty="0" err="1"/>
              <a:t>chunks</a:t>
            </a:r>
            <a:r>
              <a:rPr lang="de-DE" noProof="0" dirty="0"/>
              <a:t>…</a:t>
            </a:r>
          </a:p>
          <a:p>
            <a:endParaRPr lang="de-DE" noProof="0" dirty="0"/>
          </a:p>
          <a:p>
            <a:r>
              <a:rPr lang="de-DE" noProof="0" dirty="0"/>
              <a:t>Okay… was brauchen wir dafür alles?</a:t>
            </a:r>
          </a:p>
          <a:p>
            <a:r>
              <a:rPr lang="de-DE" noProof="0" dirty="0"/>
              <a:t>Wir wissen… </a:t>
            </a:r>
            <a:r>
              <a:rPr lang="de-DE" noProof="0" dirty="0" err="1"/>
              <a:t>head</a:t>
            </a:r>
            <a:r>
              <a:rPr lang="de-DE" noProof="0" dirty="0"/>
              <a:t> / </a:t>
            </a:r>
            <a:r>
              <a:rPr lang="de-DE" noProof="0" dirty="0" err="1"/>
              <a:t>tail</a:t>
            </a:r>
            <a:endParaRPr lang="de-DE" noProof="0" dirty="0"/>
          </a:p>
          <a:p>
            <a:r>
              <a:rPr lang="de-DE" noProof="0" dirty="0"/>
              <a:t>Dazu werfen wir ne Karte noch dazu um uns zu orientieren</a:t>
            </a:r>
          </a:p>
          <a:p>
            <a:r>
              <a:rPr lang="de-DE" noProof="0" dirty="0"/>
              <a:t>Und… einen </a:t>
            </a:r>
            <a:r>
              <a:rPr lang="de-DE" noProof="0" dirty="0" err="1"/>
              <a:t>pointer</a:t>
            </a:r>
            <a:r>
              <a:rPr lang="de-DE" noProof="0" dirty="0"/>
              <a:t> IN der Karte auf das aktuelle ding…</a:t>
            </a:r>
          </a:p>
        </p:txBody>
      </p:sp>
      <p:sp>
        <p:nvSpPr>
          <p:cNvPr id="4" name="Slide Number Placeholder 3"/>
          <p:cNvSpPr>
            <a:spLocks noGrp="1"/>
          </p:cNvSpPr>
          <p:nvPr>
            <p:ph type="sldNum" sz="quarter" idx="5"/>
          </p:nvPr>
        </p:nvSpPr>
        <p:spPr/>
        <p:txBody>
          <a:bodyPr/>
          <a:lstStyle/>
          <a:p>
            <a:fld id="{6C0E0915-CD52-4968-84CC-DCADF0878D91}" type="slidenum">
              <a:rPr lang="de-DE" smtClean="0"/>
              <a:t>6</a:t>
            </a:fld>
            <a:endParaRPr lang="de-DE"/>
          </a:p>
        </p:txBody>
      </p:sp>
    </p:spTree>
    <p:extLst>
      <p:ext uri="{BB962C8B-B14F-4D97-AF65-F5344CB8AC3E}">
        <p14:creationId xmlns:p14="http://schemas.microsoft.com/office/powerpoint/2010/main" val="3735699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Eingefügt, e2 und e3</a:t>
            </a:r>
          </a:p>
          <a:p>
            <a:r>
              <a:rPr lang="de-DE" noProof="0" dirty="0"/>
              <a:t>Jetzt voll… </a:t>
            </a:r>
            <a:r>
              <a:rPr lang="de-DE" noProof="0" dirty="0" err="1"/>
              <a:t>darn</a:t>
            </a:r>
            <a:r>
              <a:rPr lang="de-DE" noProof="0" dirty="0"/>
              <a:t> </a:t>
            </a:r>
            <a:r>
              <a:rPr lang="de-DE" noProof="0" dirty="0" err="1"/>
              <a:t>it</a:t>
            </a:r>
            <a:r>
              <a:rPr lang="de-DE" noProof="0" dirty="0"/>
              <a:t>… </a:t>
            </a:r>
          </a:p>
          <a:p>
            <a:r>
              <a:rPr lang="de-DE" noProof="0" dirty="0">
                <a:sym typeface="Wingdings" panose="05000000000000000000" pitchFamily="2" charset="2"/>
              </a:rPr>
              <a:t> Was passiert, wenn ich jetzt hinten was neues anhänge?</a:t>
            </a:r>
            <a:endParaRPr lang="de-DE" noProof="0" dirty="0"/>
          </a:p>
        </p:txBody>
      </p:sp>
      <p:sp>
        <p:nvSpPr>
          <p:cNvPr id="4" name="Slide Number Placeholder 3"/>
          <p:cNvSpPr>
            <a:spLocks noGrp="1"/>
          </p:cNvSpPr>
          <p:nvPr>
            <p:ph type="sldNum" sz="quarter" idx="5"/>
          </p:nvPr>
        </p:nvSpPr>
        <p:spPr/>
        <p:txBody>
          <a:bodyPr/>
          <a:lstStyle/>
          <a:p>
            <a:fld id="{6C0E0915-CD52-4968-84CC-DCADF0878D91}" type="slidenum">
              <a:rPr lang="de-DE" smtClean="0"/>
              <a:t>7</a:t>
            </a:fld>
            <a:endParaRPr lang="de-DE"/>
          </a:p>
        </p:txBody>
      </p:sp>
    </p:spTree>
    <p:extLst>
      <p:ext uri="{BB962C8B-B14F-4D97-AF65-F5344CB8AC3E}">
        <p14:creationId xmlns:p14="http://schemas.microsoft.com/office/powerpoint/2010/main" val="1713538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E0915-CD52-4968-84CC-DCADF0878D91}" type="slidenum">
              <a:rPr lang="de-DE" smtClean="0"/>
              <a:t>8</a:t>
            </a:fld>
            <a:endParaRPr lang="de-DE"/>
          </a:p>
        </p:txBody>
      </p:sp>
    </p:spTree>
    <p:extLst>
      <p:ext uri="{BB962C8B-B14F-4D97-AF65-F5344CB8AC3E}">
        <p14:creationId xmlns:p14="http://schemas.microsoft.com/office/powerpoint/2010/main" val="4140547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Zugriffszeit</a:t>
            </a:r>
            <a:r>
              <a:rPr lang="en-US" dirty="0"/>
              <a:t>…</a:t>
            </a:r>
          </a:p>
        </p:txBody>
      </p:sp>
      <p:sp>
        <p:nvSpPr>
          <p:cNvPr id="4" name="Slide Number Placeholder 3"/>
          <p:cNvSpPr>
            <a:spLocks noGrp="1"/>
          </p:cNvSpPr>
          <p:nvPr>
            <p:ph type="sldNum" sz="quarter" idx="5"/>
          </p:nvPr>
        </p:nvSpPr>
        <p:spPr/>
        <p:txBody>
          <a:bodyPr/>
          <a:lstStyle/>
          <a:p>
            <a:fld id="{6C0E0915-CD52-4968-84CC-DCADF0878D91}" type="slidenum">
              <a:rPr lang="de-DE" smtClean="0"/>
              <a:t>9</a:t>
            </a:fld>
            <a:endParaRPr lang="de-DE"/>
          </a:p>
        </p:txBody>
      </p:sp>
    </p:spTree>
    <p:extLst>
      <p:ext uri="{BB962C8B-B14F-4D97-AF65-F5344CB8AC3E}">
        <p14:creationId xmlns:p14="http://schemas.microsoft.com/office/powerpoint/2010/main" val="2613399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Zugriffszeit</a:t>
            </a:r>
            <a:r>
              <a:rPr lang="en-US" dirty="0"/>
              <a:t>…</a:t>
            </a:r>
          </a:p>
        </p:txBody>
      </p:sp>
      <p:sp>
        <p:nvSpPr>
          <p:cNvPr id="4" name="Slide Number Placeholder 3"/>
          <p:cNvSpPr>
            <a:spLocks noGrp="1"/>
          </p:cNvSpPr>
          <p:nvPr>
            <p:ph type="sldNum" sz="quarter" idx="5"/>
          </p:nvPr>
        </p:nvSpPr>
        <p:spPr/>
        <p:txBody>
          <a:bodyPr/>
          <a:lstStyle/>
          <a:p>
            <a:fld id="{6C0E0915-CD52-4968-84CC-DCADF0878D91}" type="slidenum">
              <a:rPr lang="de-DE" smtClean="0"/>
              <a:t>10</a:t>
            </a:fld>
            <a:endParaRPr lang="de-DE"/>
          </a:p>
        </p:txBody>
      </p:sp>
    </p:spTree>
    <p:extLst>
      <p:ext uri="{BB962C8B-B14F-4D97-AF65-F5344CB8AC3E}">
        <p14:creationId xmlns:p14="http://schemas.microsoft.com/office/powerpoint/2010/main" val="3014673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Pr>
        <a:solidFill>
          <a:schemeClr val="tx1"/>
        </a:solidFill>
        <a:effectLst/>
      </p:bgPr>
    </p:bg>
    <p:spTree>
      <p:nvGrpSpPr>
        <p:cNvPr id="1" name=""/>
        <p:cNvGrpSpPr/>
        <p:nvPr/>
      </p:nvGrpSpPr>
      <p:grpSpPr>
        <a:xfrm>
          <a:off x="0" y="0"/>
          <a:ext cx="0" cy="0"/>
          <a:chOff x="0" y="0"/>
          <a:chExt cx="0" cy="0"/>
        </a:xfrm>
      </p:grpSpPr>
      <p:sp>
        <p:nvSpPr>
          <p:cNvPr id="9" name="Titel 1"/>
          <p:cNvSpPr>
            <a:spLocks noGrp="1"/>
          </p:cNvSpPr>
          <p:nvPr>
            <p:ph type="ctrTitle" hasCustomPrompt="1"/>
          </p:nvPr>
        </p:nvSpPr>
        <p:spPr>
          <a:xfrm>
            <a:off x="918000" y="1059582"/>
            <a:ext cx="7326000" cy="1296144"/>
          </a:xfrm>
        </p:spPr>
        <p:txBody>
          <a:bodyPr>
            <a:normAutofit/>
          </a:bodyPr>
          <a:lstStyle>
            <a:lvl1pPr>
              <a:defRPr sz="2800" b="1">
                <a:solidFill>
                  <a:schemeClr val="bg1"/>
                </a:solidFill>
              </a:defRPr>
            </a:lvl1pPr>
          </a:lstStyle>
          <a:p>
            <a:r>
              <a:rPr lang="de-DE" dirty="0"/>
              <a:t>TITELMASTERFORMAT DURCH KLICKEN BEARBEITEN</a:t>
            </a:r>
          </a:p>
        </p:txBody>
      </p:sp>
      <p:sp>
        <p:nvSpPr>
          <p:cNvPr id="11" name="Rechteck 10"/>
          <p:cNvSpPr/>
          <p:nvPr userDrawn="1"/>
        </p:nvSpPr>
        <p:spPr>
          <a:xfrm>
            <a:off x="0" y="98720"/>
            <a:ext cx="2555776" cy="810000"/>
          </a:xfrm>
          <a:prstGeom prst="rect">
            <a:avLst/>
          </a:prstGeom>
          <a:solidFill>
            <a:srgbClr val="0064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Untertitel 2"/>
          <p:cNvSpPr>
            <a:spLocks noGrp="1"/>
          </p:cNvSpPr>
          <p:nvPr>
            <p:ph type="subTitle" idx="1"/>
          </p:nvPr>
        </p:nvSpPr>
        <p:spPr>
          <a:xfrm>
            <a:off x="918000" y="4179600"/>
            <a:ext cx="7326000" cy="841648"/>
          </a:xfrm>
        </p:spPr>
        <p:txBody>
          <a:bodyPr lIns="0" tIns="0" rIns="0" bIns="0">
            <a:normAutofit/>
          </a:bodyPr>
          <a:lstStyle>
            <a:lvl1pPr marL="0" indent="0" algn="l">
              <a:buNone/>
              <a:defRPr sz="18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pic>
        <p:nvPicPr>
          <p:cNvPr id="6" name="Grafik 5" descr="Wort-Bild-Marke der TU Bergakademie Freiberg mit Claim: &quot;Die Ressourcenuniversität- Seit 1765.&quo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000" y="180000"/>
            <a:ext cx="2237910" cy="630000"/>
          </a:xfrm>
          <a:prstGeom prst="rect">
            <a:avLst/>
          </a:prstGeom>
        </p:spPr>
      </p:pic>
    </p:spTree>
    <p:extLst>
      <p:ext uri="{BB962C8B-B14F-4D97-AF65-F5344CB8AC3E}">
        <p14:creationId xmlns:p14="http://schemas.microsoft.com/office/powerpoint/2010/main" val="3903084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899592" y="809553"/>
            <a:ext cx="7308000" cy="305834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 auf Platzhalter ziehen oder durch Klicken auf Symbol hinzufügen</a:t>
            </a:r>
          </a:p>
        </p:txBody>
      </p:sp>
      <p:sp>
        <p:nvSpPr>
          <p:cNvPr id="4" name="Textplatzhalter 3"/>
          <p:cNvSpPr>
            <a:spLocks noGrp="1"/>
          </p:cNvSpPr>
          <p:nvPr>
            <p:ph type="body" sz="half" idx="2"/>
          </p:nvPr>
        </p:nvSpPr>
        <p:spPr>
          <a:xfrm>
            <a:off x="899592" y="4128343"/>
            <a:ext cx="7308000" cy="603647"/>
          </a:xfrm>
        </p:spPr>
        <p:txBody>
          <a:bodyPr lIns="0" tIns="0" rIns="0" bIns="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a:t>Mastertextformat bearbeiten</a:t>
            </a:r>
          </a:p>
        </p:txBody>
      </p:sp>
      <p:sp>
        <p:nvSpPr>
          <p:cNvPr id="7" name="Foliennummernplatzhalter 6"/>
          <p:cNvSpPr>
            <a:spLocks noGrp="1"/>
          </p:cNvSpPr>
          <p:nvPr>
            <p:ph type="sldNum" sz="quarter" idx="12"/>
          </p:nvPr>
        </p:nvSpPr>
        <p:spPr/>
        <p:txBody>
          <a:bodyPr/>
          <a:lstStyle/>
          <a:p>
            <a:fld id="{F9CA7F02-FF28-4D8F-AF3B-6C950C783A54}" type="slidenum">
              <a:rPr lang="de-DE" smtClean="0"/>
              <a:pPr/>
              <a:t>‹#›</a:t>
            </a:fld>
            <a:endParaRPr lang="de-DE" dirty="0"/>
          </a:p>
        </p:txBody>
      </p:sp>
      <p:sp>
        <p:nvSpPr>
          <p:cNvPr id="8" name="Titel 1"/>
          <p:cNvSpPr txBox="1">
            <a:spLocks/>
          </p:cNvSpPr>
          <p:nvPr userDrawn="1"/>
        </p:nvSpPr>
        <p:spPr>
          <a:xfrm>
            <a:off x="925840" y="135000"/>
            <a:ext cx="7308000" cy="472500"/>
          </a:xfrm>
          <a:prstGeom prst="rect">
            <a:avLst/>
          </a:prstGeom>
        </p:spPr>
        <p:txBody>
          <a:bodyPr vert="horz" lIns="0" tIns="0" rIns="0" bIns="0" rtlCol="0" anchor="ctr" anchorCtr="0">
            <a:normAutofit/>
          </a:bodyPr>
          <a:lstStyle>
            <a:lvl1pPr algn="l" defTabSz="914400" rtl="0" eaLnBrk="1" latinLnBrk="0" hangingPunct="1">
              <a:spcBef>
                <a:spcPct val="0"/>
              </a:spcBef>
              <a:buNone/>
              <a:defRPr sz="2500" kern="1200">
                <a:solidFill>
                  <a:srgbClr val="B3B3B3"/>
                </a:solidFill>
                <a:latin typeface="Arial" pitchFamily="34" charset="0"/>
                <a:ea typeface="+mj-ea"/>
                <a:cs typeface="Arial" pitchFamily="34" charset="0"/>
              </a:defRPr>
            </a:lvl1pPr>
          </a:lstStyle>
          <a:p>
            <a:endParaRPr lang="de-DE" sz="1800" dirty="0"/>
          </a:p>
        </p:txBody>
      </p:sp>
      <p:sp>
        <p:nvSpPr>
          <p:cNvPr id="14" name="Titel 13"/>
          <p:cNvSpPr>
            <a:spLocks noGrp="1"/>
          </p:cNvSpPr>
          <p:nvPr>
            <p:ph type="title"/>
          </p:nvPr>
        </p:nvSpPr>
        <p:spPr/>
        <p:txBody>
          <a:bodyPr/>
          <a:lstStyle/>
          <a:p>
            <a:r>
              <a:rPr lang="de-DE"/>
              <a:t>Mastertitelformat bearbeiten</a:t>
            </a:r>
          </a:p>
        </p:txBody>
      </p:sp>
      <p:sp>
        <p:nvSpPr>
          <p:cNvPr id="9" name="Fußzeilenplatzhalter 4"/>
          <p:cNvSpPr>
            <a:spLocks noGrp="1"/>
          </p:cNvSpPr>
          <p:nvPr>
            <p:ph type="ftr" sz="quarter" idx="3"/>
          </p:nvPr>
        </p:nvSpPr>
        <p:spPr>
          <a:xfrm>
            <a:off x="936000" y="4659982"/>
            <a:ext cx="7308000" cy="360000"/>
          </a:xfrm>
          <a:prstGeom prst="rect">
            <a:avLst/>
          </a:prstGeom>
        </p:spPr>
        <p:txBody>
          <a:bodyPr vert="horz" lIns="0" tIns="0" rIns="0" bIns="0" rtlCol="0" anchor="t" anchorCtr="0"/>
          <a:lstStyle>
            <a:lvl1pPr algn="l">
              <a:defRPr sz="1000">
                <a:solidFill>
                  <a:srgbClr val="B3B3B3"/>
                </a:solidFill>
                <a:latin typeface="Arial" pitchFamily="34" charset="0"/>
                <a:cs typeface="Arial" pitchFamily="34" charset="0"/>
              </a:defRPr>
            </a:lvl1pPr>
          </a:lstStyle>
          <a:p>
            <a:r>
              <a:rPr lang="de-DE"/>
              <a:t>TU Bergakademie Freiberg | Vortragender: Max Mustermann | 2020</a:t>
            </a:r>
            <a:endParaRPr lang="de-DE" dirty="0"/>
          </a:p>
        </p:txBody>
      </p:sp>
    </p:spTree>
    <p:extLst>
      <p:ext uri="{BB962C8B-B14F-4D97-AF65-F5344CB8AC3E}">
        <p14:creationId xmlns:p14="http://schemas.microsoft.com/office/powerpoint/2010/main" val="2873362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ild mit Überschrift">
    <p:spTree>
      <p:nvGrpSpPr>
        <p:cNvPr id="1" name=""/>
        <p:cNvGrpSpPr/>
        <p:nvPr/>
      </p:nvGrpSpPr>
      <p:grpSpPr>
        <a:xfrm>
          <a:off x="0" y="0"/>
          <a:ext cx="0" cy="0"/>
          <a:chOff x="0" y="0"/>
          <a:chExt cx="0" cy="0"/>
        </a:xfrm>
      </p:grpSpPr>
      <p:sp>
        <p:nvSpPr>
          <p:cNvPr id="4" name="Textplatzhalter 3"/>
          <p:cNvSpPr>
            <a:spLocks noGrp="1"/>
          </p:cNvSpPr>
          <p:nvPr>
            <p:ph type="body" sz="half" idx="2"/>
          </p:nvPr>
        </p:nvSpPr>
        <p:spPr>
          <a:xfrm>
            <a:off x="899592" y="4083918"/>
            <a:ext cx="7308000" cy="603647"/>
          </a:xfrm>
        </p:spPr>
        <p:txBody>
          <a:bodyPr lIns="0" tIns="0" rIns="0" bIns="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a:t>Mastertextformat bearbeiten</a:t>
            </a:r>
          </a:p>
        </p:txBody>
      </p:sp>
      <p:sp>
        <p:nvSpPr>
          <p:cNvPr id="7" name="Foliennummernplatzhalter 6"/>
          <p:cNvSpPr>
            <a:spLocks noGrp="1"/>
          </p:cNvSpPr>
          <p:nvPr>
            <p:ph type="sldNum" sz="quarter" idx="12"/>
          </p:nvPr>
        </p:nvSpPr>
        <p:spPr/>
        <p:txBody>
          <a:bodyPr/>
          <a:lstStyle/>
          <a:p>
            <a:fld id="{F9CA7F02-FF28-4D8F-AF3B-6C950C783A54}" type="slidenum">
              <a:rPr lang="de-DE" smtClean="0"/>
              <a:pPr/>
              <a:t>‹#›</a:t>
            </a:fld>
            <a:endParaRPr lang="de-DE" dirty="0"/>
          </a:p>
        </p:txBody>
      </p:sp>
      <p:sp>
        <p:nvSpPr>
          <p:cNvPr id="8" name="Titel 1"/>
          <p:cNvSpPr txBox="1">
            <a:spLocks/>
          </p:cNvSpPr>
          <p:nvPr userDrawn="1"/>
        </p:nvSpPr>
        <p:spPr>
          <a:xfrm>
            <a:off x="925840" y="135000"/>
            <a:ext cx="7308000" cy="472500"/>
          </a:xfrm>
          <a:prstGeom prst="rect">
            <a:avLst/>
          </a:prstGeom>
        </p:spPr>
        <p:txBody>
          <a:bodyPr vert="horz" lIns="0" tIns="0" rIns="0" bIns="0" rtlCol="0" anchor="ctr" anchorCtr="0">
            <a:normAutofit/>
          </a:bodyPr>
          <a:lstStyle>
            <a:lvl1pPr algn="l" defTabSz="914400" rtl="0" eaLnBrk="1" latinLnBrk="0" hangingPunct="1">
              <a:spcBef>
                <a:spcPct val="0"/>
              </a:spcBef>
              <a:buNone/>
              <a:defRPr sz="2500" kern="1200">
                <a:solidFill>
                  <a:srgbClr val="B3B3B3"/>
                </a:solidFill>
                <a:latin typeface="Arial" pitchFamily="34" charset="0"/>
                <a:ea typeface="+mj-ea"/>
                <a:cs typeface="Arial" pitchFamily="34" charset="0"/>
              </a:defRPr>
            </a:lvl1pPr>
          </a:lstStyle>
          <a:p>
            <a:endParaRPr lang="de-DE" sz="1800" dirty="0"/>
          </a:p>
        </p:txBody>
      </p:sp>
      <p:sp>
        <p:nvSpPr>
          <p:cNvPr id="14" name="Titel 13"/>
          <p:cNvSpPr>
            <a:spLocks noGrp="1"/>
          </p:cNvSpPr>
          <p:nvPr>
            <p:ph type="title"/>
          </p:nvPr>
        </p:nvSpPr>
        <p:spPr/>
        <p:txBody>
          <a:bodyPr/>
          <a:lstStyle/>
          <a:p>
            <a:r>
              <a:rPr lang="de-DE"/>
              <a:t>Mastertitelformat bearbeiten</a:t>
            </a:r>
          </a:p>
        </p:txBody>
      </p:sp>
      <p:sp>
        <p:nvSpPr>
          <p:cNvPr id="9" name="Inhaltsplatzhalter 2"/>
          <p:cNvSpPr>
            <a:spLocks noGrp="1"/>
          </p:cNvSpPr>
          <p:nvPr>
            <p:ph sz="half" idx="14" hasCustomPrompt="1"/>
          </p:nvPr>
        </p:nvSpPr>
        <p:spPr>
          <a:xfrm>
            <a:off x="898525" y="790575"/>
            <a:ext cx="7309067" cy="3077319"/>
          </a:xfrm>
        </p:spPr>
        <p:txBody>
          <a:bodyPr lIns="0" tIns="0" rIns="0" bIns="0"/>
          <a:lstStyle>
            <a:lvl1pPr marL="0" indent="0">
              <a:buClr>
                <a:schemeClr val="tx1"/>
              </a:buClr>
              <a:buFont typeface="Wingdings" pitchFamily="2" charset="2"/>
              <a:buNone/>
              <a:defRPr sz="1800"/>
            </a:lvl1pPr>
            <a:lvl2pPr marL="742950" indent="-285750">
              <a:buFont typeface="Symbol" charset="2"/>
              <a:buChar char="-"/>
              <a:defRPr sz="1800"/>
            </a:lvl2pPr>
            <a:lvl3pPr marL="1143000" indent="-228600">
              <a:buFont typeface="Courier New" pitchFamily="49" charset="0"/>
              <a:buChar char="o"/>
              <a:defRPr sz="1400"/>
            </a:lvl3pPr>
            <a:lvl4pPr>
              <a:defRPr sz="1400"/>
            </a:lvl4pPr>
            <a:lvl5pPr marL="2057400" indent="-228600">
              <a:buFont typeface="Arial" pitchFamily="34" charset="0"/>
              <a:buChar char="•"/>
              <a:defRPr sz="1200"/>
            </a:lvl5pPr>
            <a:lvl6pPr>
              <a:defRPr sz="1800"/>
            </a:lvl6pPr>
            <a:lvl7pPr>
              <a:defRPr sz="1800"/>
            </a:lvl7pPr>
            <a:lvl8pPr>
              <a:defRPr sz="1800"/>
            </a:lvl8pPr>
            <a:lvl9pPr>
              <a:defRPr sz="1800"/>
            </a:lvl9pPr>
          </a:lstStyle>
          <a:p>
            <a:pPr lvl="0"/>
            <a:r>
              <a:rPr lang="de-DE" dirty="0"/>
              <a:t>Bild, Grafik oder Diagramm einfügen</a:t>
            </a:r>
          </a:p>
        </p:txBody>
      </p:sp>
      <p:sp>
        <p:nvSpPr>
          <p:cNvPr id="10" name="Fußzeilenplatzhalter 4"/>
          <p:cNvSpPr>
            <a:spLocks noGrp="1"/>
          </p:cNvSpPr>
          <p:nvPr>
            <p:ph type="ftr" sz="quarter" idx="3"/>
          </p:nvPr>
        </p:nvSpPr>
        <p:spPr>
          <a:xfrm>
            <a:off x="936000" y="4659982"/>
            <a:ext cx="7308000" cy="360000"/>
          </a:xfrm>
          <a:prstGeom prst="rect">
            <a:avLst/>
          </a:prstGeom>
        </p:spPr>
        <p:txBody>
          <a:bodyPr vert="horz" lIns="0" tIns="0" rIns="0" bIns="0" rtlCol="0" anchor="t" anchorCtr="0"/>
          <a:lstStyle>
            <a:lvl1pPr algn="l">
              <a:defRPr sz="1000">
                <a:solidFill>
                  <a:srgbClr val="B3B3B3"/>
                </a:solidFill>
                <a:latin typeface="Arial" pitchFamily="34" charset="0"/>
                <a:cs typeface="Arial" pitchFamily="34" charset="0"/>
              </a:defRPr>
            </a:lvl1pPr>
          </a:lstStyle>
          <a:p>
            <a:r>
              <a:rPr lang="de-DE"/>
              <a:t>TU Bergakademie Freiberg | Vortragender: Max Mustermann | 2020</a:t>
            </a:r>
            <a:endParaRPr lang="de-DE" dirty="0"/>
          </a:p>
        </p:txBody>
      </p:sp>
    </p:spTree>
    <p:extLst>
      <p:ext uri="{BB962C8B-B14F-4D97-AF65-F5344CB8AC3E}">
        <p14:creationId xmlns:p14="http://schemas.microsoft.com/office/powerpoint/2010/main" val="105123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936000" y="1491630"/>
            <a:ext cx="7308000" cy="2952328"/>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8" name="Foliennummernplatzhalter 5"/>
          <p:cNvSpPr>
            <a:spLocks noGrp="1"/>
          </p:cNvSpPr>
          <p:nvPr>
            <p:ph type="sldNum" sz="quarter" idx="4"/>
          </p:nvPr>
        </p:nvSpPr>
        <p:spPr>
          <a:xfrm>
            <a:off x="8244408" y="4659982"/>
            <a:ext cx="729192" cy="365125"/>
          </a:xfrm>
          <a:prstGeom prst="rect">
            <a:avLst/>
          </a:prstGeom>
        </p:spPr>
        <p:txBody>
          <a:bodyPr vert="horz" lIns="0" tIns="0" rIns="0" bIns="0" rtlCol="0" anchor="t" anchorCtr="0"/>
          <a:lstStyle>
            <a:lvl1pPr algn="r">
              <a:defRPr sz="1000">
                <a:solidFill>
                  <a:srgbClr val="B3B3B3"/>
                </a:solidFill>
              </a:defRPr>
            </a:lvl1pPr>
          </a:lstStyle>
          <a:p>
            <a:fld id="{F9CA7F02-FF28-4D8F-AF3B-6C950C783A54}" type="slidenum">
              <a:rPr lang="de-DE" smtClean="0"/>
              <a:pPr/>
              <a:t>‹#›</a:t>
            </a:fld>
            <a:endParaRPr lang="de-DE"/>
          </a:p>
        </p:txBody>
      </p:sp>
      <p:sp>
        <p:nvSpPr>
          <p:cNvPr id="10" name="Titelplatzhalter 1"/>
          <p:cNvSpPr>
            <a:spLocks noGrp="1"/>
          </p:cNvSpPr>
          <p:nvPr>
            <p:ph type="title"/>
          </p:nvPr>
        </p:nvSpPr>
        <p:spPr>
          <a:xfrm>
            <a:off x="936000" y="180000"/>
            <a:ext cx="7308000" cy="630000"/>
          </a:xfrm>
          <a:prstGeom prst="rect">
            <a:avLst/>
          </a:prstGeom>
        </p:spPr>
        <p:txBody>
          <a:bodyPr vert="horz" lIns="0" tIns="0" rIns="0" bIns="0" rtlCol="0" anchor="ctr" anchorCtr="0">
            <a:normAutofit/>
          </a:bodyPr>
          <a:lstStyle/>
          <a:p>
            <a:r>
              <a:rPr lang="de-DE"/>
              <a:t>Titelmasterformat durch Klicken bearbeiten</a:t>
            </a:r>
          </a:p>
        </p:txBody>
      </p:sp>
      <p:sp>
        <p:nvSpPr>
          <p:cNvPr id="11" name="Inhaltsplatzhalter 8"/>
          <p:cNvSpPr>
            <a:spLocks noGrp="1"/>
          </p:cNvSpPr>
          <p:nvPr>
            <p:ph sz="quarter" idx="13" hasCustomPrompt="1"/>
          </p:nvPr>
        </p:nvSpPr>
        <p:spPr>
          <a:xfrm>
            <a:off x="936000" y="915566"/>
            <a:ext cx="7308000" cy="429622"/>
          </a:xfrm>
        </p:spPr>
        <p:txBody>
          <a:bodyPr>
            <a:normAutofit/>
          </a:bodyPr>
          <a:lstStyle>
            <a:lvl1pPr>
              <a:defRPr sz="2400" b="1">
                <a:solidFill>
                  <a:srgbClr val="0064A8"/>
                </a:solidFill>
              </a:defRPr>
            </a:lvl1pPr>
          </a:lstStyle>
          <a:p>
            <a:pPr lvl="0"/>
            <a:r>
              <a:rPr lang="de-DE"/>
              <a:t>TITELMASTERFORMAT BEARBEITEN</a:t>
            </a:r>
          </a:p>
        </p:txBody>
      </p:sp>
      <p:sp>
        <p:nvSpPr>
          <p:cNvPr id="9" name="Fußzeilenplatzhalter 4"/>
          <p:cNvSpPr>
            <a:spLocks noGrp="1"/>
          </p:cNvSpPr>
          <p:nvPr>
            <p:ph type="ftr" sz="quarter" idx="3"/>
          </p:nvPr>
        </p:nvSpPr>
        <p:spPr>
          <a:xfrm>
            <a:off x="936000" y="4659982"/>
            <a:ext cx="7308000" cy="360000"/>
          </a:xfrm>
          <a:prstGeom prst="rect">
            <a:avLst/>
          </a:prstGeom>
        </p:spPr>
        <p:txBody>
          <a:bodyPr vert="horz" lIns="0" tIns="0" rIns="0" bIns="0" rtlCol="0" anchor="t" anchorCtr="0"/>
          <a:lstStyle>
            <a:lvl1pPr algn="l">
              <a:defRPr sz="1000">
                <a:solidFill>
                  <a:srgbClr val="B3B3B3"/>
                </a:solidFill>
                <a:latin typeface="Arial" pitchFamily="34" charset="0"/>
                <a:cs typeface="Arial" pitchFamily="34" charset="0"/>
              </a:defRPr>
            </a:lvl1pPr>
          </a:lstStyle>
          <a:p>
            <a:r>
              <a:rPr lang="de-DE" dirty="0"/>
              <a:t>TU Bergakademie Freiberg | Vortragender: Max Mustermann | 2020</a:t>
            </a:r>
          </a:p>
        </p:txBody>
      </p:sp>
    </p:spTree>
    <p:extLst>
      <p:ext uri="{BB962C8B-B14F-4D97-AF65-F5344CB8AC3E}">
        <p14:creationId xmlns:p14="http://schemas.microsoft.com/office/powerpoint/2010/main" val="1233595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936000" y="1635646"/>
            <a:ext cx="7308000" cy="2808312"/>
          </a:xfrm>
          <a:prstGeom prst="rect">
            <a:avLst/>
          </a:prstGeo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8" name="Foliennummernplatzhalter 5"/>
          <p:cNvSpPr>
            <a:spLocks noGrp="1"/>
          </p:cNvSpPr>
          <p:nvPr>
            <p:ph type="sldNum" sz="quarter" idx="4"/>
          </p:nvPr>
        </p:nvSpPr>
        <p:spPr>
          <a:xfrm>
            <a:off x="8244408" y="4659982"/>
            <a:ext cx="729192" cy="365125"/>
          </a:xfrm>
          <a:prstGeom prst="rect">
            <a:avLst/>
          </a:prstGeom>
        </p:spPr>
        <p:txBody>
          <a:bodyPr vert="horz" lIns="0" tIns="0" rIns="0" bIns="0" rtlCol="0" anchor="t" anchorCtr="0"/>
          <a:lstStyle>
            <a:lvl1pPr algn="r">
              <a:defRPr sz="1000">
                <a:solidFill>
                  <a:srgbClr val="B3B3B3"/>
                </a:solidFill>
              </a:defRPr>
            </a:lvl1pPr>
          </a:lstStyle>
          <a:p>
            <a:fld id="{F9CA7F02-FF28-4D8F-AF3B-6C950C783A54}" type="slidenum">
              <a:rPr lang="de-DE" smtClean="0"/>
              <a:pPr/>
              <a:t>‹#›</a:t>
            </a:fld>
            <a:endParaRPr lang="de-DE"/>
          </a:p>
        </p:txBody>
      </p:sp>
      <p:sp>
        <p:nvSpPr>
          <p:cNvPr id="9" name="Inhaltsplatzhalter 8"/>
          <p:cNvSpPr>
            <a:spLocks noGrp="1"/>
          </p:cNvSpPr>
          <p:nvPr>
            <p:ph sz="quarter" idx="13" hasCustomPrompt="1"/>
          </p:nvPr>
        </p:nvSpPr>
        <p:spPr>
          <a:xfrm>
            <a:off x="936000" y="915566"/>
            <a:ext cx="7308000" cy="566792"/>
          </a:xfrm>
        </p:spPr>
        <p:txBody>
          <a:bodyPr/>
          <a:lstStyle>
            <a:lvl1pPr>
              <a:spcBef>
                <a:spcPts val="0"/>
              </a:spcBef>
              <a:defRPr b="1">
                <a:solidFill>
                  <a:srgbClr val="0064A8"/>
                </a:solidFill>
                <a:latin typeface="Arial" pitchFamily="34" charset="0"/>
                <a:cs typeface="Arial" pitchFamily="34" charset="0"/>
              </a:defRPr>
            </a:lvl1pPr>
          </a:lstStyle>
          <a:p>
            <a:pPr lvl="0"/>
            <a:r>
              <a:rPr lang="de-DE"/>
              <a:t>TITELMASTERFORMAT </a:t>
            </a:r>
          </a:p>
          <a:p>
            <a:pPr lvl="0"/>
            <a:r>
              <a:rPr lang="de-DE"/>
              <a:t>ZWEIZEILIG BEARBEITEN</a:t>
            </a:r>
          </a:p>
        </p:txBody>
      </p:sp>
      <p:sp>
        <p:nvSpPr>
          <p:cNvPr id="10" name="Titelplatzhalter 1"/>
          <p:cNvSpPr>
            <a:spLocks noGrp="1"/>
          </p:cNvSpPr>
          <p:nvPr>
            <p:ph type="title"/>
          </p:nvPr>
        </p:nvSpPr>
        <p:spPr>
          <a:xfrm>
            <a:off x="936000" y="180000"/>
            <a:ext cx="7308000" cy="630000"/>
          </a:xfrm>
          <a:prstGeom prst="rect">
            <a:avLst/>
          </a:prstGeom>
        </p:spPr>
        <p:txBody>
          <a:bodyPr vert="horz" lIns="0" tIns="0" rIns="0" bIns="0" rtlCol="0" anchor="ctr" anchorCtr="0">
            <a:normAutofit/>
          </a:bodyPr>
          <a:lstStyle/>
          <a:p>
            <a:r>
              <a:rPr lang="de-DE"/>
              <a:t>Titelmasterformat durch Klicken bearbeiten</a:t>
            </a:r>
          </a:p>
        </p:txBody>
      </p:sp>
      <p:sp>
        <p:nvSpPr>
          <p:cNvPr id="11" name="Fußzeilenplatzhalter 4"/>
          <p:cNvSpPr>
            <a:spLocks noGrp="1"/>
          </p:cNvSpPr>
          <p:nvPr>
            <p:ph type="ftr" sz="quarter" idx="3"/>
          </p:nvPr>
        </p:nvSpPr>
        <p:spPr>
          <a:xfrm>
            <a:off x="936000" y="4659982"/>
            <a:ext cx="7308000" cy="360000"/>
          </a:xfrm>
          <a:prstGeom prst="rect">
            <a:avLst/>
          </a:prstGeom>
        </p:spPr>
        <p:txBody>
          <a:bodyPr vert="horz" lIns="0" tIns="0" rIns="0" bIns="0" rtlCol="0" anchor="t" anchorCtr="0"/>
          <a:lstStyle>
            <a:lvl1pPr algn="l">
              <a:defRPr sz="1000">
                <a:solidFill>
                  <a:srgbClr val="B3B3B3"/>
                </a:solidFill>
                <a:latin typeface="Arial" pitchFamily="34" charset="0"/>
                <a:cs typeface="Arial" pitchFamily="34" charset="0"/>
              </a:defRPr>
            </a:lvl1pPr>
          </a:lstStyle>
          <a:p>
            <a:r>
              <a:rPr lang="de-DE"/>
              <a:t>TU Bergakademie Freiberg | Vortragender: Max Mustermann | 2020</a:t>
            </a:r>
            <a:endParaRPr lang="de-DE" dirty="0"/>
          </a:p>
        </p:txBody>
      </p:sp>
    </p:spTree>
    <p:extLst>
      <p:ext uri="{BB962C8B-B14F-4D97-AF65-F5344CB8AC3E}">
        <p14:creationId xmlns:p14="http://schemas.microsoft.com/office/powerpoint/2010/main" val="2079044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11" name="Foliennummernplatzhalter 5"/>
          <p:cNvSpPr>
            <a:spLocks noGrp="1"/>
          </p:cNvSpPr>
          <p:nvPr>
            <p:ph type="sldNum" sz="quarter" idx="11"/>
          </p:nvPr>
        </p:nvSpPr>
        <p:spPr>
          <a:xfrm>
            <a:off x="8244408" y="4659982"/>
            <a:ext cx="729192" cy="365125"/>
          </a:xfrm>
          <a:prstGeom prst="rect">
            <a:avLst/>
          </a:prstGeom>
        </p:spPr>
        <p:txBody>
          <a:bodyPr vert="horz" lIns="0" tIns="0" rIns="0" bIns="0" rtlCol="0" anchor="t" anchorCtr="0"/>
          <a:lstStyle>
            <a:lvl1pPr algn="r">
              <a:defRPr sz="1000">
                <a:solidFill>
                  <a:srgbClr val="B3B3B3"/>
                </a:solidFill>
              </a:defRPr>
            </a:lvl1pPr>
          </a:lstStyle>
          <a:p>
            <a:fld id="{F9CA7F02-FF28-4D8F-AF3B-6C950C783A54}" type="slidenum">
              <a:rPr lang="de-DE" smtClean="0"/>
              <a:pPr/>
              <a:t>‹#›</a:t>
            </a:fld>
            <a:endParaRPr lang="de-DE"/>
          </a:p>
        </p:txBody>
      </p:sp>
      <p:sp>
        <p:nvSpPr>
          <p:cNvPr id="12" name="Titelplatzhalter 1"/>
          <p:cNvSpPr>
            <a:spLocks noGrp="1"/>
          </p:cNvSpPr>
          <p:nvPr>
            <p:ph type="title"/>
          </p:nvPr>
        </p:nvSpPr>
        <p:spPr>
          <a:xfrm>
            <a:off x="936000" y="180000"/>
            <a:ext cx="7308000" cy="630000"/>
          </a:xfrm>
          <a:prstGeom prst="rect">
            <a:avLst/>
          </a:prstGeom>
        </p:spPr>
        <p:txBody>
          <a:bodyPr vert="horz" lIns="0" tIns="0" rIns="0" bIns="0" rtlCol="0" anchor="ctr" anchorCtr="0">
            <a:normAutofit/>
          </a:bodyPr>
          <a:lstStyle/>
          <a:p>
            <a:r>
              <a:rPr lang="de-DE"/>
              <a:t>Titelmasterformat durch Klicken bearbeiten</a:t>
            </a:r>
          </a:p>
        </p:txBody>
      </p:sp>
      <p:sp>
        <p:nvSpPr>
          <p:cNvPr id="13" name="Inhaltsplatzhalter 2"/>
          <p:cNvSpPr>
            <a:spLocks noGrp="1"/>
          </p:cNvSpPr>
          <p:nvPr>
            <p:ph sz="half" idx="1"/>
          </p:nvPr>
        </p:nvSpPr>
        <p:spPr>
          <a:xfrm>
            <a:off x="936000" y="915566"/>
            <a:ext cx="3596208" cy="3435967"/>
          </a:xfrm>
        </p:spPr>
        <p:txBody>
          <a:bodyPr lIns="0" tIns="0" rIns="0" bIns="0"/>
          <a:lstStyle>
            <a:lvl1pPr>
              <a:defRPr sz="1800"/>
            </a:lvl1pPr>
            <a:lvl2pPr marL="742950" indent="-285750">
              <a:buFont typeface="Wingdings" pitchFamily="2" charset="2"/>
              <a:buChar char="§"/>
              <a:defRPr sz="1800"/>
            </a:lvl2pPr>
            <a:lvl3pPr marL="1143000" indent="-228600">
              <a:buFont typeface="Courier New" pitchFamily="49" charset="0"/>
              <a:buChar char="o"/>
              <a:defRPr sz="1400"/>
            </a:lvl3pPr>
            <a:lvl4pPr>
              <a:defRPr sz="1400"/>
            </a:lvl4pPr>
            <a:lvl5pPr marL="2057400" indent="-228600">
              <a:buFont typeface="Arial" pitchFamily="34" charset="0"/>
              <a:buChar char="•"/>
              <a:defRPr sz="12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14" name="Inhaltsplatzhalter 3"/>
          <p:cNvSpPr>
            <a:spLocks noGrp="1"/>
          </p:cNvSpPr>
          <p:nvPr>
            <p:ph sz="half" idx="2"/>
          </p:nvPr>
        </p:nvSpPr>
        <p:spPr>
          <a:xfrm>
            <a:off x="4648200" y="915567"/>
            <a:ext cx="3596208" cy="3435966"/>
          </a:xfrm>
        </p:spPr>
        <p:txBody>
          <a:bodyPr/>
          <a:lstStyle>
            <a:lvl1pPr>
              <a:defRPr sz="1800"/>
            </a:lvl1pPr>
            <a:lvl2pPr marL="742950" indent="-285750">
              <a:buFont typeface="Wingdings" pitchFamily="2" charset="2"/>
              <a:buChar char="§"/>
              <a:defRPr sz="1800"/>
            </a:lvl2pPr>
            <a:lvl3pPr marL="1143000" indent="-228600">
              <a:buFont typeface="Courier New" pitchFamily="49" charset="0"/>
              <a:buChar char="o"/>
              <a:defRPr sz="1400"/>
            </a:lvl3pPr>
            <a:lvl4pPr>
              <a:defRPr sz="1400"/>
            </a:lvl4pPr>
            <a:lvl5pPr marL="2057400" indent="-228600">
              <a:buFont typeface="Arial" pitchFamily="34" charset="0"/>
              <a:buChar char="•"/>
              <a:defRPr sz="12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Fußzeilenplatzhalter 4"/>
          <p:cNvSpPr>
            <a:spLocks noGrp="1"/>
          </p:cNvSpPr>
          <p:nvPr>
            <p:ph type="ftr" sz="quarter" idx="3"/>
          </p:nvPr>
        </p:nvSpPr>
        <p:spPr>
          <a:xfrm>
            <a:off x="936000" y="4659982"/>
            <a:ext cx="7308000" cy="360000"/>
          </a:xfrm>
          <a:prstGeom prst="rect">
            <a:avLst/>
          </a:prstGeom>
        </p:spPr>
        <p:txBody>
          <a:bodyPr vert="horz" lIns="0" tIns="0" rIns="0" bIns="0" rtlCol="0" anchor="t" anchorCtr="0"/>
          <a:lstStyle>
            <a:lvl1pPr algn="l">
              <a:defRPr sz="1000">
                <a:solidFill>
                  <a:srgbClr val="B3B3B3"/>
                </a:solidFill>
                <a:latin typeface="Arial" pitchFamily="34" charset="0"/>
                <a:cs typeface="Arial" pitchFamily="34" charset="0"/>
              </a:defRPr>
            </a:lvl1pPr>
          </a:lstStyle>
          <a:p>
            <a:r>
              <a:rPr lang="de-DE"/>
              <a:t>TU Bergakademie Freiberg | Vortragender: Max Mustermann | 2020</a:t>
            </a:r>
            <a:endParaRPr lang="de-DE" dirty="0"/>
          </a:p>
        </p:txBody>
      </p:sp>
    </p:spTree>
    <p:extLst>
      <p:ext uri="{BB962C8B-B14F-4D97-AF65-F5344CB8AC3E}">
        <p14:creationId xmlns:p14="http://schemas.microsoft.com/office/powerpoint/2010/main" val="476744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7" name="Foliennummernplatzhalter 5"/>
          <p:cNvSpPr>
            <a:spLocks noGrp="1"/>
          </p:cNvSpPr>
          <p:nvPr>
            <p:ph type="sldNum" sz="quarter" idx="4"/>
          </p:nvPr>
        </p:nvSpPr>
        <p:spPr>
          <a:xfrm>
            <a:off x="8244408" y="4659982"/>
            <a:ext cx="729192" cy="365125"/>
          </a:xfrm>
          <a:prstGeom prst="rect">
            <a:avLst/>
          </a:prstGeom>
        </p:spPr>
        <p:txBody>
          <a:bodyPr vert="horz" lIns="0" tIns="0" rIns="0" bIns="0" rtlCol="0" anchor="t" anchorCtr="0"/>
          <a:lstStyle>
            <a:lvl1pPr algn="r">
              <a:defRPr sz="1000">
                <a:solidFill>
                  <a:srgbClr val="B3B3B3"/>
                </a:solidFill>
              </a:defRPr>
            </a:lvl1pPr>
          </a:lstStyle>
          <a:p>
            <a:fld id="{F9CA7F02-FF28-4D8F-AF3B-6C950C783A54}" type="slidenum">
              <a:rPr lang="de-DE" smtClean="0"/>
              <a:pPr/>
              <a:t>‹#›</a:t>
            </a:fld>
            <a:endParaRPr lang="de-DE"/>
          </a:p>
        </p:txBody>
      </p:sp>
      <p:sp>
        <p:nvSpPr>
          <p:cNvPr id="8" name="Titelplatzhalter 1"/>
          <p:cNvSpPr>
            <a:spLocks noGrp="1"/>
          </p:cNvSpPr>
          <p:nvPr>
            <p:ph type="title"/>
          </p:nvPr>
        </p:nvSpPr>
        <p:spPr>
          <a:xfrm>
            <a:off x="936000" y="180000"/>
            <a:ext cx="7308000" cy="630000"/>
          </a:xfrm>
          <a:prstGeom prst="rect">
            <a:avLst/>
          </a:prstGeom>
        </p:spPr>
        <p:txBody>
          <a:bodyPr vert="horz" lIns="0" tIns="0" rIns="0" bIns="0" rtlCol="0" anchor="ctr" anchorCtr="0">
            <a:normAutofit/>
          </a:bodyPr>
          <a:lstStyle/>
          <a:p>
            <a:r>
              <a:rPr lang="de-DE"/>
              <a:t>Titelmasterformat durch Klicken bearbeiten</a:t>
            </a:r>
          </a:p>
        </p:txBody>
      </p:sp>
      <p:sp>
        <p:nvSpPr>
          <p:cNvPr id="9" name="Titel 1"/>
          <p:cNvSpPr txBox="1">
            <a:spLocks/>
          </p:cNvSpPr>
          <p:nvPr userDrawn="1"/>
        </p:nvSpPr>
        <p:spPr>
          <a:xfrm>
            <a:off x="936000" y="3432397"/>
            <a:ext cx="7308000" cy="566739"/>
          </a:xfrm>
          <a:prstGeom prst="rect">
            <a:avLst/>
          </a:prstGeom>
        </p:spPr>
        <p:txBody>
          <a:bodyPr vert="horz" lIns="0" tIns="0" rIns="0" bIns="0" rtlCol="0" anchor="t" anchorCtr="0">
            <a:normAutofit/>
          </a:bodyPr>
          <a:lstStyle>
            <a:lvl1pPr algn="l" defTabSz="914400" rtl="0" eaLnBrk="1" latinLnBrk="0" hangingPunct="1">
              <a:spcBef>
                <a:spcPct val="0"/>
              </a:spcBef>
              <a:buNone/>
              <a:defRPr sz="1800" b="1" kern="1200">
                <a:solidFill>
                  <a:srgbClr val="0064A8"/>
                </a:solidFill>
                <a:latin typeface="Arial" pitchFamily="34" charset="0"/>
                <a:ea typeface="+mj-ea"/>
                <a:cs typeface="Arial" pitchFamily="34" charset="0"/>
              </a:defRPr>
            </a:lvl1pPr>
          </a:lstStyle>
          <a:p>
            <a:r>
              <a:rPr lang="de-DE"/>
              <a:t>Titelmasterformat durch Klicken bearbeiten</a:t>
            </a:r>
          </a:p>
        </p:txBody>
      </p:sp>
      <p:sp>
        <p:nvSpPr>
          <p:cNvPr id="10" name="Bildplatzhalter 2"/>
          <p:cNvSpPr>
            <a:spLocks noGrp="1"/>
          </p:cNvSpPr>
          <p:nvPr>
            <p:ph type="pic" idx="1"/>
          </p:nvPr>
        </p:nvSpPr>
        <p:spPr>
          <a:xfrm>
            <a:off x="936000" y="915566"/>
            <a:ext cx="7308000" cy="237626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12" name="Textplatzhalter 3"/>
          <p:cNvSpPr>
            <a:spLocks noGrp="1"/>
          </p:cNvSpPr>
          <p:nvPr>
            <p:ph type="body" sz="half" idx="2"/>
          </p:nvPr>
        </p:nvSpPr>
        <p:spPr>
          <a:xfrm>
            <a:off x="936000" y="3867894"/>
            <a:ext cx="7308000" cy="504056"/>
          </a:xfrm>
        </p:spPr>
        <p:txBody>
          <a:bodyPr lIns="0" tIns="0" rIns="0" bIns="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13" name="Fußzeilenplatzhalter 4"/>
          <p:cNvSpPr txBox="1">
            <a:spLocks/>
          </p:cNvSpPr>
          <p:nvPr userDrawn="1"/>
        </p:nvSpPr>
        <p:spPr>
          <a:xfrm>
            <a:off x="957888" y="4684723"/>
            <a:ext cx="7308000" cy="360000"/>
          </a:xfrm>
          <a:prstGeom prst="rect">
            <a:avLst/>
          </a:prstGeom>
        </p:spPr>
        <p:txBody>
          <a:bodyPr vert="horz" lIns="0" tIns="0" rIns="0" bIns="0" rtlCol="0" anchor="t" anchorCtr="0"/>
          <a:lstStyle>
            <a:defPPr>
              <a:defRPr lang="de-DE"/>
            </a:defPPr>
            <a:lvl1pPr marL="0" algn="l" defTabSz="914400" rtl="0" eaLnBrk="1" latinLnBrk="0" hangingPunct="1">
              <a:defRPr sz="1000" kern="1200">
                <a:solidFill>
                  <a:srgbClr val="B3B3B3"/>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TU Bergakademie Freiberg | Institut für ... | Professur für ... | Institutsadresse | Telefonnummer: 03731 39-1234 |   </a:t>
            </a:r>
          </a:p>
          <a:p>
            <a:r>
              <a:rPr lang="de-DE" dirty="0"/>
              <a:t>Vortragender: Max Mustermann | Veranstaltungstitel | 2019</a:t>
            </a:r>
          </a:p>
        </p:txBody>
      </p:sp>
    </p:spTree>
    <p:extLst>
      <p:ext uri="{BB962C8B-B14F-4D97-AF65-F5344CB8AC3E}">
        <p14:creationId xmlns:p14="http://schemas.microsoft.com/office/powerpoint/2010/main" val="2712980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el und 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900114" y="1275178"/>
            <a:ext cx="7343775" cy="3402806"/>
          </a:xfrm>
        </p:spPr>
        <p:txBody>
          <a:bodyPr lIns="0" tIns="0" rIns="0" bIns="0">
            <a:normAutofit/>
          </a:bodyPr>
          <a:lstStyle>
            <a:lvl1pPr marL="285750" indent="-285750">
              <a:spcAft>
                <a:spcPts val="600"/>
              </a:spcAft>
              <a:buClr>
                <a:schemeClr val="tx1"/>
              </a:buClr>
              <a:buFont typeface="Wingdings" pitchFamily="2" charset="2"/>
              <a:buChar char="§"/>
              <a:defRPr sz="1600">
                <a:solidFill>
                  <a:srgbClr val="333333"/>
                </a:solidFill>
              </a:defRPr>
            </a:lvl1pPr>
            <a:lvl2pPr marL="742950" indent="-285750">
              <a:spcAft>
                <a:spcPts val="600"/>
              </a:spcAft>
              <a:buFont typeface="Lucida Grande"/>
              <a:buChar char="̄"/>
              <a:defRPr sz="1600">
                <a:solidFill>
                  <a:srgbClr val="333333"/>
                </a:solidFill>
              </a:defRPr>
            </a:lvl2pPr>
            <a:lvl3pPr marL="1143000" indent="-228600">
              <a:buFont typeface="Courier New" pitchFamily="49" charset="0"/>
              <a:buChar char="o"/>
              <a:defRPr sz="1200">
                <a:solidFill>
                  <a:srgbClr val="333333"/>
                </a:solidFill>
              </a:defRPr>
            </a:lvl3pPr>
            <a:lvl4pPr>
              <a:defRPr sz="1200">
                <a:solidFill>
                  <a:srgbClr val="333333"/>
                </a:solidFill>
              </a:defRPr>
            </a:lvl4pPr>
            <a:lvl5pPr marL="2057400" indent="-228600">
              <a:buFont typeface="Arial" pitchFamily="34" charset="0"/>
              <a:buChar char="•"/>
              <a:defRPr sz="1100">
                <a:solidFill>
                  <a:srgbClr val="333333"/>
                </a:solidFill>
              </a:defRPr>
            </a:lvl5pPr>
          </a:lstStyle>
          <a:p>
            <a:pPr lvl="0"/>
            <a:r>
              <a:rPr lang="de-DE" dirty="0"/>
              <a:t>Erste Ebene</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12"/>
          </p:nvPr>
        </p:nvSpPr>
        <p:spPr>
          <a:xfrm>
            <a:off x="8091280" y="4840002"/>
            <a:ext cx="729192" cy="273844"/>
          </a:xfrm>
        </p:spPr>
        <p:txBody>
          <a:bodyPr anchor="t" anchorCtr="0"/>
          <a:lstStyle>
            <a:lvl1pPr>
              <a:defRPr sz="1000"/>
            </a:lvl1pPr>
          </a:lstStyle>
          <a:p>
            <a:fld id="{F9CA7F02-FF28-4D8F-AF3B-6C950C783A54}" type="slidenum">
              <a:rPr lang="de-DE" smtClean="0"/>
              <a:pPr/>
              <a:t>‹#›</a:t>
            </a:fld>
            <a:endParaRPr lang="de-DE" dirty="0"/>
          </a:p>
        </p:txBody>
      </p:sp>
      <p:sp>
        <p:nvSpPr>
          <p:cNvPr id="9" name="Inhaltsplatzhalter 8"/>
          <p:cNvSpPr>
            <a:spLocks noGrp="1"/>
          </p:cNvSpPr>
          <p:nvPr>
            <p:ph sz="quarter" idx="13" hasCustomPrompt="1"/>
          </p:nvPr>
        </p:nvSpPr>
        <p:spPr>
          <a:xfrm>
            <a:off x="900114" y="789813"/>
            <a:ext cx="7343775" cy="431788"/>
          </a:xfrm>
        </p:spPr>
        <p:txBody>
          <a:bodyPr>
            <a:normAutofit/>
          </a:bodyPr>
          <a:lstStyle>
            <a:lvl1pPr>
              <a:defRPr sz="2000" b="1" i="0" cap="all" baseline="0">
                <a:solidFill>
                  <a:srgbClr val="0064A8"/>
                </a:solidFill>
              </a:defRPr>
            </a:lvl1pPr>
          </a:lstStyle>
          <a:p>
            <a:pPr lvl="0"/>
            <a:r>
              <a:rPr lang="de-DE" dirty="0"/>
              <a:t>TITELMASTERFORMAT BEARBEITEN</a:t>
            </a:r>
          </a:p>
        </p:txBody>
      </p:sp>
      <p:sp>
        <p:nvSpPr>
          <p:cNvPr id="4" name="Titel 3"/>
          <p:cNvSpPr>
            <a:spLocks noGrp="1"/>
          </p:cNvSpPr>
          <p:nvPr>
            <p:ph type="title"/>
          </p:nvPr>
        </p:nvSpPr>
        <p:spPr/>
        <p:txBody>
          <a:bodyPr/>
          <a:lstStyle/>
          <a:p>
            <a:r>
              <a:rPr lang="de-DE"/>
              <a:t>Mastertitelformat bearbeiten</a:t>
            </a:r>
          </a:p>
        </p:txBody>
      </p:sp>
      <p:sp>
        <p:nvSpPr>
          <p:cNvPr id="10" name="Fußzeilenplatzhalter 4"/>
          <p:cNvSpPr>
            <a:spLocks noGrp="1"/>
          </p:cNvSpPr>
          <p:nvPr>
            <p:ph type="ftr" sz="quarter" idx="3"/>
          </p:nvPr>
        </p:nvSpPr>
        <p:spPr>
          <a:xfrm>
            <a:off x="936000" y="4659982"/>
            <a:ext cx="7308000" cy="360000"/>
          </a:xfrm>
          <a:prstGeom prst="rect">
            <a:avLst/>
          </a:prstGeom>
        </p:spPr>
        <p:txBody>
          <a:bodyPr vert="horz" lIns="0" tIns="0" rIns="0" bIns="0" rtlCol="0" anchor="t" anchorCtr="0"/>
          <a:lstStyle>
            <a:lvl1pPr algn="l">
              <a:defRPr sz="1000">
                <a:solidFill>
                  <a:srgbClr val="B3B3B3"/>
                </a:solidFill>
                <a:latin typeface="Arial" pitchFamily="34" charset="0"/>
                <a:cs typeface="Arial" pitchFamily="34" charset="0"/>
              </a:defRPr>
            </a:lvl1pPr>
          </a:lstStyle>
          <a:p>
            <a:r>
              <a:rPr lang="de-DE"/>
              <a:t>TU Bergakademie Freiberg | Vortragender: Max Mustermann | 2020</a:t>
            </a:r>
            <a:endParaRPr lang="de-DE" dirty="0"/>
          </a:p>
        </p:txBody>
      </p:sp>
    </p:spTree>
    <p:extLst>
      <p:ext uri="{BB962C8B-B14F-4D97-AF65-F5344CB8AC3E}">
        <p14:creationId xmlns:p14="http://schemas.microsoft.com/office/powerpoint/2010/main" val="1256750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a:xfrm>
            <a:off x="899592" y="1383618"/>
            <a:ext cx="7308000" cy="3206381"/>
          </a:xfrm>
        </p:spPr>
        <p:txBody>
          <a:bodyPr lIns="0" tIns="0" rIns="0" bIns="0"/>
          <a:lstStyle>
            <a:lvl1pPr>
              <a:defRPr sz="1800">
                <a:solidFill>
                  <a:srgbClr val="333333"/>
                </a:solidFill>
              </a:defRPr>
            </a:lvl1pPr>
            <a:lvl2pPr marL="742950" indent="-285750">
              <a:buFont typeface="Wingdings" pitchFamily="2" charset="2"/>
              <a:buChar char="§"/>
              <a:defRPr sz="1800">
                <a:solidFill>
                  <a:srgbClr val="333333"/>
                </a:solidFill>
              </a:defRPr>
            </a:lvl2pPr>
            <a:lvl3pPr marL="1143000" indent="-228600">
              <a:buFont typeface="Courier New" pitchFamily="49" charset="0"/>
              <a:buChar char="o"/>
              <a:defRPr sz="1400">
                <a:solidFill>
                  <a:srgbClr val="333333"/>
                </a:solidFill>
              </a:defRPr>
            </a:lvl3pPr>
            <a:lvl4pPr>
              <a:defRPr sz="1400">
                <a:solidFill>
                  <a:srgbClr val="333333"/>
                </a:solidFill>
              </a:defRPr>
            </a:lvl4pPr>
            <a:lvl5pPr marL="2057400" indent="-228600">
              <a:buFont typeface="Arial" pitchFamily="34" charset="0"/>
              <a:buChar char="•"/>
              <a:defRPr sz="1200">
                <a:solidFill>
                  <a:srgbClr val="333333"/>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Foliennummernplatzhalter 5"/>
          <p:cNvSpPr>
            <a:spLocks noGrp="1"/>
          </p:cNvSpPr>
          <p:nvPr>
            <p:ph type="sldNum" sz="quarter" idx="12"/>
          </p:nvPr>
        </p:nvSpPr>
        <p:spPr/>
        <p:txBody>
          <a:bodyPr/>
          <a:lstStyle/>
          <a:p>
            <a:fld id="{F9CA7F02-FF28-4D8F-AF3B-6C950C783A54}" type="slidenum">
              <a:rPr lang="de-DE" smtClean="0"/>
              <a:pPr/>
              <a:t>‹#›</a:t>
            </a:fld>
            <a:endParaRPr lang="de-DE" dirty="0"/>
          </a:p>
        </p:txBody>
      </p:sp>
      <p:sp>
        <p:nvSpPr>
          <p:cNvPr id="9" name="Inhaltsplatzhalter 8"/>
          <p:cNvSpPr>
            <a:spLocks noGrp="1"/>
          </p:cNvSpPr>
          <p:nvPr>
            <p:ph sz="quarter" idx="13" hasCustomPrompt="1"/>
          </p:nvPr>
        </p:nvSpPr>
        <p:spPr>
          <a:xfrm>
            <a:off x="899592" y="796506"/>
            <a:ext cx="7308000" cy="533106"/>
          </a:xfrm>
        </p:spPr>
        <p:txBody>
          <a:bodyPr>
            <a:noAutofit/>
          </a:bodyPr>
          <a:lstStyle>
            <a:lvl1pPr>
              <a:spcBef>
                <a:spcPts val="0"/>
              </a:spcBef>
              <a:defRPr sz="2400" b="1" i="0" cap="all">
                <a:solidFill>
                  <a:srgbClr val="0064A8"/>
                </a:solidFill>
              </a:defRPr>
            </a:lvl1pPr>
          </a:lstStyle>
          <a:p>
            <a:pPr lvl="0"/>
            <a:r>
              <a:rPr lang="de-DE" dirty="0"/>
              <a:t>TITELMASTERFORMAT </a:t>
            </a:r>
          </a:p>
          <a:p>
            <a:pPr lvl="0"/>
            <a:r>
              <a:rPr lang="de-DE" dirty="0"/>
              <a:t>ZWEIZEILIG BEARBEITEN</a:t>
            </a:r>
          </a:p>
        </p:txBody>
      </p:sp>
      <p:sp>
        <p:nvSpPr>
          <p:cNvPr id="7" name="Fußzeilenplatzhalter 4"/>
          <p:cNvSpPr>
            <a:spLocks noGrp="1"/>
          </p:cNvSpPr>
          <p:nvPr>
            <p:ph type="ftr" sz="quarter" idx="3"/>
          </p:nvPr>
        </p:nvSpPr>
        <p:spPr>
          <a:xfrm>
            <a:off x="936000" y="4659982"/>
            <a:ext cx="7308000" cy="360000"/>
          </a:xfrm>
          <a:prstGeom prst="rect">
            <a:avLst/>
          </a:prstGeom>
        </p:spPr>
        <p:txBody>
          <a:bodyPr vert="horz" lIns="0" tIns="0" rIns="0" bIns="0" rtlCol="0" anchor="t" anchorCtr="0"/>
          <a:lstStyle>
            <a:lvl1pPr algn="l">
              <a:defRPr sz="1000">
                <a:solidFill>
                  <a:srgbClr val="B3B3B3"/>
                </a:solidFill>
                <a:latin typeface="Arial" pitchFamily="34" charset="0"/>
                <a:cs typeface="Arial" pitchFamily="34" charset="0"/>
              </a:defRPr>
            </a:lvl1pPr>
          </a:lstStyle>
          <a:p>
            <a:r>
              <a:rPr lang="de-DE"/>
              <a:t>TU Bergakademie Freiberg | Vortragender: Max Mustermann | 2020</a:t>
            </a:r>
            <a:endParaRPr lang="de-DE" dirty="0"/>
          </a:p>
        </p:txBody>
      </p:sp>
    </p:spTree>
    <p:extLst>
      <p:ext uri="{BB962C8B-B14F-4D97-AF65-F5344CB8AC3E}">
        <p14:creationId xmlns:p14="http://schemas.microsoft.com/office/powerpoint/2010/main" val="4082261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900080" y="135000"/>
            <a:ext cx="7343808" cy="472500"/>
          </a:xfrm>
        </p:spPr>
        <p:txBody>
          <a:bodyPr/>
          <a:lstStyle/>
          <a:p>
            <a:r>
              <a:rPr lang="de-DE" dirty="0"/>
              <a:t>Mastertitelformat bearbeiten</a:t>
            </a:r>
          </a:p>
        </p:txBody>
      </p:sp>
      <p:sp>
        <p:nvSpPr>
          <p:cNvPr id="3" name="Inhaltsplatzhalter 2"/>
          <p:cNvSpPr>
            <a:spLocks noGrp="1"/>
          </p:cNvSpPr>
          <p:nvPr>
            <p:ph sz="half" idx="1"/>
          </p:nvPr>
        </p:nvSpPr>
        <p:spPr>
          <a:xfrm>
            <a:off x="900080" y="1275588"/>
            <a:ext cx="3632128" cy="3402396"/>
          </a:xfrm>
        </p:spPr>
        <p:txBody>
          <a:bodyPr lIns="0" tIns="0" rIns="0" bIns="0"/>
          <a:lstStyle>
            <a:lvl1pPr marL="285750" indent="-285750">
              <a:buClr>
                <a:schemeClr val="tx1"/>
              </a:buClr>
              <a:buFont typeface="Wingdings" pitchFamily="2" charset="2"/>
              <a:buChar char="§"/>
              <a:defRPr sz="1800"/>
            </a:lvl1pPr>
            <a:lvl2pPr marL="742950" indent="-285750">
              <a:buFont typeface="Symbol" charset="2"/>
              <a:buChar char="-"/>
              <a:defRPr sz="1800"/>
            </a:lvl2pPr>
            <a:lvl3pPr marL="1143000" indent="-228600">
              <a:buFont typeface="Courier New" pitchFamily="49" charset="0"/>
              <a:buChar char="o"/>
              <a:defRPr sz="1400"/>
            </a:lvl3pPr>
            <a:lvl4pPr>
              <a:defRPr sz="1400"/>
            </a:lvl4pPr>
            <a:lvl5pPr marL="2057400" indent="-228600">
              <a:buFont typeface="Arial" pitchFamily="34" charset="0"/>
              <a:buChar char="•"/>
              <a:defRPr sz="1200"/>
            </a:lvl5pPr>
            <a:lvl6pPr>
              <a:defRPr sz="1800"/>
            </a:lvl6pPr>
            <a:lvl7pPr>
              <a:defRPr sz="1800"/>
            </a:lvl7pPr>
            <a:lvl8pPr>
              <a:defRPr sz="1800"/>
            </a:lvl8pPr>
            <a:lvl9pPr>
              <a:defRPr sz="18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613892" y="1275588"/>
            <a:ext cx="3629996" cy="3402397"/>
          </a:xfrm>
        </p:spPr>
        <p:txBody>
          <a:bodyPr/>
          <a:lstStyle>
            <a:lvl1pPr marL="285750" indent="-285750">
              <a:buClr>
                <a:schemeClr val="tx1"/>
              </a:buClr>
              <a:buFont typeface="Wingdings" pitchFamily="2" charset="2"/>
              <a:buChar char="§"/>
              <a:defRPr sz="1800"/>
            </a:lvl1pPr>
            <a:lvl2pPr marL="742950" indent="-285750">
              <a:buFont typeface="Symbol" charset="2"/>
              <a:buChar char="-"/>
              <a:defRPr sz="1800"/>
            </a:lvl2pPr>
            <a:lvl3pPr marL="1143000" indent="-228600">
              <a:buFont typeface="Courier New" pitchFamily="49" charset="0"/>
              <a:buChar char="o"/>
              <a:defRPr sz="1400"/>
            </a:lvl3pPr>
            <a:lvl4pPr>
              <a:defRPr sz="1400"/>
            </a:lvl4pPr>
            <a:lvl5pPr marL="2057400" indent="-228600">
              <a:buFont typeface="Arial" pitchFamily="34" charset="0"/>
              <a:buChar char="•"/>
              <a:defRPr sz="1200"/>
            </a:lvl5pPr>
            <a:lvl6pPr>
              <a:defRPr sz="1800"/>
            </a:lvl6pPr>
            <a:lvl7pPr>
              <a:defRPr sz="1800"/>
            </a:lvl7pPr>
            <a:lvl8pPr>
              <a:defRPr sz="1800"/>
            </a:lvl8pPr>
            <a:lvl9pPr>
              <a:defRPr sz="18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oliennummernplatzhalter 6"/>
          <p:cNvSpPr>
            <a:spLocks noGrp="1"/>
          </p:cNvSpPr>
          <p:nvPr>
            <p:ph type="sldNum" sz="quarter" idx="12"/>
          </p:nvPr>
        </p:nvSpPr>
        <p:spPr/>
        <p:txBody>
          <a:bodyPr/>
          <a:lstStyle/>
          <a:p>
            <a:fld id="{F9CA7F02-FF28-4D8F-AF3B-6C950C783A54}" type="slidenum">
              <a:rPr lang="de-DE" smtClean="0"/>
              <a:pPr/>
              <a:t>‹#›</a:t>
            </a:fld>
            <a:endParaRPr lang="de-DE" dirty="0"/>
          </a:p>
        </p:txBody>
      </p:sp>
      <p:sp>
        <p:nvSpPr>
          <p:cNvPr id="8" name="Inhaltsplatzhalter 8"/>
          <p:cNvSpPr>
            <a:spLocks noGrp="1"/>
          </p:cNvSpPr>
          <p:nvPr>
            <p:ph sz="quarter" idx="13" hasCustomPrompt="1"/>
          </p:nvPr>
        </p:nvSpPr>
        <p:spPr>
          <a:xfrm>
            <a:off x="900080" y="789813"/>
            <a:ext cx="7343920" cy="431788"/>
          </a:xfrm>
        </p:spPr>
        <p:txBody>
          <a:bodyPr>
            <a:normAutofit/>
          </a:bodyPr>
          <a:lstStyle>
            <a:lvl1pPr>
              <a:defRPr sz="2400" b="1" i="0" cap="all" baseline="0">
                <a:solidFill>
                  <a:srgbClr val="0064A8"/>
                </a:solidFill>
              </a:defRPr>
            </a:lvl1pPr>
          </a:lstStyle>
          <a:p>
            <a:pPr lvl="0"/>
            <a:r>
              <a:rPr lang="de-DE" dirty="0"/>
              <a:t>TITELMASTERFORMAT BEARBEITEN</a:t>
            </a:r>
          </a:p>
        </p:txBody>
      </p:sp>
      <p:sp>
        <p:nvSpPr>
          <p:cNvPr id="9" name="Fußzeilenplatzhalter 4"/>
          <p:cNvSpPr>
            <a:spLocks noGrp="1"/>
          </p:cNvSpPr>
          <p:nvPr>
            <p:ph type="ftr" sz="quarter" idx="3"/>
          </p:nvPr>
        </p:nvSpPr>
        <p:spPr>
          <a:xfrm>
            <a:off x="936000" y="4659982"/>
            <a:ext cx="7308000" cy="360000"/>
          </a:xfrm>
          <a:prstGeom prst="rect">
            <a:avLst/>
          </a:prstGeom>
        </p:spPr>
        <p:txBody>
          <a:bodyPr vert="horz" lIns="0" tIns="0" rIns="0" bIns="0" rtlCol="0" anchor="t" anchorCtr="0"/>
          <a:lstStyle>
            <a:lvl1pPr algn="l">
              <a:defRPr sz="1000">
                <a:solidFill>
                  <a:srgbClr val="B3B3B3"/>
                </a:solidFill>
                <a:latin typeface="Arial" pitchFamily="34" charset="0"/>
                <a:cs typeface="Arial" pitchFamily="34" charset="0"/>
              </a:defRPr>
            </a:lvl1pPr>
          </a:lstStyle>
          <a:p>
            <a:r>
              <a:rPr lang="de-DE"/>
              <a:t>TU Bergakademie Freiberg | Vortragender: Max Mustermann | 2020</a:t>
            </a:r>
            <a:endParaRPr lang="de-DE" dirty="0"/>
          </a:p>
        </p:txBody>
      </p:sp>
    </p:spTree>
    <p:extLst>
      <p:ext uri="{BB962C8B-B14F-4D97-AF65-F5344CB8AC3E}">
        <p14:creationId xmlns:p14="http://schemas.microsoft.com/office/powerpoint/2010/main" val="220316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899592" y="1296054"/>
            <a:ext cx="3596208" cy="3435937"/>
          </a:xfrm>
        </p:spPr>
        <p:txBody>
          <a:bodyPr lIns="0" tIns="0" rIns="0" bIns="0"/>
          <a:lstStyle>
            <a:lvl1pPr>
              <a:defRPr sz="1800"/>
            </a:lvl1pPr>
            <a:lvl2pPr marL="742950" indent="-285750">
              <a:buFont typeface="Wingdings" pitchFamily="2" charset="2"/>
              <a:buChar char="§"/>
              <a:defRPr sz="1800"/>
            </a:lvl2pPr>
            <a:lvl3pPr marL="1143000" indent="-228600">
              <a:buFont typeface="Courier New" pitchFamily="49" charset="0"/>
              <a:buChar char="o"/>
              <a:defRPr sz="1400"/>
            </a:lvl3pPr>
            <a:lvl4pPr>
              <a:defRPr sz="1400"/>
            </a:lvl4pPr>
            <a:lvl5pPr marL="2057400" indent="-228600">
              <a:buFont typeface="Arial" pitchFamily="34" charset="0"/>
              <a:buChar char="•"/>
              <a:defRPr sz="1200"/>
            </a:lvl5pPr>
            <a:lvl6pPr>
              <a:defRPr sz="1800"/>
            </a:lvl6pPr>
            <a:lvl7pPr>
              <a:defRPr sz="1800"/>
            </a:lvl7pPr>
            <a:lvl8pPr>
              <a:defRPr sz="1800"/>
            </a:lvl8pPr>
            <a:lvl9pPr>
              <a:defRPr sz="18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4613892" y="1281192"/>
            <a:ext cx="3596208" cy="1668600"/>
          </a:xfrm>
        </p:spPr>
        <p:txBody>
          <a:bodyPr/>
          <a:lstStyle>
            <a:lvl1pPr>
              <a:defRPr sz="1800"/>
            </a:lvl1pPr>
            <a:lvl2pPr marL="742950" indent="-285750">
              <a:buFont typeface="Wingdings" pitchFamily="2" charset="2"/>
              <a:buChar char="§"/>
              <a:defRPr sz="1800"/>
            </a:lvl2pPr>
            <a:lvl3pPr marL="1143000" indent="-228600">
              <a:buFont typeface="Courier New" pitchFamily="49" charset="0"/>
              <a:buChar char="o"/>
              <a:defRPr sz="1400"/>
            </a:lvl3pPr>
            <a:lvl4pPr>
              <a:defRPr sz="1400"/>
            </a:lvl4pPr>
            <a:lvl5pPr marL="2057400" indent="-228600">
              <a:buFont typeface="Arial" pitchFamily="34" charset="0"/>
              <a:buChar char="•"/>
              <a:defRPr sz="1200"/>
            </a:lvl5pPr>
            <a:lvl6pPr>
              <a:defRPr sz="1800"/>
            </a:lvl6pPr>
            <a:lvl7pPr>
              <a:defRPr sz="1800"/>
            </a:lvl7pPr>
            <a:lvl8pPr>
              <a:defRPr sz="1800"/>
            </a:lvl8pPr>
            <a:lvl9pPr>
              <a:defRPr sz="18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oliennummernplatzhalter 6"/>
          <p:cNvSpPr>
            <a:spLocks noGrp="1"/>
          </p:cNvSpPr>
          <p:nvPr>
            <p:ph type="sldNum" sz="quarter" idx="12"/>
          </p:nvPr>
        </p:nvSpPr>
        <p:spPr/>
        <p:txBody>
          <a:bodyPr/>
          <a:lstStyle/>
          <a:p>
            <a:fld id="{F9CA7F02-FF28-4D8F-AF3B-6C950C783A54}" type="slidenum">
              <a:rPr lang="de-DE" smtClean="0"/>
              <a:pPr/>
              <a:t>‹#›</a:t>
            </a:fld>
            <a:endParaRPr lang="de-DE" dirty="0"/>
          </a:p>
        </p:txBody>
      </p:sp>
      <p:sp>
        <p:nvSpPr>
          <p:cNvPr id="8" name="Inhaltsplatzhalter 8"/>
          <p:cNvSpPr>
            <a:spLocks noGrp="1"/>
          </p:cNvSpPr>
          <p:nvPr>
            <p:ph sz="quarter" idx="13" hasCustomPrompt="1"/>
          </p:nvPr>
        </p:nvSpPr>
        <p:spPr>
          <a:xfrm>
            <a:off x="899592" y="796506"/>
            <a:ext cx="7308000" cy="425094"/>
          </a:xfrm>
        </p:spPr>
        <p:txBody>
          <a:bodyPr>
            <a:normAutofit/>
          </a:bodyPr>
          <a:lstStyle>
            <a:lvl1pPr>
              <a:defRPr sz="2400" b="1" i="0" cap="all">
                <a:solidFill>
                  <a:srgbClr val="0064A8"/>
                </a:solidFill>
              </a:defRPr>
            </a:lvl1pPr>
          </a:lstStyle>
          <a:p>
            <a:pPr lvl="0"/>
            <a:r>
              <a:rPr lang="de-DE" dirty="0"/>
              <a:t>TITELMASTERFORMAT BEARBEITEN</a:t>
            </a:r>
          </a:p>
        </p:txBody>
      </p:sp>
      <p:sp>
        <p:nvSpPr>
          <p:cNvPr id="10" name="Inhaltsplatzhalter 3"/>
          <p:cNvSpPr>
            <a:spLocks noGrp="1"/>
          </p:cNvSpPr>
          <p:nvPr>
            <p:ph sz="half" idx="14"/>
          </p:nvPr>
        </p:nvSpPr>
        <p:spPr>
          <a:xfrm>
            <a:off x="4613892" y="3063390"/>
            <a:ext cx="3596208" cy="1668600"/>
          </a:xfrm>
        </p:spPr>
        <p:txBody>
          <a:bodyPr/>
          <a:lstStyle>
            <a:lvl1pPr>
              <a:defRPr sz="1800"/>
            </a:lvl1pPr>
            <a:lvl2pPr marL="742950" indent="-285750">
              <a:buFont typeface="Wingdings" pitchFamily="2" charset="2"/>
              <a:buChar char="§"/>
              <a:defRPr sz="1800"/>
            </a:lvl2pPr>
            <a:lvl3pPr marL="1143000" indent="-228600">
              <a:buFont typeface="Courier New" pitchFamily="49" charset="0"/>
              <a:buChar char="o"/>
              <a:defRPr sz="1400"/>
            </a:lvl3pPr>
            <a:lvl4pPr>
              <a:defRPr sz="1400"/>
            </a:lvl4pPr>
            <a:lvl5pPr marL="2057400" indent="-228600">
              <a:buFont typeface="Arial" pitchFamily="34" charset="0"/>
              <a:buChar char="•"/>
              <a:defRPr sz="1200"/>
            </a:lvl5pPr>
            <a:lvl6pPr>
              <a:defRPr sz="1800"/>
            </a:lvl6pPr>
            <a:lvl7pPr>
              <a:defRPr sz="1800"/>
            </a:lvl7pPr>
            <a:lvl8pPr>
              <a:defRPr sz="1800"/>
            </a:lvl8pPr>
            <a:lvl9pPr>
              <a:defRPr sz="18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Fußzeilenplatzhalter 4"/>
          <p:cNvSpPr>
            <a:spLocks noGrp="1"/>
          </p:cNvSpPr>
          <p:nvPr>
            <p:ph type="ftr" sz="quarter" idx="3"/>
          </p:nvPr>
        </p:nvSpPr>
        <p:spPr>
          <a:xfrm>
            <a:off x="936000" y="4659982"/>
            <a:ext cx="7308000" cy="360000"/>
          </a:xfrm>
          <a:prstGeom prst="rect">
            <a:avLst/>
          </a:prstGeom>
        </p:spPr>
        <p:txBody>
          <a:bodyPr vert="horz" lIns="0" tIns="0" rIns="0" bIns="0" rtlCol="0" anchor="t" anchorCtr="0"/>
          <a:lstStyle>
            <a:lvl1pPr algn="l">
              <a:defRPr sz="1000">
                <a:solidFill>
                  <a:srgbClr val="B3B3B3"/>
                </a:solidFill>
                <a:latin typeface="Arial" pitchFamily="34" charset="0"/>
                <a:cs typeface="Arial" pitchFamily="34" charset="0"/>
              </a:defRPr>
            </a:lvl1pPr>
          </a:lstStyle>
          <a:p>
            <a:r>
              <a:rPr lang="de-DE"/>
              <a:t>TU Bergakademie Freiberg | Vortragender: Max Mustermann | 2020</a:t>
            </a:r>
            <a:endParaRPr lang="de-DE" dirty="0"/>
          </a:p>
        </p:txBody>
      </p:sp>
    </p:spTree>
    <p:extLst>
      <p:ext uri="{BB962C8B-B14F-4D97-AF65-F5344CB8AC3E}">
        <p14:creationId xmlns:p14="http://schemas.microsoft.com/office/powerpoint/2010/main" val="4267961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ußzeilenplatzhalter 4"/>
          <p:cNvSpPr>
            <a:spLocks noGrp="1"/>
          </p:cNvSpPr>
          <p:nvPr>
            <p:ph type="ftr" sz="quarter" idx="3"/>
          </p:nvPr>
        </p:nvSpPr>
        <p:spPr>
          <a:xfrm>
            <a:off x="936000" y="4659982"/>
            <a:ext cx="7308000" cy="360000"/>
          </a:xfrm>
          <a:prstGeom prst="rect">
            <a:avLst/>
          </a:prstGeom>
        </p:spPr>
        <p:txBody>
          <a:bodyPr vert="horz" lIns="0" tIns="0" rIns="0" bIns="0" rtlCol="0" anchor="t" anchorCtr="0"/>
          <a:lstStyle>
            <a:lvl1pPr algn="l">
              <a:defRPr sz="1000">
                <a:solidFill>
                  <a:srgbClr val="B3B3B3"/>
                </a:solidFill>
                <a:latin typeface="Arial" pitchFamily="34" charset="0"/>
                <a:cs typeface="Arial" pitchFamily="34" charset="0"/>
              </a:defRPr>
            </a:lvl1pPr>
          </a:lstStyle>
          <a:p>
            <a:r>
              <a:rPr lang="de-DE"/>
              <a:t>TU Bergakademie Freiberg | Vortragender: Max Mustermann | 2020</a:t>
            </a:r>
            <a:endParaRPr lang="de-DE" dirty="0"/>
          </a:p>
        </p:txBody>
      </p:sp>
      <p:sp>
        <p:nvSpPr>
          <p:cNvPr id="9" name="Foliennummernplatzhalter 5"/>
          <p:cNvSpPr>
            <a:spLocks noGrp="1"/>
          </p:cNvSpPr>
          <p:nvPr>
            <p:ph type="sldNum" sz="quarter" idx="4"/>
          </p:nvPr>
        </p:nvSpPr>
        <p:spPr>
          <a:xfrm>
            <a:off x="8244408" y="4659982"/>
            <a:ext cx="729192" cy="365125"/>
          </a:xfrm>
          <a:prstGeom prst="rect">
            <a:avLst/>
          </a:prstGeom>
        </p:spPr>
        <p:txBody>
          <a:bodyPr vert="horz" lIns="0" tIns="0" rIns="0" bIns="0" rtlCol="0" anchor="t" anchorCtr="0"/>
          <a:lstStyle>
            <a:lvl1pPr algn="r">
              <a:defRPr sz="1000">
                <a:solidFill>
                  <a:srgbClr val="B3B3B3"/>
                </a:solidFill>
              </a:defRPr>
            </a:lvl1pPr>
          </a:lstStyle>
          <a:p>
            <a:fld id="{F9CA7F02-FF28-4D8F-AF3B-6C950C783A54}" type="slidenum">
              <a:rPr lang="de-DE" smtClean="0"/>
              <a:pPr/>
              <a:t>‹#›</a:t>
            </a:fld>
            <a:endParaRPr lang="de-DE"/>
          </a:p>
        </p:txBody>
      </p:sp>
      <p:sp>
        <p:nvSpPr>
          <p:cNvPr id="10" name="Titelplatzhalter 1"/>
          <p:cNvSpPr>
            <a:spLocks noGrp="1"/>
          </p:cNvSpPr>
          <p:nvPr>
            <p:ph type="title"/>
          </p:nvPr>
        </p:nvSpPr>
        <p:spPr>
          <a:xfrm>
            <a:off x="936000" y="180000"/>
            <a:ext cx="7308000" cy="630000"/>
          </a:xfrm>
          <a:prstGeom prst="rect">
            <a:avLst/>
          </a:prstGeom>
        </p:spPr>
        <p:txBody>
          <a:bodyPr vert="horz" lIns="0" tIns="0" rIns="0" bIns="0" rtlCol="0" anchor="ctr" anchorCtr="0">
            <a:normAutofit/>
          </a:bodyPr>
          <a:lstStyle/>
          <a:p>
            <a:r>
              <a:rPr lang="de-DE" dirty="0"/>
              <a:t>Titelmasterformat durch Klicken bearbeiten</a:t>
            </a:r>
          </a:p>
        </p:txBody>
      </p:sp>
      <p:sp>
        <p:nvSpPr>
          <p:cNvPr id="11" name="Textplatzhalter 2"/>
          <p:cNvSpPr>
            <a:spLocks noGrp="1"/>
          </p:cNvSpPr>
          <p:nvPr>
            <p:ph type="body" idx="1"/>
          </p:nvPr>
        </p:nvSpPr>
        <p:spPr>
          <a:xfrm>
            <a:off x="936000" y="915566"/>
            <a:ext cx="7308000" cy="3435965"/>
          </a:xfrm>
          <a:prstGeom prst="rect">
            <a:avLst/>
          </a:prstGeom>
        </p:spPr>
        <p:txBody>
          <a:bodyPr vert="horz" lIns="0" tIns="0" rIns="0" bIns="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pic>
        <p:nvPicPr>
          <p:cNvPr id="7" name="Grafik 6">
            <a:extLst>
              <a:ext uri="{C183D7F6-B498-43B3-948B-1728B52AA6E4}">
                <adec:decorative xmlns:adec="http://schemas.microsoft.com/office/drawing/2017/decorative" val="1"/>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80000" y="180000"/>
            <a:ext cx="630000" cy="630000"/>
          </a:xfrm>
          <a:prstGeom prst="rect">
            <a:avLst/>
          </a:prstGeom>
        </p:spPr>
      </p:pic>
    </p:spTree>
    <p:extLst>
      <p:ext uri="{BB962C8B-B14F-4D97-AF65-F5344CB8AC3E}">
        <p14:creationId xmlns:p14="http://schemas.microsoft.com/office/powerpoint/2010/main" val="769166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3" r:id="rId4"/>
    <p:sldLayoutId id="2147483654" r:id="rId5"/>
    <p:sldLayoutId id="2147483661" r:id="rId6"/>
    <p:sldLayoutId id="2147483662" r:id="rId7"/>
    <p:sldLayoutId id="2147483664" r:id="rId8"/>
    <p:sldLayoutId id="2147483665" r:id="rId9"/>
    <p:sldLayoutId id="2147483666" r:id="rId10"/>
    <p:sldLayoutId id="2147483667" r:id="rId11"/>
  </p:sldLayoutIdLst>
  <p:hf hdr="0" dt="0"/>
  <p:txStyles>
    <p:titleStyle>
      <a:lvl1pPr algn="l" defTabSz="914400" rtl="0" eaLnBrk="1" latinLnBrk="0" hangingPunct="1">
        <a:spcBef>
          <a:spcPct val="0"/>
        </a:spcBef>
        <a:buNone/>
        <a:defRPr sz="1400" kern="1200">
          <a:solidFill>
            <a:schemeClr val="bg1">
              <a:lumMod val="50000"/>
            </a:schemeClr>
          </a:solidFill>
          <a:latin typeface="Arial" pitchFamily="34" charset="0"/>
          <a:ea typeface="+mj-ea"/>
          <a:cs typeface="Arial" pitchFamily="34" charset="0"/>
        </a:defRPr>
      </a:lvl1pPr>
    </p:titleStyle>
    <p:bodyStyle>
      <a:lvl1pPr marL="0" indent="0" algn="l" defTabSz="914400" rtl="0" eaLnBrk="1" latinLnBrk="0" hangingPunct="1">
        <a:spcBef>
          <a:spcPct val="20000"/>
        </a:spcBef>
        <a:buFontTx/>
        <a:buNone/>
        <a:defRPr sz="1800" kern="1200">
          <a:solidFill>
            <a:srgbClr val="333333"/>
          </a:solidFill>
          <a:latin typeface="Arial" pitchFamily="34" charset="0"/>
          <a:ea typeface="+mn-ea"/>
          <a:cs typeface="Arial" pitchFamily="34" charset="0"/>
        </a:defRPr>
      </a:lvl1pPr>
      <a:lvl2pPr marL="742950" indent="-285750" algn="l" defTabSz="914400" rtl="0" eaLnBrk="1" latinLnBrk="0" hangingPunct="1">
        <a:spcBef>
          <a:spcPct val="20000"/>
        </a:spcBef>
        <a:buFont typeface="Wingdings" pitchFamily="2" charset="2"/>
        <a:buChar char="§"/>
        <a:defRPr sz="1800" kern="1200">
          <a:solidFill>
            <a:srgbClr val="333333"/>
          </a:solidFill>
          <a:latin typeface="Arial" pitchFamily="34" charset="0"/>
          <a:ea typeface="+mn-ea"/>
          <a:cs typeface="Arial" pitchFamily="34" charset="0"/>
        </a:defRPr>
      </a:lvl2pPr>
      <a:lvl3pPr marL="1143000" indent="-228600" algn="l" defTabSz="914400" rtl="0" eaLnBrk="1" latinLnBrk="0" hangingPunct="1">
        <a:spcBef>
          <a:spcPct val="20000"/>
        </a:spcBef>
        <a:buFont typeface="Courier New" pitchFamily="49" charset="0"/>
        <a:buChar char="o"/>
        <a:defRPr sz="1400" kern="1200">
          <a:solidFill>
            <a:srgbClr val="333333"/>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rgbClr val="333333"/>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rgbClr val="333333"/>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hyperlink" Target="https://en.wikipedia.org/wiki/Double-ended_queue" TargetMode="External"/><Relationship Id="rId3" Type="http://schemas.openxmlformats.org/officeDocument/2006/relationships/hyperlink" Target="https://www.thoughtco.com/thmb/su46sbq08VX4unr8_ehrqKGreug=/2449x1224/filters:fill(auto,1)/Getty_cue_and_queue-158318139-5847493c3df78c0230e83369.jpg" TargetMode="External"/><Relationship Id="rId7" Type="http://schemas.openxmlformats.org/officeDocument/2006/relationships/hyperlink" Target="https://www.cplusplus.com/reference/deque/deque/"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www.programiz.com/dsa/deque" TargetMode="External"/><Relationship Id="rId11" Type="http://schemas.openxmlformats.org/officeDocument/2006/relationships/hyperlink" Target="https://actor-framework.readthedocs.io/en/latest/Scheduler.html" TargetMode="External"/><Relationship Id="rId5" Type="http://schemas.openxmlformats.org/officeDocument/2006/relationships/hyperlink" Target="https://www.studytonight.com/data-structures/double-ended-queue" TargetMode="External"/><Relationship Id="rId10" Type="http://schemas.openxmlformats.org/officeDocument/2006/relationships/hyperlink" Target="https://en.wikipedia.org/wiki/Work_stealing" TargetMode="External"/><Relationship Id="rId4" Type="http://schemas.openxmlformats.org/officeDocument/2006/relationships/hyperlink" Target="https://bradfieldcs.com/algos/deques/introduction/" TargetMode="External"/><Relationship Id="rId9" Type="http://schemas.openxmlformats.org/officeDocument/2006/relationships/hyperlink" Target="https://stackoverflow.com/questions/6292332/what-really-is-a-deque-in-stl/6292437"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p:cNvSpPr>
            <a:spLocks noGrp="1"/>
          </p:cNvSpPr>
          <p:nvPr>
            <p:ph type="ctrTitle"/>
          </p:nvPr>
        </p:nvSpPr>
        <p:spPr/>
        <p:txBody>
          <a:bodyPr/>
          <a:lstStyle/>
          <a:p>
            <a:r>
              <a:rPr lang="en-US" dirty="0"/>
              <a:t>Data structures</a:t>
            </a:r>
            <a:r>
              <a:rPr lang="de-DE" dirty="0"/>
              <a:t> in C</a:t>
            </a:r>
            <a:br>
              <a:rPr lang="de-DE" dirty="0"/>
            </a:br>
            <a:r>
              <a:rPr lang="de-DE" b="0" dirty="0"/>
              <a:t>Double-</a:t>
            </a:r>
            <a:r>
              <a:rPr lang="de-DE" b="0" dirty="0" err="1"/>
              <a:t>ended</a:t>
            </a:r>
            <a:r>
              <a:rPr lang="de-DE" b="0" dirty="0"/>
              <a:t>-queue</a:t>
            </a:r>
          </a:p>
        </p:txBody>
      </p:sp>
      <p:sp>
        <p:nvSpPr>
          <p:cNvPr id="4" name="Untertitel 2"/>
          <p:cNvSpPr>
            <a:spLocks noGrp="1"/>
          </p:cNvSpPr>
          <p:nvPr>
            <p:ph type="subTitle" idx="1"/>
          </p:nvPr>
        </p:nvSpPr>
        <p:spPr>
          <a:xfrm>
            <a:off x="918000" y="4214314"/>
            <a:ext cx="7308408" cy="805708"/>
          </a:xfrm>
        </p:spPr>
        <p:txBody>
          <a:bodyPr/>
          <a:lstStyle/>
          <a:p>
            <a:r>
              <a:rPr lang="de-DE" dirty="0"/>
              <a:t>A </a:t>
            </a:r>
            <a:r>
              <a:rPr lang="en-US" dirty="0"/>
              <a:t>presentation</a:t>
            </a:r>
            <a:r>
              <a:rPr lang="de-DE" dirty="0"/>
              <a:t> </a:t>
            </a:r>
            <a:r>
              <a:rPr lang="de-DE" dirty="0" err="1"/>
              <a:t>by</a:t>
            </a:r>
            <a:r>
              <a:rPr lang="de-DE" dirty="0"/>
              <a:t> Marco Naumann</a:t>
            </a:r>
          </a:p>
        </p:txBody>
      </p:sp>
      <p:grpSp>
        <p:nvGrpSpPr>
          <p:cNvPr id="10" name="Gruppieren 9">
            <a:extLst>
              <a:ext uri="{C183D7F6-B498-43B3-948B-1728B52AA6E4}">
                <adec:decorative xmlns:adec="http://schemas.microsoft.com/office/drawing/2017/decorative" val="0"/>
              </a:ext>
            </a:extLst>
          </p:cNvPr>
          <p:cNvGrpSpPr/>
          <p:nvPr/>
        </p:nvGrpSpPr>
        <p:grpSpPr>
          <a:xfrm>
            <a:off x="0" y="2316470"/>
            <a:ext cx="9126000" cy="1897844"/>
            <a:chOff x="16128" y="2304718"/>
            <a:chExt cx="9126000" cy="1897844"/>
          </a:xfrm>
        </p:grpSpPr>
        <p:pic>
          <p:nvPicPr>
            <p:cNvPr id="3" name="Grafik 2"/>
            <p:cNvPicPr>
              <a:picLocks noChangeAspect="1"/>
            </p:cNvPicPr>
            <p:nvPr/>
          </p:nvPicPr>
          <p:blipFill rotWithShape="1">
            <a:blip r:embed="rId3">
              <a:extLst>
                <a:ext uri="{28A0092B-C50C-407E-A947-70E740481C1C}">
                  <a14:useLocalDpi xmlns:a14="http://schemas.microsoft.com/office/drawing/2010/main" val="0"/>
                </a:ext>
              </a:extLst>
            </a:blip>
            <a:srcRect t="1" b="22774"/>
            <a:stretch/>
          </p:blipFill>
          <p:spPr>
            <a:xfrm>
              <a:off x="16128" y="2304718"/>
              <a:ext cx="5901701" cy="1897843"/>
            </a:xfrm>
            <a:prstGeom prst="rect">
              <a:avLst/>
            </a:prstGeom>
          </p:spPr>
        </p:pic>
        <p:pic>
          <p:nvPicPr>
            <p:cNvPr id="8" name="Grafik 7"/>
            <p:cNvPicPr>
              <a:picLocks noChangeAspect="1"/>
            </p:cNvPicPr>
            <p:nvPr/>
          </p:nvPicPr>
          <p:blipFill>
            <a:blip r:embed="rId4" cstate="print">
              <a:extLst>
                <a:ext uri="{28A0092B-C50C-407E-A947-70E740481C1C}">
                  <a14:useLocalDpi xmlns:a14="http://schemas.microsoft.com/office/drawing/2010/main" val="0"/>
                </a:ext>
              </a:extLst>
            </a:blip>
            <a:srcRect l="8614" r="8614"/>
            <a:stretch/>
          </p:blipFill>
          <p:spPr>
            <a:xfrm>
              <a:off x="5999065" y="2304719"/>
              <a:ext cx="3143063" cy="1897843"/>
            </a:xfrm>
            <a:prstGeom prst="rect">
              <a:avLst/>
            </a:prstGeom>
          </p:spPr>
        </p:pic>
      </p:grpSp>
      <p:sp>
        <p:nvSpPr>
          <p:cNvPr id="12" name="Titel 1">
            <a:extLst>
              <a:ext uri="{FF2B5EF4-FFF2-40B4-BE49-F238E27FC236}">
                <a16:creationId xmlns:a16="http://schemas.microsoft.com/office/drawing/2014/main" id="{D889373D-6D26-4125-BB54-9CB5A2CB00B9}"/>
              </a:ext>
            </a:extLst>
          </p:cNvPr>
          <p:cNvSpPr txBox="1">
            <a:spLocks/>
          </p:cNvSpPr>
          <p:nvPr/>
        </p:nvSpPr>
        <p:spPr>
          <a:xfrm>
            <a:off x="2175300" y="214618"/>
            <a:ext cx="7326000" cy="1296144"/>
          </a:xfrm>
          <a:prstGeom prst="rect">
            <a:avLst/>
          </a:prstGeom>
        </p:spPr>
        <p:txBody>
          <a:bodyPr vert="horz" lIns="0" tIns="0" rIns="0" bIns="0" rtlCol="0" anchor="ctr" anchorCtr="0">
            <a:normAutofit/>
          </a:bodyPr>
          <a:lstStyle>
            <a:lvl1pPr algn="l" defTabSz="914400" rtl="0" eaLnBrk="1" latinLnBrk="0" hangingPunct="1">
              <a:spcBef>
                <a:spcPct val="0"/>
              </a:spcBef>
              <a:buNone/>
              <a:defRPr sz="2800" b="1" kern="1200">
                <a:solidFill>
                  <a:schemeClr val="bg1"/>
                </a:solidFill>
                <a:latin typeface="Arial" pitchFamily="34" charset="0"/>
                <a:ea typeface="+mj-ea"/>
                <a:cs typeface="Arial" pitchFamily="34" charset="0"/>
              </a:defRPr>
            </a:lvl1pPr>
          </a:lstStyle>
          <a:p>
            <a:endParaRPr lang="de-DE" b="0" dirty="0"/>
          </a:p>
        </p:txBody>
      </p:sp>
      <p:sp>
        <p:nvSpPr>
          <p:cNvPr id="13" name="TextBox 12">
            <a:extLst>
              <a:ext uri="{FF2B5EF4-FFF2-40B4-BE49-F238E27FC236}">
                <a16:creationId xmlns:a16="http://schemas.microsoft.com/office/drawing/2014/main" id="{7DAC00A1-D178-4129-B3A2-1377D27C98B1}"/>
              </a:ext>
            </a:extLst>
          </p:cNvPr>
          <p:cNvSpPr txBox="1"/>
          <p:nvPr/>
        </p:nvSpPr>
        <p:spPr>
          <a:xfrm>
            <a:off x="1310640" y="4897278"/>
            <a:ext cx="7833360" cy="492443"/>
          </a:xfrm>
          <a:prstGeom prst="rect">
            <a:avLst/>
          </a:prstGeom>
          <a:noFill/>
        </p:spPr>
        <p:txBody>
          <a:bodyPr wrap="square" rtlCol="0">
            <a:spAutoFit/>
          </a:bodyPr>
          <a:lstStyle/>
          <a:p>
            <a:r>
              <a:rPr lang="en-US" sz="800" dirty="0">
                <a:solidFill>
                  <a:schemeClr val="bg1"/>
                </a:solidFill>
              </a:rPr>
              <a:t>Image source: https://www.thoughtco.com/thmb/su46sbq08VX4unr8_ehrqKGreug=/2449x1224/filters:fill(auto,1)/Getty_cue_and_queue-158318139-5847493c3df78c0230e83369.jpg</a:t>
            </a:r>
          </a:p>
          <a:p>
            <a:endParaRPr lang="en-US" dirty="0"/>
          </a:p>
        </p:txBody>
      </p:sp>
    </p:spTree>
    <p:extLst>
      <p:ext uri="{BB962C8B-B14F-4D97-AF65-F5344CB8AC3E}">
        <p14:creationId xmlns:p14="http://schemas.microsoft.com/office/powerpoint/2010/main" val="3677729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rrow: Up 11">
            <a:extLst>
              <a:ext uri="{FF2B5EF4-FFF2-40B4-BE49-F238E27FC236}">
                <a16:creationId xmlns:a16="http://schemas.microsoft.com/office/drawing/2014/main" id="{5D9188D3-9142-4492-90AC-9576EBAFB554}"/>
              </a:ext>
            </a:extLst>
          </p:cNvPr>
          <p:cNvSpPr/>
          <p:nvPr/>
        </p:nvSpPr>
        <p:spPr>
          <a:xfrm rot="5400000">
            <a:off x="3163596" y="3491894"/>
            <a:ext cx="216024" cy="280963"/>
          </a:xfrm>
          <a:prstGeom prst="up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8">
            <a:extLst>
              <a:ext uri="{FF2B5EF4-FFF2-40B4-BE49-F238E27FC236}">
                <a16:creationId xmlns:a16="http://schemas.microsoft.com/office/drawing/2014/main" id="{A9C1B7EE-0CE8-4EB8-8A02-A57F4A33154C}"/>
              </a:ext>
            </a:extLst>
          </p:cNvPr>
          <p:cNvGraphicFramePr>
            <a:graphicFrameLocks noGrp="1"/>
          </p:cNvGraphicFramePr>
          <p:nvPr>
            <p:ph idx="1"/>
          </p:nvPr>
        </p:nvGraphicFramePr>
        <p:xfrm>
          <a:off x="936625" y="1492250"/>
          <a:ext cx="7307262" cy="1112520"/>
        </p:xfrm>
        <a:graphic>
          <a:graphicData uri="http://schemas.openxmlformats.org/drawingml/2006/table">
            <a:tbl>
              <a:tblPr firstRow="1" bandRow="1">
                <a:tableStyleId>{5C22544A-7EE6-4342-B048-85BDC9FD1C3A}</a:tableStyleId>
              </a:tblPr>
              <a:tblGrid>
                <a:gridCol w="2435754">
                  <a:extLst>
                    <a:ext uri="{9D8B030D-6E8A-4147-A177-3AD203B41FA5}">
                      <a16:colId xmlns:a16="http://schemas.microsoft.com/office/drawing/2014/main" val="492900644"/>
                    </a:ext>
                  </a:extLst>
                </a:gridCol>
                <a:gridCol w="2435754">
                  <a:extLst>
                    <a:ext uri="{9D8B030D-6E8A-4147-A177-3AD203B41FA5}">
                      <a16:colId xmlns:a16="http://schemas.microsoft.com/office/drawing/2014/main" val="1756267831"/>
                    </a:ext>
                  </a:extLst>
                </a:gridCol>
                <a:gridCol w="2435754">
                  <a:extLst>
                    <a:ext uri="{9D8B030D-6E8A-4147-A177-3AD203B41FA5}">
                      <a16:colId xmlns:a16="http://schemas.microsoft.com/office/drawing/2014/main" val="781647624"/>
                    </a:ext>
                  </a:extLst>
                </a:gridCol>
              </a:tblGrid>
              <a:tr h="370840">
                <a:tc>
                  <a:txBody>
                    <a:bodyPr/>
                    <a:lstStyle/>
                    <a:p>
                      <a:r>
                        <a:rPr lang="en-US" dirty="0"/>
                        <a:t>Task</a:t>
                      </a:r>
                    </a:p>
                  </a:txBody>
                  <a:tcPr/>
                </a:tc>
                <a:tc>
                  <a:txBody>
                    <a:bodyPr/>
                    <a:lstStyle/>
                    <a:p>
                      <a:r>
                        <a:rPr lang="en-US" dirty="0"/>
                        <a:t>Linked List / Array / …</a:t>
                      </a:r>
                    </a:p>
                  </a:txBody>
                  <a:tcPr/>
                </a:tc>
                <a:tc>
                  <a:txBody>
                    <a:bodyPr/>
                    <a:lstStyle/>
                    <a:p>
                      <a:r>
                        <a:rPr lang="en-US" dirty="0"/>
                        <a:t>Deque</a:t>
                      </a:r>
                    </a:p>
                  </a:txBody>
                  <a:tcPr/>
                </a:tc>
                <a:extLst>
                  <a:ext uri="{0D108BD9-81ED-4DB2-BD59-A6C34878D82A}">
                    <a16:rowId xmlns:a16="http://schemas.microsoft.com/office/drawing/2014/main" val="393723337"/>
                  </a:ext>
                </a:extLst>
              </a:tr>
              <a:tr h="370840">
                <a:tc>
                  <a:txBody>
                    <a:bodyPr/>
                    <a:lstStyle/>
                    <a:p>
                      <a:r>
                        <a:rPr lang="en-US" dirty="0"/>
                        <a:t>Access first element</a:t>
                      </a:r>
                    </a:p>
                  </a:txBody>
                  <a:tcPr/>
                </a:tc>
                <a:tc>
                  <a:txBody>
                    <a:bodyPr/>
                    <a:lstStyle/>
                    <a:p>
                      <a:r>
                        <a:rPr lang="en-US" dirty="0"/>
                        <a:t>O(1)</a:t>
                      </a:r>
                    </a:p>
                  </a:txBody>
                  <a:tcPr/>
                </a:tc>
                <a:tc>
                  <a:txBody>
                    <a:bodyPr/>
                    <a:lstStyle/>
                    <a:p>
                      <a:r>
                        <a:rPr lang="en-US" dirty="0"/>
                        <a:t>O(1)</a:t>
                      </a:r>
                    </a:p>
                  </a:txBody>
                  <a:tcPr/>
                </a:tc>
                <a:extLst>
                  <a:ext uri="{0D108BD9-81ED-4DB2-BD59-A6C34878D82A}">
                    <a16:rowId xmlns:a16="http://schemas.microsoft.com/office/drawing/2014/main" val="4108400932"/>
                  </a:ext>
                </a:extLst>
              </a:tr>
              <a:tr h="370840">
                <a:tc>
                  <a:txBody>
                    <a:bodyPr/>
                    <a:lstStyle/>
                    <a:p>
                      <a:r>
                        <a:rPr lang="en-US" dirty="0"/>
                        <a:t>Access last element</a:t>
                      </a:r>
                    </a:p>
                  </a:txBody>
                  <a:tcPr/>
                </a:tc>
                <a:tc>
                  <a:txBody>
                    <a:bodyPr/>
                    <a:lstStyle/>
                    <a:p>
                      <a:r>
                        <a:rPr lang="en-US" dirty="0"/>
                        <a:t>O(n)</a:t>
                      </a:r>
                    </a:p>
                  </a:txBody>
                  <a:tcPr/>
                </a:tc>
                <a:tc>
                  <a:txBody>
                    <a:bodyPr/>
                    <a:lstStyle/>
                    <a:p>
                      <a:r>
                        <a:rPr lang="en-US" dirty="0"/>
                        <a:t>O(1)</a:t>
                      </a:r>
                    </a:p>
                  </a:txBody>
                  <a:tcPr/>
                </a:tc>
                <a:extLst>
                  <a:ext uri="{0D108BD9-81ED-4DB2-BD59-A6C34878D82A}">
                    <a16:rowId xmlns:a16="http://schemas.microsoft.com/office/drawing/2014/main" val="1228135937"/>
                  </a:ext>
                </a:extLst>
              </a:tr>
            </a:tbl>
          </a:graphicData>
        </a:graphic>
      </p:graphicFrame>
      <p:sp>
        <p:nvSpPr>
          <p:cNvPr id="6" name="Foliennummernplatzhalter 5"/>
          <p:cNvSpPr>
            <a:spLocks noGrp="1"/>
          </p:cNvSpPr>
          <p:nvPr>
            <p:ph type="sldNum" sz="quarter" idx="4"/>
          </p:nvPr>
        </p:nvSpPr>
        <p:spPr/>
        <p:txBody>
          <a:bodyPr/>
          <a:lstStyle/>
          <a:p>
            <a:fld id="{F9CA7F02-FF28-4D8F-AF3B-6C950C783A54}" type="slidenum">
              <a:rPr lang="de-DE" smtClean="0"/>
              <a:pPr/>
              <a:t>10</a:t>
            </a:fld>
            <a:endParaRPr lang="de-DE"/>
          </a:p>
        </p:txBody>
      </p:sp>
      <p:sp>
        <p:nvSpPr>
          <p:cNvPr id="3" name="Titel 2"/>
          <p:cNvSpPr>
            <a:spLocks noGrp="1"/>
          </p:cNvSpPr>
          <p:nvPr>
            <p:ph type="title"/>
          </p:nvPr>
        </p:nvSpPr>
        <p:spPr/>
        <p:txBody>
          <a:bodyPr/>
          <a:lstStyle/>
          <a:p>
            <a:r>
              <a:rPr lang="en-US" dirty="0"/>
              <a:t>Just what is a deque?</a:t>
            </a:r>
            <a:endParaRPr lang="de-DE" dirty="0"/>
          </a:p>
        </p:txBody>
      </p:sp>
      <p:sp>
        <p:nvSpPr>
          <p:cNvPr id="4" name="Inhaltsplatzhalter 3"/>
          <p:cNvSpPr>
            <a:spLocks noGrp="1"/>
          </p:cNvSpPr>
          <p:nvPr>
            <p:ph sz="quarter" idx="13"/>
          </p:nvPr>
        </p:nvSpPr>
        <p:spPr/>
        <p:txBody>
          <a:bodyPr/>
          <a:lstStyle/>
          <a:p>
            <a:r>
              <a:rPr lang="en-US" dirty="0"/>
              <a:t>What a deque provides:</a:t>
            </a:r>
          </a:p>
        </p:txBody>
      </p:sp>
      <p:sp>
        <p:nvSpPr>
          <p:cNvPr id="7" name="Fußzeilenplatzhalter 6"/>
          <p:cNvSpPr>
            <a:spLocks noGrp="1"/>
          </p:cNvSpPr>
          <p:nvPr>
            <p:ph type="ftr" sz="quarter" idx="3"/>
          </p:nvPr>
        </p:nvSpPr>
        <p:spPr/>
        <p:txBody>
          <a:bodyPr/>
          <a:lstStyle/>
          <a:p>
            <a:r>
              <a:rPr lang="en-US" dirty="0"/>
              <a:t>TU </a:t>
            </a:r>
            <a:r>
              <a:rPr lang="en-US" dirty="0" err="1"/>
              <a:t>Bergakademie</a:t>
            </a:r>
            <a:r>
              <a:rPr lang="en-US" dirty="0"/>
              <a:t> Freiberg | Presenter: Marco Naumann| 2021</a:t>
            </a:r>
          </a:p>
        </p:txBody>
      </p:sp>
      <p:sp>
        <p:nvSpPr>
          <p:cNvPr id="9" name="Rectangle 8">
            <a:extLst>
              <a:ext uri="{FF2B5EF4-FFF2-40B4-BE49-F238E27FC236}">
                <a16:creationId xmlns:a16="http://schemas.microsoft.com/office/drawing/2014/main" id="{E0583357-E876-4E47-9837-953BD97835D6}"/>
              </a:ext>
            </a:extLst>
          </p:cNvPr>
          <p:cNvSpPr/>
          <p:nvPr/>
        </p:nvSpPr>
        <p:spPr>
          <a:xfrm>
            <a:off x="936000" y="2865212"/>
            <a:ext cx="2195127" cy="1614055"/>
          </a:xfrm>
          <a:prstGeom prst="rect">
            <a:avLst/>
          </a:prstGeom>
          <a:solidFill>
            <a:srgbClr val="0064A8">
              <a:alpha val="50000"/>
            </a:srgb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1" name="Table 11">
            <a:extLst>
              <a:ext uri="{FF2B5EF4-FFF2-40B4-BE49-F238E27FC236}">
                <a16:creationId xmlns:a16="http://schemas.microsoft.com/office/drawing/2014/main" id="{BDD3A68E-9D2C-4DED-91E8-CE7F08632FAC}"/>
              </a:ext>
            </a:extLst>
          </p:cNvPr>
          <p:cNvGraphicFramePr>
            <a:graphicFrameLocks noGrp="1"/>
          </p:cNvGraphicFramePr>
          <p:nvPr/>
        </p:nvGraphicFramePr>
        <p:xfrm>
          <a:off x="1011993" y="2930559"/>
          <a:ext cx="1281139" cy="1483360"/>
        </p:xfrm>
        <a:graphic>
          <a:graphicData uri="http://schemas.openxmlformats.org/drawingml/2006/table">
            <a:tbl>
              <a:tblPr>
                <a:tableStyleId>{2D5ABB26-0587-4C30-8999-92F81FD0307C}</a:tableStyleId>
              </a:tblPr>
              <a:tblGrid>
                <a:gridCol w="1281139">
                  <a:extLst>
                    <a:ext uri="{9D8B030D-6E8A-4147-A177-3AD203B41FA5}">
                      <a16:colId xmlns:a16="http://schemas.microsoft.com/office/drawing/2014/main" val="1025688738"/>
                    </a:ext>
                  </a:extLst>
                </a:gridCol>
              </a:tblGrid>
              <a:tr h="370840">
                <a:tc>
                  <a:txBody>
                    <a:bodyPr/>
                    <a:lstStyle/>
                    <a:p>
                      <a:r>
                        <a:rPr lang="en-US" dirty="0" err="1">
                          <a:ln>
                            <a:solidFill>
                              <a:srgbClr val="333333"/>
                            </a:solidFill>
                          </a:ln>
                          <a:solidFill>
                            <a:srgbClr val="333333"/>
                          </a:solidFill>
                        </a:rPr>
                        <a:t>Arr</a:t>
                      </a:r>
                      <a:r>
                        <a:rPr lang="en-US" dirty="0">
                          <a:ln>
                            <a:solidFill>
                              <a:srgbClr val="333333"/>
                            </a:solidFill>
                          </a:ln>
                          <a:solidFill>
                            <a:srgbClr val="333333"/>
                          </a:solidFill>
                        </a:rPr>
                        <a:t>(1)</a:t>
                      </a:r>
                    </a:p>
                  </a:txBody>
                  <a:tcPr>
                    <a:lnL w="38100" cap="flat" cmpd="sng" algn="ctr">
                      <a:solidFill>
                        <a:srgbClr val="0064A8"/>
                      </a:solidFill>
                      <a:prstDash val="solid"/>
                      <a:round/>
                      <a:headEnd type="none" w="med" len="med"/>
                      <a:tailEnd type="none" w="med" len="med"/>
                    </a:lnL>
                    <a:lnR w="38100" cap="flat" cmpd="sng" algn="ctr">
                      <a:solidFill>
                        <a:srgbClr val="0064A8"/>
                      </a:solidFill>
                      <a:prstDash val="solid"/>
                      <a:round/>
                      <a:headEnd type="none" w="med" len="med"/>
                      <a:tailEnd type="none" w="med" len="med"/>
                    </a:lnR>
                    <a:lnT w="38100" cap="flat" cmpd="sng" algn="ctr">
                      <a:solidFill>
                        <a:srgbClr val="0064A8"/>
                      </a:solidFill>
                      <a:prstDash val="solid"/>
                      <a:round/>
                      <a:headEnd type="none" w="med" len="med"/>
                      <a:tailEnd type="none" w="med" len="med"/>
                    </a:lnT>
                    <a:lnB w="38100" cap="flat" cmpd="sng" algn="ctr">
                      <a:solidFill>
                        <a:srgbClr val="0064A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2531185"/>
                  </a:ext>
                </a:extLst>
              </a:tr>
              <a:tr h="370840">
                <a:tc>
                  <a:txBody>
                    <a:bodyPr/>
                    <a:lstStyle/>
                    <a:p>
                      <a:r>
                        <a:rPr lang="en-US" dirty="0" err="1">
                          <a:ln>
                            <a:solidFill>
                              <a:srgbClr val="333333"/>
                            </a:solidFill>
                          </a:ln>
                          <a:solidFill>
                            <a:srgbClr val="333333"/>
                          </a:solidFill>
                        </a:rPr>
                        <a:t>Arr</a:t>
                      </a:r>
                      <a:r>
                        <a:rPr lang="en-US" dirty="0">
                          <a:ln>
                            <a:solidFill>
                              <a:srgbClr val="333333"/>
                            </a:solidFill>
                          </a:ln>
                          <a:solidFill>
                            <a:srgbClr val="333333"/>
                          </a:solidFill>
                        </a:rPr>
                        <a:t>(2)</a:t>
                      </a:r>
                    </a:p>
                  </a:txBody>
                  <a:tcPr>
                    <a:lnL w="38100" cap="flat" cmpd="sng" algn="ctr">
                      <a:solidFill>
                        <a:srgbClr val="0064A8"/>
                      </a:solidFill>
                      <a:prstDash val="solid"/>
                      <a:round/>
                      <a:headEnd type="none" w="med" len="med"/>
                      <a:tailEnd type="none" w="med" len="med"/>
                    </a:lnL>
                    <a:lnR w="38100" cap="flat" cmpd="sng" algn="ctr">
                      <a:solidFill>
                        <a:srgbClr val="0064A8"/>
                      </a:solidFill>
                      <a:prstDash val="solid"/>
                      <a:round/>
                      <a:headEnd type="none" w="med" len="med"/>
                      <a:tailEnd type="none" w="med" len="med"/>
                    </a:lnR>
                    <a:lnT w="38100" cap="flat" cmpd="sng" algn="ctr">
                      <a:solidFill>
                        <a:srgbClr val="0064A8"/>
                      </a:solidFill>
                      <a:prstDash val="solid"/>
                      <a:round/>
                      <a:headEnd type="none" w="med" len="med"/>
                      <a:tailEnd type="none" w="med" len="med"/>
                    </a:lnT>
                    <a:lnB w="38100" cap="flat" cmpd="sng" algn="ctr">
                      <a:solidFill>
                        <a:srgbClr val="0064A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2364686"/>
                  </a:ext>
                </a:extLst>
              </a:tr>
              <a:tr h="370840">
                <a:tc>
                  <a:txBody>
                    <a:bodyPr/>
                    <a:lstStyle/>
                    <a:p>
                      <a:r>
                        <a:rPr lang="en-US" dirty="0" err="1">
                          <a:ln>
                            <a:solidFill>
                              <a:srgbClr val="333333"/>
                            </a:solidFill>
                          </a:ln>
                          <a:solidFill>
                            <a:srgbClr val="333333"/>
                          </a:solidFill>
                        </a:rPr>
                        <a:t>Arr</a:t>
                      </a:r>
                      <a:r>
                        <a:rPr lang="en-US" dirty="0">
                          <a:ln>
                            <a:solidFill>
                              <a:srgbClr val="333333"/>
                            </a:solidFill>
                          </a:ln>
                          <a:solidFill>
                            <a:srgbClr val="333333"/>
                          </a:solidFill>
                        </a:rPr>
                        <a:t>(n)</a:t>
                      </a:r>
                    </a:p>
                  </a:txBody>
                  <a:tcPr>
                    <a:lnL w="38100" cap="flat" cmpd="sng" algn="ctr">
                      <a:solidFill>
                        <a:srgbClr val="0064A8"/>
                      </a:solidFill>
                      <a:prstDash val="solid"/>
                      <a:round/>
                      <a:headEnd type="none" w="med" len="med"/>
                      <a:tailEnd type="none" w="med" len="med"/>
                    </a:lnL>
                    <a:lnR w="38100" cap="flat" cmpd="sng" algn="ctr">
                      <a:solidFill>
                        <a:srgbClr val="0064A8"/>
                      </a:solidFill>
                      <a:prstDash val="solid"/>
                      <a:round/>
                      <a:headEnd type="none" w="med" len="med"/>
                      <a:tailEnd type="none" w="med" len="med"/>
                    </a:lnR>
                    <a:lnT w="38100" cap="flat" cmpd="sng" algn="ctr">
                      <a:solidFill>
                        <a:srgbClr val="0064A8"/>
                      </a:solidFill>
                      <a:prstDash val="solid"/>
                      <a:round/>
                      <a:headEnd type="none" w="med" len="med"/>
                      <a:tailEnd type="none" w="med" len="med"/>
                    </a:lnT>
                    <a:lnB w="38100" cap="flat" cmpd="sng" algn="ctr">
                      <a:solidFill>
                        <a:srgbClr val="0064A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0665570"/>
                  </a:ext>
                </a:extLst>
              </a:tr>
              <a:tr h="370840">
                <a:tc>
                  <a:txBody>
                    <a:bodyPr/>
                    <a:lstStyle/>
                    <a:p>
                      <a:r>
                        <a:rPr lang="en-US" dirty="0" err="1">
                          <a:ln>
                            <a:solidFill>
                              <a:srgbClr val="333333"/>
                            </a:solidFill>
                          </a:ln>
                          <a:solidFill>
                            <a:srgbClr val="333333"/>
                          </a:solidFill>
                        </a:rPr>
                        <a:t>Arr</a:t>
                      </a:r>
                      <a:r>
                        <a:rPr lang="en-US" dirty="0">
                          <a:ln>
                            <a:solidFill>
                              <a:srgbClr val="333333"/>
                            </a:solidFill>
                          </a:ln>
                          <a:solidFill>
                            <a:srgbClr val="333333"/>
                          </a:solidFill>
                        </a:rPr>
                        <a:t>(99)</a:t>
                      </a:r>
                    </a:p>
                  </a:txBody>
                  <a:tcPr>
                    <a:lnL w="38100" cap="flat" cmpd="sng" algn="ctr">
                      <a:solidFill>
                        <a:srgbClr val="0064A8"/>
                      </a:solidFill>
                      <a:prstDash val="solid"/>
                      <a:round/>
                      <a:headEnd type="none" w="med" len="med"/>
                      <a:tailEnd type="none" w="med" len="med"/>
                    </a:lnL>
                    <a:lnR w="38100" cap="flat" cmpd="sng" algn="ctr">
                      <a:solidFill>
                        <a:srgbClr val="0064A8"/>
                      </a:solidFill>
                      <a:prstDash val="solid"/>
                      <a:round/>
                      <a:headEnd type="none" w="med" len="med"/>
                      <a:tailEnd type="none" w="med" len="med"/>
                    </a:lnR>
                    <a:lnT w="38100" cap="flat" cmpd="sng" algn="ctr">
                      <a:solidFill>
                        <a:srgbClr val="0064A8"/>
                      </a:solidFill>
                      <a:prstDash val="solid"/>
                      <a:round/>
                      <a:headEnd type="none" w="med" len="med"/>
                      <a:tailEnd type="none" w="med" len="med"/>
                    </a:lnT>
                    <a:lnB w="38100" cap="flat" cmpd="sng" algn="ctr">
                      <a:solidFill>
                        <a:srgbClr val="0064A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7031712"/>
                  </a:ext>
                </a:extLst>
              </a:tr>
            </a:tbl>
          </a:graphicData>
        </a:graphic>
      </p:graphicFrame>
      <p:sp>
        <p:nvSpPr>
          <p:cNvPr id="13" name="Arrow: Up 12">
            <a:extLst>
              <a:ext uri="{FF2B5EF4-FFF2-40B4-BE49-F238E27FC236}">
                <a16:creationId xmlns:a16="http://schemas.microsoft.com/office/drawing/2014/main" id="{B93D54E3-7AF7-4553-9ECC-2661E39CD7B1}"/>
              </a:ext>
            </a:extLst>
          </p:cNvPr>
          <p:cNvSpPr/>
          <p:nvPr/>
        </p:nvSpPr>
        <p:spPr>
          <a:xfrm rot="16200000">
            <a:off x="2513141" y="2836532"/>
            <a:ext cx="216024" cy="504056"/>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Explosion: 14 Points 1">
            <a:extLst>
              <a:ext uri="{FF2B5EF4-FFF2-40B4-BE49-F238E27FC236}">
                <a16:creationId xmlns:a16="http://schemas.microsoft.com/office/drawing/2014/main" id="{4B9D6CAA-6EC6-4DD1-9D32-2F95828ACB27}"/>
              </a:ext>
            </a:extLst>
          </p:cNvPr>
          <p:cNvSpPr/>
          <p:nvPr/>
        </p:nvSpPr>
        <p:spPr>
          <a:xfrm>
            <a:off x="3534292" y="3095689"/>
            <a:ext cx="1916657" cy="863049"/>
          </a:xfrm>
          <a:prstGeom prst="irregularSeal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DATA</a:t>
            </a:r>
          </a:p>
        </p:txBody>
      </p:sp>
      <p:sp>
        <p:nvSpPr>
          <p:cNvPr id="15" name="Arrow: Up 14">
            <a:extLst>
              <a:ext uri="{FF2B5EF4-FFF2-40B4-BE49-F238E27FC236}">
                <a16:creationId xmlns:a16="http://schemas.microsoft.com/office/drawing/2014/main" id="{A10583C9-AAC6-45D1-9F99-12611487E8E3}"/>
              </a:ext>
            </a:extLst>
          </p:cNvPr>
          <p:cNvSpPr/>
          <p:nvPr/>
        </p:nvSpPr>
        <p:spPr>
          <a:xfrm rot="16200000">
            <a:off x="2513141" y="3975906"/>
            <a:ext cx="216024" cy="5040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Explosion: 14 Points 15">
            <a:extLst>
              <a:ext uri="{FF2B5EF4-FFF2-40B4-BE49-F238E27FC236}">
                <a16:creationId xmlns:a16="http://schemas.microsoft.com/office/drawing/2014/main" id="{A4F90076-A8E3-4FB4-AA12-17017082E9D3}"/>
              </a:ext>
            </a:extLst>
          </p:cNvPr>
          <p:cNvSpPr/>
          <p:nvPr/>
        </p:nvSpPr>
        <p:spPr>
          <a:xfrm>
            <a:off x="3534292" y="3095689"/>
            <a:ext cx="1916657" cy="863049"/>
          </a:xfrm>
          <a:prstGeom prst="irregularSeal2">
            <a:avLst/>
          </a:prstGeom>
          <a:solidFill>
            <a:srgbClr val="2DAAFF"/>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DATA</a:t>
            </a:r>
          </a:p>
        </p:txBody>
      </p:sp>
    </p:spTree>
    <p:extLst>
      <p:ext uri="{BB962C8B-B14F-4D97-AF65-F5344CB8AC3E}">
        <p14:creationId xmlns:p14="http://schemas.microsoft.com/office/powerpoint/2010/main" val="370890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285750" indent="-285750">
              <a:buFont typeface="Arial" panose="020B0604020202020204" pitchFamily="34" charset="0"/>
              <a:buChar char="•"/>
            </a:pPr>
            <a:r>
              <a:rPr lang="en-US" dirty="0"/>
              <a:t>Web browser history</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en-US" dirty="0"/>
              <a:t>Saving from undo-actions in applications</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en-US" dirty="0"/>
              <a:t>Realistic queues</a:t>
            </a:r>
          </a:p>
          <a:p>
            <a:pPr marL="285750" indent="-285750">
              <a:buFont typeface="Arial" panose="020B0604020202020204" pitchFamily="34" charset="0"/>
              <a:buChar char="•"/>
            </a:pPr>
            <a:endParaRPr lang="de-DE" u="sng"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en-US" dirty="0"/>
              <a:t>„work stealing algorithm“</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p:txBody>
      </p:sp>
      <p:sp>
        <p:nvSpPr>
          <p:cNvPr id="6" name="Foliennummernplatzhalter 5"/>
          <p:cNvSpPr>
            <a:spLocks noGrp="1"/>
          </p:cNvSpPr>
          <p:nvPr>
            <p:ph type="sldNum" sz="quarter" idx="4"/>
          </p:nvPr>
        </p:nvSpPr>
        <p:spPr/>
        <p:txBody>
          <a:bodyPr/>
          <a:lstStyle/>
          <a:p>
            <a:fld id="{F9CA7F02-FF28-4D8F-AF3B-6C950C783A54}" type="slidenum">
              <a:rPr lang="de-DE" smtClean="0"/>
              <a:pPr/>
              <a:t>11</a:t>
            </a:fld>
            <a:endParaRPr lang="de-DE"/>
          </a:p>
        </p:txBody>
      </p:sp>
      <p:sp>
        <p:nvSpPr>
          <p:cNvPr id="3" name="Titel 2"/>
          <p:cNvSpPr>
            <a:spLocks noGrp="1"/>
          </p:cNvSpPr>
          <p:nvPr>
            <p:ph type="title"/>
          </p:nvPr>
        </p:nvSpPr>
        <p:spPr/>
        <p:txBody>
          <a:bodyPr/>
          <a:lstStyle/>
          <a:p>
            <a:r>
              <a:rPr lang="en-US" dirty="0"/>
              <a:t>Application</a:t>
            </a:r>
          </a:p>
        </p:txBody>
      </p:sp>
      <p:sp>
        <p:nvSpPr>
          <p:cNvPr id="4" name="Inhaltsplatzhalter 3"/>
          <p:cNvSpPr>
            <a:spLocks noGrp="1"/>
          </p:cNvSpPr>
          <p:nvPr>
            <p:ph sz="quarter" idx="13"/>
          </p:nvPr>
        </p:nvSpPr>
        <p:spPr/>
        <p:txBody>
          <a:bodyPr>
            <a:normAutofit/>
          </a:bodyPr>
          <a:lstStyle/>
          <a:p>
            <a:r>
              <a:rPr lang="en-US" dirty="0"/>
              <a:t>Applications:</a:t>
            </a:r>
          </a:p>
        </p:txBody>
      </p:sp>
      <p:sp>
        <p:nvSpPr>
          <p:cNvPr id="7" name="Fußzeilenplatzhalter 6"/>
          <p:cNvSpPr>
            <a:spLocks noGrp="1"/>
          </p:cNvSpPr>
          <p:nvPr>
            <p:ph type="ftr" sz="quarter" idx="3"/>
          </p:nvPr>
        </p:nvSpPr>
        <p:spPr/>
        <p:txBody>
          <a:bodyPr/>
          <a:lstStyle/>
          <a:p>
            <a:r>
              <a:rPr lang="en-US" dirty="0"/>
              <a:t>TU </a:t>
            </a:r>
            <a:r>
              <a:rPr lang="en-US" dirty="0" err="1"/>
              <a:t>Bergakademie</a:t>
            </a:r>
            <a:r>
              <a:rPr lang="en-US" dirty="0"/>
              <a:t> Freiberg | Presenter: Marco Naumann| 2021</a:t>
            </a:r>
          </a:p>
        </p:txBody>
      </p:sp>
      <p:pic>
        <p:nvPicPr>
          <p:cNvPr id="10" name="Picture 9">
            <a:extLst>
              <a:ext uri="{FF2B5EF4-FFF2-40B4-BE49-F238E27FC236}">
                <a16:creationId xmlns:a16="http://schemas.microsoft.com/office/drawing/2014/main" id="{B6B37A10-E997-468D-8852-BD48B642B3A7}"/>
              </a:ext>
            </a:extLst>
          </p:cNvPr>
          <p:cNvPicPr>
            <a:picLocks noChangeAspect="1"/>
          </p:cNvPicPr>
          <p:nvPr/>
        </p:nvPicPr>
        <p:blipFill>
          <a:blip r:embed="rId3"/>
          <a:stretch>
            <a:fillRect/>
          </a:stretch>
        </p:blipFill>
        <p:spPr>
          <a:xfrm>
            <a:off x="1242201" y="1794156"/>
            <a:ext cx="1647825" cy="352425"/>
          </a:xfrm>
          <a:prstGeom prst="rect">
            <a:avLst/>
          </a:prstGeom>
        </p:spPr>
      </p:pic>
      <p:pic>
        <p:nvPicPr>
          <p:cNvPr id="12" name="Picture 11">
            <a:extLst>
              <a:ext uri="{FF2B5EF4-FFF2-40B4-BE49-F238E27FC236}">
                <a16:creationId xmlns:a16="http://schemas.microsoft.com/office/drawing/2014/main" id="{23BAE9E9-4450-4921-A0F8-498B80758CFA}"/>
              </a:ext>
            </a:extLst>
          </p:cNvPr>
          <p:cNvPicPr>
            <a:picLocks noChangeAspect="1"/>
          </p:cNvPicPr>
          <p:nvPr/>
        </p:nvPicPr>
        <p:blipFill rotWithShape="1">
          <a:blip r:embed="rId4"/>
          <a:srcRect b="7500"/>
          <a:stretch/>
        </p:blipFill>
        <p:spPr>
          <a:xfrm>
            <a:off x="1242201" y="2449107"/>
            <a:ext cx="1209675" cy="352425"/>
          </a:xfrm>
          <a:prstGeom prst="rect">
            <a:avLst/>
          </a:prstGeom>
        </p:spPr>
      </p:pic>
      <p:sp>
        <p:nvSpPr>
          <p:cNvPr id="18" name="Rectangle 17">
            <a:extLst>
              <a:ext uri="{FF2B5EF4-FFF2-40B4-BE49-F238E27FC236}">
                <a16:creationId xmlns:a16="http://schemas.microsoft.com/office/drawing/2014/main" id="{643A2356-A7FB-47A1-8B02-1212DFF0D047}"/>
              </a:ext>
            </a:extLst>
          </p:cNvPr>
          <p:cNvSpPr/>
          <p:nvPr/>
        </p:nvSpPr>
        <p:spPr>
          <a:xfrm>
            <a:off x="1242201" y="3174025"/>
            <a:ext cx="586600" cy="480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642DB42-87B7-4D8C-99E0-5F0B8A7691D4}"/>
              </a:ext>
            </a:extLst>
          </p:cNvPr>
          <p:cNvSpPr/>
          <p:nvPr/>
        </p:nvSpPr>
        <p:spPr>
          <a:xfrm>
            <a:off x="2596726" y="3174025"/>
            <a:ext cx="586600" cy="480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CFF95D5-B48E-4A0A-97D4-7AF0045B5B69}"/>
              </a:ext>
            </a:extLst>
          </p:cNvPr>
          <p:cNvSpPr/>
          <p:nvPr/>
        </p:nvSpPr>
        <p:spPr>
          <a:xfrm>
            <a:off x="3951251" y="3174025"/>
            <a:ext cx="586600" cy="480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447A12F-0D6F-40A6-B725-D28E9D2B3DC1}"/>
              </a:ext>
            </a:extLst>
          </p:cNvPr>
          <p:cNvSpPr/>
          <p:nvPr/>
        </p:nvSpPr>
        <p:spPr>
          <a:xfrm>
            <a:off x="5305776" y="3174025"/>
            <a:ext cx="586600" cy="480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A0BFB01-23FD-4055-ADB3-89D53E350138}"/>
              </a:ext>
            </a:extLst>
          </p:cNvPr>
          <p:cNvSpPr/>
          <p:nvPr/>
        </p:nvSpPr>
        <p:spPr>
          <a:xfrm>
            <a:off x="6660301" y="3174025"/>
            <a:ext cx="586600" cy="480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BEC7953-0B56-469B-A7D5-C94774257189}"/>
              </a:ext>
            </a:extLst>
          </p:cNvPr>
          <p:cNvSpPr/>
          <p:nvPr/>
        </p:nvSpPr>
        <p:spPr>
          <a:xfrm>
            <a:off x="9376551" y="3174025"/>
            <a:ext cx="586600" cy="480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E414A45-44ED-4CE6-B4A9-CADB6523C7D9}"/>
              </a:ext>
            </a:extLst>
          </p:cNvPr>
          <p:cNvSpPr/>
          <p:nvPr/>
        </p:nvSpPr>
        <p:spPr>
          <a:xfrm>
            <a:off x="9963151" y="3174025"/>
            <a:ext cx="586600" cy="480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miley Face 24">
            <a:extLst>
              <a:ext uri="{FF2B5EF4-FFF2-40B4-BE49-F238E27FC236}">
                <a16:creationId xmlns:a16="http://schemas.microsoft.com/office/drawing/2014/main" id="{FCE7A0AB-71A2-47AF-8F4B-715322EC4AF6}"/>
              </a:ext>
            </a:extLst>
          </p:cNvPr>
          <p:cNvSpPr/>
          <p:nvPr/>
        </p:nvSpPr>
        <p:spPr>
          <a:xfrm>
            <a:off x="-1085850" y="4810125"/>
            <a:ext cx="729192" cy="6858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6D6A3BE4-6373-4547-9125-21DBCD00EB5D}"/>
              </a:ext>
            </a:extLst>
          </p:cNvPr>
          <p:cNvSpPr txBox="1"/>
          <p:nvPr/>
        </p:nvSpPr>
        <p:spPr>
          <a:xfrm rot="2254396">
            <a:off x="6390747" y="2989359"/>
            <a:ext cx="2291254" cy="369332"/>
          </a:xfrm>
          <a:prstGeom prst="rect">
            <a:avLst/>
          </a:prstGeom>
          <a:noFill/>
        </p:spPr>
        <p:txBody>
          <a:bodyPr wrap="square" rtlCol="0">
            <a:spAutoFit/>
          </a:bodyPr>
          <a:lstStyle/>
          <a:p>
            <a:r>
              <a:rPr lang="en-US" dirty="0"/>
              <a:t>Ah… nope… not today</a:t>
            </a:r>
          </a:p>
        </p:txBody>
      </p:sp>
      <p:sp>
        <p:nvSpPr>
          <p:cNvPr id="27" name="TextBox 26">
            <a:extLst>
              <a:ext uri="{FF2B5EF4-FFF2-40B4-BE49-F238E27FC236}">
                <a16:creationId xmlns:a16="http://schemas.microsoft.com/office/drawing/2014/main" id="{D077307A-EF34-4DDA-BE7B-FC0BA80CC288}"/>
              </a:ext>
            </a:extLst>
          </p:cNvPr>
          <p:cNvSpPr txBox="1"/>
          <p:nvPr/>
        </p:nvSpPr>
        <p:spPr>
          <a:xfrm rot="2442023">
            <a:off x="-65622" y="2616866"/>
            <a:ext cx="1183669" cy="369332"/>
          </a:xfrm>
          <a:prstGeom prst="rect">
            <a:avLst/>
          </a:prstGeom>
          <a:noFill/>
        </p:spPr>
        <p:txBody>
          <a:bodyPr wrap="square" rtlCol="0">
            <a:spAutoFit/>
          </a:bodyPr>
          <a:lstStyle/>
          <a:p>
            <a:r>
              <a:rPr lang="en-US" dirty="0"/>
              <a:t>!!!BACK!!!</a:t>
            </a:r>
          </a:p>
        </p:txBody>
      </p:sp>
      <p:sp>
        <p:nvSpPr>
          <p:cNvPr id="28" name="TextBox 27">
            <a:extLst>
              <a:ext uri="{FF2B5EF4-FFF2-40B4-BE49-F238E27FC236}">
                <a16:creationId xmlns:a16="http://schemas.microsoft.com/office/drawing/2014/main" id="{ABB12735-47F6-4FAA-A18B-465B54212A1D}"/>
              </a:ext>
            </a:extLst>
          </p:cNvPr>
          <p:cNvSpPr txBox="1"/>
          <p:nvPr/>
        </p:nvSpPr>
        <p:spPr>
          <a:xfrm rot="18883449">
            <a:off x="3593660" y="3152973"/>
            <a:ext cx="2663731" cy="369332"/>
          </a:xfrm>
          <a:prstGeom prst="rect">
            <a:avLst/>
          </a:prstGeom>
          <a:noFill/>
        </p:spPr>
        <p:txBody>
          <a:bodyPr wrap="square" rtlCol="0">
            <a:spAutoFit/>
          </a:bodyPr>
          <a:lstStyle/>
          <a:p>
            <a:r>
              <a:rPr lang="en-US" dirty="0">
                <a:solidFill>
                  <a:srgbClr val="FF0000"/>
                </a:solidFill>
              </a:rPr>
              <a:t>Darn it, I am stuck here </a:t>
            </a:r>
            <a:r>
              <a:rPr lang="en-US" dirty="0">
                <a:solidFill>
                  <a:srgbClr val="FF0000"/>
                </a:solidFill>
                <a:sym typeface="Wingdings" panose="05000000000000000000" pitchFamily="2" charset="2"/>
              </a:rPr>
              <a:t></a:t>
            </a:r>
            <a:endParaRPr lang="en-US" dirty="0">
              <a:solidFill>
                <a:srgbClr val="FF0000"/>
              </a:solidFill>
            </a:endParaRPr>
          </a:p>
        </p:txBody>
      </p:sp>
    </p:spTree>
    <p:extLst>
      <p:ext uri="{BB962C8B-B14F-4D97-AF65-F5344CB8AC3E}">
        <p14:creationId xmlns:p14="http://schemas.microsoft.com/office/powerpoint/2010/main" val="186687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94444E-6 -2.46914E-7 L -0.21996 0.00062 " pathEditMode="relative" rAng="0" ptsTypes="AA">
                                      <p:cBhvr>
                                        <p:cTn id="6" dur="2000" fill="hold"/>
                                        <p:tgtEl>
                                          <p:spTgt spid="18"/>
                                        </p:tgtEl>
                                        <p:attrNameLst>
                                          <p:attrName>ppt_x</p:attrName>
                                          <p:attrName>ppt_y</p:attrName>
                                        </p:attrNameLst>
                                      </p:cBhvr>
                                      <p:rCtr x="-11007" y="31"/>
                                    </p:animMotion>
                                  </p:childTnLst>
                                </p:cTn>
                              </p:par>
                              <p:par>
                                <p:cTn id="7" presetID="42" presetClass="path" presetSubtype="0" accel="50000" decel="50000" fill="hold" grpId="0" nodeType="withEffect">
                                  <p:stCondLst>
                                    <p:cond delay="0"/>
                                  </p:stCondLst>
                                  <p:childTnLst>
                                    <p:animMotion origin="layout" path="M -2.22222E-6 -2.46914E-7 L -0.14809 -2.46914E-7 " pathEditMode="relative" rAng="0" ptsTypes="AA">
                                      <p:cBhvr>
                                        <p:cTn id="8" dur="2000" fill="hold"/>
                                        <p:tgtEl>
                                          <p:spTgt spid="19"/>
                                        </p:tgtEl>
                                        <p:attrNameLst>
                                          <p:attrName>ppt_x</p:attrName>
                                          <p:attrName>ppt_y</p:attrName>
                                        </p:attrNameLst>
                                      </p:cBhvr>
                                      <p:rCtr x="-7413" y="0"/>
                                    </p:animMotion>
                                  </p:childTnLst>
                                </p:cTn>
                              </p:par>
                              <p:par>
                                <p:cTn id="9" presetID="42" presetClass="path" presetSubtype="0" accel="50000" decel="50000" fill="hold" grpId="0" nodeType="withEffect">
                                  <p:stCondLst>
                                    <p:cond delay="0"/>
                                  </p:stCondLst>
                                  <p:childTnLst>
                                    <p:animMotion origin="layout" path="M -2.5E-6 -2.46914E-7 L -0.14809 -2.46914E-7 " pathEditMode="relative" rAng="0" ptsTypes="AA">
                                      <p:cBhvr>
                                        <p:cTn id="10" dur="2000" fill="hold"/>
                                        <p:tgtEl>
                                          <p:spTgt spid="20"/>
                                        </p:tgtEl>
                                        <p:attrNameLst>
                                          <p:attrName>ppt_x</p:attrName>
                                          <p:attrName>ppt_y</p:attrName>
                                        </p:attrNameLst>
                                      </p:cBhvr>
                                      <p:rCtr x="-7413" y="0"/>
                                    </p:animMotion>
                                  </p:childTnLst>
                                </p:cTn>
                              </p:par>
                              <p:par>
                                <p:cTn id="11" presetID="42" presetClass="path" presetSubtype="0" accel="50000" decel="50000" fill="hold" grpId="0" nodeType="withEffect">
                                  <p:stCondLst>
                                    <p:cond delay="0"/>
                                  </p:stCondLst>
                                  <p:childTnLst>
                                    <p:animMotion origin="layout" path="M 3.61111E-6 -2.46914E-7 L -0.14827 3.33333E-6 " pathEditMode="relative" rAng="0" ptsTypes="AA">
                                      <p:cBhvr>
                                        <p:cTn id="12" dur="2000" fill="hold"/>
                                        <p:tgtEl>
                                          <p:spTgt spid="21"/>
                                        </p:tgtEl>
                                        <p:attrNameLst>
                                          <p:attrName>ppt_x</p:attrName>
                                          <p:attrName>ppt_y</p:attrName>
                                        </p:attrNameLst>
                                      </p:cBhvr>
                                      <p:rCtr x="-7795" y="154"/>
                                    </p:animMotion>
                                  </p:childTnLst>
                                </p:cTn>
                              </p:par>
                              <p:par>
                                <p:cTn id="13" presetID="42" presetClass="path" presetSubtype="0" accel="50000" decel="50000" fill="hold" grpId="0" nodeType="withEffect">
                                  <p:stCondLst>
                                    <p:cond delay="0"/>
                                  </p:stCondLst>
                                  <p:childTnLst>
                                    <p:animMotion origin="layout" path="M 3.33333E-6 -2.46914E-7 L -0.14809 4.19753E-6 " pathEditMode="relative" rAng="0" ptsTypes="AA">
                                      <p:cBhvr>
                                        <p:cTn id="14" dur="2000" fill="hold"/>
                                        <p:tgtEl>
                                          <p:spTgt spid="22"/>
                                        </p:tgtEl>
                                        <p:attrNameLst>
                                          <p:attrName>ppt_x</p:attrName>
                                          <p:attrName>ppt_y</p:attrName>
                                        </p:attrNameLst>
                                      </p:cBhvr>
                                      <p:rCtr x="-7795" y="278"/>
                                    </p:animMotion>
                                  </p:childTnLst>
                                </p:cTn>
                              </p:par>
                              <p:par>
                                <p:cTn id="15" presetID="42" presetClass="path" presetSubtype="0" accel="50000" decel="50000" fill="hold" grpId="0" nodeType="withEffect">
                                  <p:stCondLst>
                                    <p:cond delay="0"/>
                                  </p:stCondLst>
                                  <p:childTnLst>
                                    <p:animMotion origin="layout" path="M 4.72222E-6 -2.46914E-7 L -0.29705 -4.07407E-6 " pathEditMode="relative" rAng="0" ptsTypes="AA">
                                      <p:cBhvr>
                                        <p:cTn id="16" dur="2000" fill="hold"/>
                                        <p:tgtEl>
                                          <p:spTgt spid="23"/>
                                        </p:tgtEl>
                                        <p:attrNameLst>
                                          <p:attrName>ppt_x</p:attrName>
                                          <p:attrName>ppt_y</p:attrName>
                                        </p:attrNameLst>
                                      </p:cBhvr>
                                      <p:rCtr x="-14965" y="525"/>
                                    </p:animMotion>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28"/>
                                        </p:tgtEl>
                                        <p:attrNameLst>
                                          <p:attrName>style.visibility</p:attrName>
                                        </p:attrNameLst>
                                      </p:cBhvr>
                                      <p:to>
                                        <p:strVal val="visible"/>
                                      </p:to>
                                    </p:set>
                                  </p:childTnLst>
                                </p:cTn>
                              </p:par>
                            </p:childTnLst>
                          </p:cTn>
                        </p:par>
                        <p:par>
                          <p:cTn id="20" fill="hold">
                            <p:stCondLst>
                              <p:cond delay="2000"/>
                            </p:stCondLst>
                            <p:childTnLst>
                              <p:par>
                                <p:cTn id="21" presetID="32" presetClass="emph" presetSubtype="0" fill="hold" grpId="3" nodeType="afterEffect">
                                  <p:stCondLst>
                                    <p:cond delay="0"/>
                                  </p:stCondLst>
                                  <p:childTnLst>
                                    <p:animRot by="120000">
                                      <p:cBhvr>
                                        <p:cTn id="22" dur="200" fill="hold">
                                          <p:stCondLst>
                                            <p:cond delay="0"/>
                                          </p:stCondLst>
                                        </p:cTn>
                                        <p:tgtEl>
                                          <p:spTgt spid="21"/>
                                        </p:tgtEl>
                                        <p:attrNameLst>
                                          <p:attrName>r</p:attrName>
                                        </p:attrNameLst>
                                      </p:cBhvr>
                                    </p:animRot>
                                    <p:animRot by="-240000">
                                      <p:cBhvr>
                                        <p:cTn id="23" dur="400" fill="hold">
                                          <p:stCondLst>
                                            <p:cond delay="400"/>
                                          </p:stCondLst>
                                        </p:cTn>
                                        <p:tgtEl>
                                          <p:spTgt spid="21"/>
                                        </p:tgtEl>
                                        <p:attrNameLst>
                                          <p:attrName>r</p:attrName>
                                        </p:attrNameLst>
                                      </p:cBhvr>
                                    </p:animRot>
                                    <p:animRot by="240000">
                                      <p:cBhvr>
                                        <p:cTn id="24" dur="400" fill="hold">
                                          <p:stCondLst>
                                            <p:cond delay="800"/>
                                          </p:stCondLst>
                                        </p:cTn>
                                        <p:tgtEl>
                                          <p:spTgt spid="21"/>
                                        </p:tgtEl>
                                        <p:attrNameLst>
                                          <p:attrName>r</p:attrName>
                                        </p:attrNameLst>
                                      </p:cBhvr>
                                    </p:animRot>
                                    <p:animRot by="-240000">
                                      <p:cBhvr>
                                        <p:cTn id="25" dur="400" fill="hold">
                                          <p:stCondLst>
                                            <p:cond delay="1200"/>
                                          </p:stCondLst>
                                        </p:cTn>
                                        <p:tgtEl>
                                          <p:spTgt spid="21"/>
                                        </p:tgtEl>
                                        <p:attrNameLst>
                                          <p:attrName>r</p:attrName>
                                        </p:attrNameLst>
                                      </p:cBhvr>
                                    </p:animRot>
                                    <p:animRot by="120000">
                                      <p:cBhvr>
                                        <p:cTn id="26" dur="400" fill="hold">
                                          <p:stCondLst>
                                            <p:cond delay="1600"/>
                                          </p:stCondLst>
                                        </p:cTn>
                                        <p:tgtEl>
                                          <p:spTgt spid="21"/>
                                        </p:tgtEl>
                                        <p:attrNameLst>
                                          <p:attrName>r</p:attrName>
                                        </p:attrNameLst>
                                      </p:cBhvr>
                                    </p:animRot>
                                  </p:childTnLst>
                                </p:cTn>
                              </p:par>
                            </p:childTnLst>
                          </p:cTn>
                        </p:par>
                        <p:par>
                          <p:cTn id="27" fill="hold">
                            <p:stCondLst>
                              <p:cond delay="4000"/>
                            </p:stCondLst>
                            <p:childTnLst>
                              <p:par>
                                <p:cTn id="28" presetID="1" presetClass="exit" presetSubtype="0" fill="hold" grpId="1" nodeType="afterEffect">
                                  <p:stCondLst>
                                    <p:cond delay="0"/>
                                  </p:stCondLst>
                                  <p:childTnLst>
                                    <p:set>
                                      <p:cBhvr>
                                        <p:cTn id="29" dur="1" fill="hold">
                                          <p:stCondLst>
                                            <p:cond delay="0"/>
                                          </p:stCondLst>
                                        </p:cTn>
                                        <p:tgtEl>
                                          <p:spTgt spid="28"/>
                                        </p:tgtEl>
                                        <p:attrNameLst>
                                          <p:attrName>style.visibility</p:attrName>
                                        </p:attrNameLst>
                                      </p:cBhvr>
                                      <p:to>
                                        <p:strVal val="hidden"/>
                                      </p:to>
                                    </p:set>
                                  </p:childTnLst>
                                </p:cTn>
                              </p:par>
                            </p:childTnLst>
                          </p:cTn>
                        </p:par>
                        <p:par>
                          <p:cTn id="30" fill="hold">
                            <p:stCondLst>
                              <p:cond delay="4000"/>
                            </p:stCondLst>
                            <p:childTnLst>
                              <p:par>
                                <p:cTn id="31" presetID="42" presetClass="path" presetSubtype="0" accel="50000" decel="50000" fill="hold" grpId="1" nodeType="afterEffect">
                                  <p:stCondLst>
                                    <p:cond delay="0"/>
                                  </p:stCondLst>
                                  <p:childTnLst>
                                    <p:animMotion origin="layout" path="M -0.14809 -2.46914E-7 L -0.40156 0.00802 " pathEditMode="relative" rAng="0" ptsTypes="AA">
                                      <p:cBhvr>
                                        <p:cTn id="32" dur="2000" fill="hold"/>
                                        <p:tgtEl>
                                          <p:spTgt spid="19"/>
                                        </p:tgtEl>
                                        <p:attrNameLst>
                                          <p:attrName>ppt_x</p:attrName>
                                          <p:attrName>ppt_y</p:attrName>
                                        </p:attrNameLst>
                                      </p:cBhvr>
                                      <p:rCtr x="-12674" y="401"/>
                                    </p:animMotion>
                                  </p:childTnLst>
                                </p:cTn>
                              </p:par>
                              <p:par>
                                <p:cTn id="33" presetID="42" presetClass="path" presetSubtype="0" accel="50000" decel="50000" fill="hold" grpId="1" nodeType="withEffect">
                                  <p:stCondLst>
                                    <p:cond delay="0"/>
                                  </p:stCondLst>
                                  <p:childTnLst>
                                    <p:animMotion origin="layout" path="M -0.14809 -2.46914E-7 L -0.29618 -2.46914E-7 " pathEditMode="relative" rAng="0" ptsTypes="AA">
                                      <p:cBhvr>
                                        <p:cTn id="34" dur="2000" fill="hold"/>
                                        <p:tgtEl>
                                          <p:spTgt spid="20"/>
                                        </p:tgtEl>
                                        <p:attrNameLst>
                                          <p:attrName>ppt_x</p:attrName>
                                          <p:attrName>ppt_y</p:attrName>
                                        </p:attrNameLst>
                                      </p:cBhvr>
                                      <p:rCtr x="-7413" y="0"/>
                                    </p:animMotion>
                                  </p:childTnLst>
                                </p:cTn>
                              </p:par>
                              <p:par>
                                <p:cTn id="35" presetID="42" presetClass="path" presetSubtype="0" accel="50000" decel="50000" fill="hold" grpId="1" nodeType="withEffect">
                                  <p:stCondLst>
                                    <p:cond delay="0"/>
                                  </p:stCondLst>
                                  <p:childTnLst>
                                    <p:animMotion origin="layout" path="M -0.14827 -2.46914E-7 L -0.29636 -2.46914E-7 " pathEditMode="relative" rAng="0" ptsTypes="AA">
                                      <p:cBhvr>
                                        <p:cTn id="36" dur="2000" fill="hold"/>
                                        <p:tgtEl>
                                          <p:spTgt spid="21"/>
                                        </p:tgtEl>
                                        <p:attrNameLst>
                                          <p:attrName>ppt_x</p:attrName>
                                          <p:attrName>ppt_y</p:attrName>
                                        </p:attrNameLst>
                                      </p:cBhvr>
                                      <p:rCtr x="-7413" y="0"/>
                                    </p:animMotion>
                                  </p:childTnLst>
                                </p:cTn>
                              </p:par>
                              <p:par>
                                <p:cTn id="37" presetID="42" presetClass="path" presetSubtype="0" accel="50000" decel="50000" fill="hold" grpId="1" nodeType="withEffect">
                                  <p:stCondLst>
                                    <p:cond delay="0"/>
                                  </p:stCondLst>
                                  <p:childTnLst>
                                    <p:animMotion origin="layout" path="M -0.14809 -2.46914E-7 L -0.29636 -2.46914E-7 " pathEditMode="relative" rAng="0" ptsTypes="AA">
                                      <p:cBhvr>
                                        <p:cTn id="38" dur="2000" fill="hold"/>
                                        <p:tgtEl>
                                          <p:spTgt spid="22"/>
                                        </p:tgtEl>
                                        <p:attrNameLst>
                                          <p:attrName>ppt_x</p:attrName>
                                          <p:attrName>ppt_y</p:attrName>
                                        </p:attrNameLst>
                                      </p:cBhvr>
                                      <p:rCtr x="-7413" y="0"/>
                                    </p:animMotion>
                                  </p:childTnLst>
                                </p:cTn>
                              </p:par>
                              <p:par>
                                <p:cTn id="39" presetID="42" presetClass="path" presetSubtype="0" accel="50000" decel="50000" fill="hold" grpId="1" nodeType="withEffect">
                                  <p:stCondLst>
                                    <p:cond delay="0"/>
                                  </p:stCondLst>
                                  <p:childTnLst>
                                    <p:animMotion origin="layout" path="M -0.29705 -2.46914E-7 L -0.44514 -2.46914E-7 " pathEditMode="relative" rAng="0" ptsTypes="AA">
                                      <p:cBhvr>
                                        <p:cTn id="40" dur="2000" fill="hold"/>
                                        <p:tgtEl>
                                          <p:spTgt spid="23"/>
                                        </p:tgtEl>
                                        <p:attrNameLst>
                                          <p:attrName>ppt_x</p:attrName>
                                          <p:attrName>ppt_y</p:attrName>
                                        </p:attrNameLst>
                                      </p:cBhvr>
                                      <p:rCtr x="-7413" y="0"/>
                                    </p:animMotion>
                                  </p:childTnLst>
                                </p:cTn>
                              </p:par>
                              <p:par>
                                <p:cTn id="41" presetID="42" presetClass="path" presetSubtype="0" accel="50000" decel="50000" fill="hold" grpId="0" nodeType="withEffect">
                                  <p:stCondLst>
                                    <p:cond delay="0"/>
                                  </p:stCondLst>
                                  <p:childTnLst>
                                    <p:animMotion origin="layout" path="M -1.38889E-6 -2.46914E-7 L -0.36129 -1.85185E-6 " pathEditMode="relative" rAng="0" ptsTypes="AA">
                                      <p:cBhvr>
                                        <p:cTn id="42" dur="2000" fill="hold"/>
                                        <p:tgtEl>
                                          <p:spTgt spid="24"/>
                                        </p:tgtEl>
                                        <p:attrNameLst>
                                          <p:attrName>ppt_x</p:attrName>
                                          <p:attrName>ppt_y</p:attrName>
                                        </p:attrNameLst>
                                      </p:cBhvr>
                                      <p:rCtr x="-18038" y="-586"/>
                                    </p:animMotion>
                                  </p:childTnLst>
                                </p:cTn>
                              </p:par>
                            </p:childTnLst>
                          </p:cTn>
                        </p:par>
                        <p:par>
                          <p:cTn id="43" fill="hold">
                            <p:stCondLst>
                              <p:cond delay="6000"/>
                            </p:stCondLst>
                            <p:childTnLst>
                              <p:par>
                                <p:cTn id="44" presetID="1" presetClass="entr" presetSubtype="0"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childTnLst>
                                </p:cTn>
                              </p:par>
                            </p:childTnLst>
                          </p:cTn>
                        </p:par>
                        <p:par>
                          <p:cTn id="46" fill="hold">
                            <p:stCondLst>
                              <p:cond delay="6000"/>
                            </p:stCondLst>
                            <p:childTnLst>
                              <p:par>
                                <p:cTn id="47" presetID="42" presetClass="path" presetSubtype="0" accel="50000" decel="50000" fill="hold" grpId="1" nodeType="afterEffect">
                                  <p:stCondLst>
                                    <p:cond delay="0"/>
                                  </p:stCondLst>
                                  <p:childTnLst>
                                    <p:animMotion origin="layout" path="M -0.36128 -2.46914E-7 L -0.36476 0.52747 " pathEditMode="relative" rAng="0" ptsTypes="AA">
                                      <p:cBhvr>
                                        <p:cTn id="48" dur="2000" fill="hold"/>
                                        <p:tgtEl>
                                          <p:spTgt spid="24"/>
                                        </p:tgtEl>
                                        <p:attrNameLst>
                                          <p:attrName>ppt_x</p:attrName>
                                          <p:attrName>ppt_y</p:attrName>
                                        </p:attrNameLst>
                                      </p:cBhvr>
                                      <p:rCtr x="-174" y="26358"/>
                                    </p:animMotion>
                                  </p:childTnLst>
                                </p:cTn>
                              </p:par>
                            </p:childTnLst>
                          </p:cTn>
                        </p:par>
                        <p:par>
                          <p:cTn id="49" fill="hold">
                            <p:stCondLst>
                              <p:cond delay="8000"/>
                            </p:stCondLst>
                            <p:childTnLst>
                              <p:par>
                                <p:cTn id="50" presetID="1" presetClass="exit" presetSubtype="0" fill="hold" grpId="1" nodeType="afterEffect">
                                  <p:stCondLst>
                                    <p:cond delay="0"/>
                                  </p:stCondLst>
                                  <p:childTnLst>
                                    <p:set>
                                      <p:cBhvr>
                                        <p:cTn id="51" dur="1" fill="hold">
                                          <p:stCondLst>
                                            <p:cond delay="0"/>
                                          </p:stCondLst>
                                        </p:cTn>
                                        <p:tgtEl>
                                          <p:spTgt spid="26"/>
                                        </p:tgtEl>
                                        <p:attrNameLst>
                                          <p:attrName>style.visibility</p:attrName>
                                        </p:attrNameLst>
                                      </p:cBhvr>
                                      <p:to>
                                        <p:strVal val="hidden"/>
                                      </p:to>
                                    </p:set>
                                  </p:childTnLst>
                                </p:cTn>
                              </p:par>
                            </p:childTnLst>
                          </p:cTn>
                        </p:par>
                        <p:par>
                          <p:cTn id="52" fill="hold">
                            <p:stCondLst>
                              <p:cond delay="8000"/>
                            </p:stCondLst>
                            <p:childTnLst>
                              <p:par>
                                <p:cTn id="53" presetID="1" presetClass="entr" presetSubtype="0" fill="hold" grpId="0" nodeType="after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par>
                          <p:cTn id="55" fill="hold">
                            <p:stCondLst>
                              <p:cond delay="8000"/>
                            </p:stCondLst>
                            <p:childTnLst>
                              <p:par>
                                <p:cTn id="56" presetID="42" presetClass="path" presetSubtype="0" accel="50000" decel="50000" fill="hold" grpId="2" nodeType="afterEffect">
                                  <p:stCondLst>
                                    <p:cond delay="0"/>
                                  </p:stCondLst>
                                  <p:childTnLst>
                                    <p:animMotion origin="layout" path="M -0.36805 0.00062 L -0.14809 3.33333E-6 " pathEditMode="relative" rAng="0" ptsTypes="AA">
                                      <p:cBhvr>
                                        <p:cTn id="57" dur="2000" fill="hold"/>
                                        <p:tgtEl>
                                          <p:spTgt spid="19"/>
                                        </p:tgtEl>
                                        <p:attrNameLst>
                                          <p:attrName>ppt_x</p:attrName>
                                          <p:attrName>ppt_y</p:attrName>
                                        </p:attrNameLst>
                                      </p:cBhvr>
                                      <p:rCtr x="11354" y="123"/>
                                    </p:animMotion>
                                  </p:childTnLst>
                                </p:cTn>
                              </p:par>
                              <p:par>
                                <p:cTn id="58" presetID="42" presetClass="path" presetSubtype="0" accel="50000" decel="50000" fill="hold" grpId="2" nodeType="withEffect">
                                  <p:stCondLst>
                                    <p:cond delay="0"/>
                                  </p:stCondLst>
                                  <p:childTnLst>
                                    <p:animMotion origin="layout" path="M -0.29618 -2.46914E-7 L -0.14809 1.60494E-6 " pathEditMode="relative" rAng="0" ptsTypes="AA">
                                      <p:cBhvr>
                                        <p:cTn id="59" dur="2000" fill="hold"/>
                                        <p:tgtEl>
                                          <p:spTgt spid="20"/>
                                        </p:tgtEl>
                                        <p:attrNameLst>
                                          <p:attrName>ppt_x</p:attrName>
                                          <p:attrName>ppt_y</p:attrName>
                                        </p:attrNameLst>
                                      </p:cBhvr>
                                      <p:rCtr x="7014" y="-93"/>
                                    </p:animMotion>
                                  </p:childTnLst>
                                </p:cTn>
                              </p:par>
                              <p:par>
                                <p:cTn id="60" presetID="42" presetClass="path" presetSubtype="0" accel="50000" decel="50000" fill="hold" grpId="2" nodeType="withEffect">
                                  <p:stCondLst>
                                    <p:cond delay="0"/>
                                  </p:stCondLst>
                                  <p:childTnLst>
                                    <p:animMotion origin="layout" path="M -0.29636 -2.46914E-7 L -0.14826 -4.93827E-6 " pathEditMode="relative" rAng="0" ptsTypes="AA">
                                      <p:cBhvr>
                                        <p:cTn id="61" dur="2000" fill="hold"/>
                                        <p:tgtEl>
                                          <p:spTgt spid="21"/>
                                        </p:tgtEl>
                                        <p:attrNameLst>
                                          <p:attrName>ppt_x</p:attrName>
                                          <p:attrName>ppt_y</p:attrName>
                                        </p:attrNameLst>
                                      </p:cBhvr>
                                      <p:rCtr x="7535" y="401"/>
                                    </p:animMotion>
                                  </p:childTnLst>
                                </p:cTn>
                              </p:par>
                              <p:par>
                                <p:cTn id="62" presetID="42" presetClass="path" presetSubtype="0" accel="50000" decel="50000" fill="hold" grpId="2" nodeType="withEffect">
                                  <p:stCondLst>
                                    <p:cond delay="0"/>
                                  </p:stCondLst>
                                  <p:childTnLst>
                                    <p:animMotion origin="layout" path="M -0.29636 -2.46914E-7 L -0.14809 6.17284E-7 " pathEditMode="relative" rAng="0" ptsTypes="AA">
                                      <p:cBhvr>
                                        <p:cTn id="63" dur="2000" fill="hold"/>
                                        <p:tgtEl>
                                          <p:spTgt spid="22"/>
                                        </p:tgtEl>
                                        <p:attrNameLst>
                                          <p:attrName>ppt_x</p:attrName>
                                          <p:attrName>ppt_y</p:attrName>
                                        </p:attrNameLst>
                                      </p:cBhvr>
                                      <p:rCtr x="7014" y="123"/>
                                    </p:animMotion>
                                  </p:childTnLst>
                                </p:cTn>
                              </p:par>
                              <p:par>
                                <p:cTn id="64" presetID="42" presetClass="path" presetSubtype="0" accel="50000" decel="50000" fill="hold" grpId="2" nodeType="withEffect">
                                  <p:stCondLst>
                                    <p:cond delay="0"/>
                                  </p:stCondLst>
                                  <p:childTnLst>
                                    <p:animMotion origin="layout" path="M -0.44514 -2.46914E-7 L -0.29705 -2.34568E-6 " pathEditMode="relative" rAng="0" ptsTypes="AA">
                                      <p:cBhvr>
                                        <p:cTn id="65" dur="2000" fill="hold"/>
                                        <p:tgtEl>
                                          <p:spTgt spid="23"/>
                                        </p:tgtEl>
                                        <p:attrNameLst>
                                          <p:attrName>ppt_x</p:attrName>
                                          <p:attrName>ppt_y</p:attrName>
                                        </p:attrNameLst>
                                      </p:cBhvr>
                                      <p:rCtr x="7083" y="-494"/>
                                    </p:animMotion>
                                  </p:childTnLst>
                                </p:cTn>
                              </p:par>
                            </p:childTnLst>
                          </p:cTn>
                        </p:par>
                        <p:par>
                          <p:cTn id="66" fill="hold">
                            <p:stCondLst>
                              <p:cond delay="10000"/>
                            </p:stCondLst>
                            <p:childTnLst>
                              <p:par>
                                <p:cTn id="67" presetID="1" presetClass="exit" presetSubtype="0" fill="hold" grpId="1" nodeType="afterEffect">
                                  <p:stCondLst>
                                    <p:cond delay="0"/>
                                  </p:stCondLst>
                                  <p:childTnLst>
                                    <p:set>
                                      <p:cBhvr>
                                        <p:cTn id="68"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19" grpId="1" animBg="1"/>
      <p:bldP spid="19" grpId="2" animBg="1"/>
      <p:bldP spid="20" grpId="0" animBg="1"/>
      <p:bldP spid="20" grpId="1" animBg="1"/>
      <p:bldP spid="20" grpId="2" animBg="1"/>
      <p:bldP spid="21" grpId="0" animBg="1"/>
      <p:bldP spid="21" grpId="1" animBg="1"/>
      <p:bldP spid="21" grpId="2" animBg="1"/>
      <p:bldP spid="21" grpId="3" animBg="1"/>
      <p:bldP spid="22" grpId="0" animBg="1"/>
      <p:bldP spid="22" grpId="1" animBg="1"/>
      <p:bldP spid="22" grpId="2" animBg="1"/>
      <p:bldP spid="23" grpId="0" animBg="1"/>
      <p:bldP spid="23" grpId="1" animBg="1"/>
      <p:bldP spid="23" grpId="2" animBg="1"/>
      <p:bldP spid="24" grpId="0" animBg="1"/>
      <p:bldP spid="24" grpId="1" animBg="1"/>
      <p:bldP spid="26" grpId="0"/>
      <p:bldP spid="26" grpId="1"/>
      <p:bldP spid="27" grpId="0"/>
      <p:bldP spid="27" grpId="1"/>
      <p:bldP spid="28" grpId="0"/>
      <p:bldP spid="2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p:cNvSpPr>
            <a:spLocks noGrp="1"/>
          </p:cNvSpPr>
          <p:nvPr>
            <p:ph type="sldNum" sz="quarter" idx="4"/>
          </p:nvPr>
        </p:nvSpPr>
        <p:spPr/>
        <p:txBody>
          <a:bodyPr/>
          <a:lstStyle/>
          <a:p>
            <a:fld id="{F9CA7F02-FF28-4D8F-AF3B-6C950C783A54}" type="slidenum">
              <a:rPr lang="de-DE" smtClean="0"/>
              <a:pPr/>
              <a:t>12</a:t>
            </a:fld>
            <a:endParaRPr lang="de-DE"/>
          </a:p>
        </p:txBody>
      </p:sp>
      <p:sp>
        <p:nvSpPr>
          <p:cNvPr id="3" name="Titel 2"/>
          <p:cNvSpPr>
            <a:spLocks noGrp="1"/>
          </p:cNvSpPr>
          <p:nvPr>
            <p:ph type="title"/>
          </p:nvPr>
        </p:nvSpPr>
        <p:spPr/>
        <p:txBody>
          <a:bodyPr/>
          <a:lstStyle/>
          <a:p>
            <a:r>
              <a:rPr lang="en-US" dirty="0"/>
              <a:t>Application</a:t>
            </a:r>
            <a:endParaRPr lang="de-DE" dirty="0"/>
          </a:p>
        </p:txBody>
      </p:sp>
      <p:sp>
        <p:nvSpPr>
          <p:cNvPr id="4" name="Inhaltsplatzhalter 3"/>
          <p:cNvSpPr>
            <a:spLocks noGrp="1"/>
          </p:cNvSpPr>
          <p:nvPr>
            <p:ph sz="quarter" idx="13"/>
          </p:nvPr>
        </p:nvSpPr>
        <p:spPr/>
        <p:txBody>
          <a:bodyPr>
            <a:normAutofit/>
          </a:bodyPr>
          <a:lstStyle/>
          <a:p>
            <a:r>
              <a:rPr lang="en-US" dirty="0"/>
              <a:t>Work Stealing Algorithm:</a:t>
            </a:r>
          </a:p>
        </p:txBody>
      </p:sp>
      <p:sp>
        <p:nvSpPr>
          <p:cNvPr id="7" name="Fußzeilenplatzhalter 6"/>
          <p:cNvSpPr>
            <a:spLocks noGrp="1"/>
          </p:cNvSpPr>
          <p:nvPr>
            <p:ph type="ftr" sz="quarter" idx="3"/>
          </p:nvPr>
        </p:nvSpPr>
        <p:spPr/>
        <p:txBody>
          <a:bodyPr/>
          <a:lstStyle/>
          <a:p>
            <a:r>
              <a:rPr lang="en-US" dirty="0"/>
              <a:t>TU </a:t>
            </a:r>
            <a:r>
              <a:rPr lang="en-US" dirty="0" err="1"/>
              <a:t>Bergakademie</a:t>
            </a:r>
            <a:r>
              <a:rPr lang="en-US"/>
              <a:t> Freiberg | Presenter: Marco Naumann| 2021</a:t>
            </a:r>
            <a:endParaRPr lang="en-US" dirty="0"/>
          </a:p>
        </p:txBody>
      </p:sp>
      <p:sp>
        <p:nvSpPr>
          <p:cNvPr id="5" name="Rectangle: Rounded Corners 4">
            <a:extLst>
              <a:ext uri="{FF2B5EF4-FFF2-40B4-BE49-F238E27FC236}">
                <a16:creationId xmlns:a16="http://schemas.microsoft.com/office/drawing/2014/main" id="{C9B51D8B-61CE-4E06-8523-3BB702D0A4D4}"/>
              </a:ext>
            </a:extLst>
          </p:cNvPr>
          <p:cNvSpPr/>
          <p:nvPr/>
        </p:nvSpPr>
        <p:spPr>
          <a:xfrm>
            <a:off x="931163" y="3594508"/>
            <a:ext cx="1135380" cy="70104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36A3627-3E0D-4CF9-9AE7-38F0E79C2BC5}"/>
              </a:ext>
            </a:extLst>
          </p:cNvPr>
          <p:cNvSpPr/>
          <p:nvPr/>
        </p:nvSpPr>
        <p:spPr>
          <a:xfrm>
            <a:off x="1452418" y="3743249"/>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079FB83-7489-4F36-8D3D-90D8C6A9F5AE}"/>
              </a:ext>
            </a:extLst>
          </p:cNvPr>
          <p:cNvSpPr/>
          <p:nvPr/>
        </p:nvSpPr>
        <p:spPr>
          <a:xfrm>
            <a:off x="1452418" y="3881323"/>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168064A-A901-49E9-8A37-A7F5560726E7}"/>
              </a:ext>
            </a:extLst>
          </p:cNvPr>
          <p:cNvSpPr/>
          <p:nvPr/>
        </p:nvSpPr>
        <p:spPr>
          <a:xfrm>
            <a:off x="1308590" y="3745503"/>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2D2DE3D-80E8-4A13-BDF1-12C0C0B9E66D}"/>
              </a:ext>
            </a:extLst>
          </p:cNvPr>
          <p:cNvSpPr/>
          <p:nvPr/>
        </p:nvSpPr>
        <p:spPr>
          <a:xfrm>
            <a:off x="1308588" y="4019398"/>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7C11170-C530-49CE-9247-9346684B32FD}"/>
              </a:ext>
            </a:extLst>
          </p:cNvPr>
          <p:cNvSpPr/>
          <p:nvPr/>
        </p:nvSpPr>
        <p:spPr>
          <a:xfrm>
            <a:off x="1308589" y="3881323"/>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FE1DE89-E8B5-4121-BE08-AC088D5C0E06}"/>
              </a:ext>
            </a:extLst>
          </p:cNvPr>
          <p:cNvSpPr/>
          <p:nvPr/>
        </p:nvSpPr>
        <p:spPr>
          <a:xfrm>
            <a:off x="1452418" y="4019398"/>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EBB4FEE-E1B9-4675-BC27-6E4BAC66CBFF}"/>
              </a:ext>
            </a:extLst>
          </p:cNvPr>
          <p:cNvSpPr/>
          <p:nvPr/>
        </p:nvSpPr>
        <p:spPr>
          <a:xfrm>
            <a:off x="992184" y="3631330"/>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445D81C-EF09-47BD-A48E-FAFBF40D1440}"/>
              </a:ext>
            </a:extLst>
          </p:cNvPr>
          <p:cNvSpPr/>
          <p:nvPr/>
        </p:nvSpPr>
        <p:spPr>
          <a:xfrm>
            <a:off x="1596248" y="4019398"/>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D526097-6FB8-42FB-AD95-7EB323250C89}"/>
              </a:ext>
            </a:extLst>
          </p:cNvPr>
          <p:cNvSpPr/>
          <p:nvPr/>
        </p:nvSpPr>
        <p:spPr>
          <a:xfrm>
            <a:off x="1596247" y="3881323"/>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B757199-C8ED-4455-9F35-BA0BD19B2D40}"/>
              </a:ext>
            </a:extLst>
          </p:cNvPr>
          <p:cNvSpPr/>
          <p:nvPr/>
        </p:nvSpPr>
        <p:spPr>
          <a:xfrm>
            <a:off x="1598504" y="3743249"/>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1CBCDB0-D2AD-4E58-896C-1CD5FF4DF87D}"/>
              </a:ext>
            </a:extLst>
          </p:cNvPr>
          <p:cNvSpPr/>
          <p:nvPr/>
        </p:nvSpPr>
        <p:spPr>
          <a:xfrm>
            <a:off x="991706" y="3764471"/>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CF808E37-4F46-43DD-A8CC-AC29C0DEF364}"/>
              </a:ext>
            </a:extLst>
          </p:cNvPr>
          <p:cNvSpPr/>
          <p:nvPr/>
        </p:nvSpPr>
        <p:spPr>
          <a:xfrm>
            <a:off x="994678" y="3902807"/>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DA61713D-7526-44A9-A6E5-44B92E289C23}"/>
              </a:ext>
            </a:extLst>
          </p:cNvPr>
          <p:cNvSpPr/>
          <p:nvPr/>
        </p:nvSpPr>
        <p:spPr>
          <a:xfrm>
            <a:off x="991706" y="4035948"/>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F891770-93D1-46D9-899E-225EF02F2B0C}"/>
              </a:ext>
            </a:extLst>
          </p:cNvPr>
          <p:cNvSpPr/>
          <p:nvPr/>
        </p:nvSpPr>
        <p:spPr>
          <a:xfrm>
            <a:off x="991705" y="4169746"/>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E49313F8-4CBF-4C20-9012-216060F0E769}"/>
              </a:ext>
            </a:extLst>
          </p:cNvPr>
          <p:cNvSpPr/>
          <p:nvPr/>
        </p:nvSpPr>
        <p:spPr>
          <a:xfrm>
            <a:off x="1125824" y="3631330"/>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0CFE694-644B-4ECE-A7D4-AC198897F8AD}"/>
              </a:ext>
            </a:extLst>
          </p:cNvPr>
          <p:cNvSpPr/>
          <p:nvPr/>
        </p:nvSpPr>
        <p:spPr>
          <a:xfrm>
            <a:off x="1125346" y="3764471"/>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4ADEE9B-6C3A-4839-80D4-50EE0C14E595}"/>
              </a:ext>
            </a:extLst>
          </p:cNvPr>
          <p:cNvSpPr/>
          <p:nvPr/>
        </p:nvSpPr>
        <p:spPr>
          <a:xfrm>
            <a:off x="1128318" y="3902807"/>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587CFC9-AF41-422F-B65F-F513F5152B4A}"/>
              </a:ext>
            </a:extLst>
          </p:cNvPr>
          <p:cNvSpPr/>
          <p:nvPr/>
        </p:nvSpPr>
        <p:spPr>
          <a:xfrm>
            <a:off x="1125346" y="4035948"/>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4287F027-B12F-4B55-9A82-04E09DDF6330}"/>
              </a:ext>
            </a:extLst>
          </p:cNvPr>
          <p:cNvSpPr/>
          <p:nvPr/>
        </p:nvSpPr>
        <p:spPr>
          <a:xfrm>
            <a:off x="1125345" y="4169746"/>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81531B3-62E1-4AB1-A830-921DEB0CFEDD}"/>
              </a:ext>
            </a:extLst>
          </p:cNvPr>
          <p:cNvSpPr/>
          <p:nvPr/>
        </p:nvSpPr>
        <p:spPr>
          <a:xfrm>
            <a:off x="1894977" y="3631330"/>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4853AA-9DB2-4ED7-8C6D-8F5B377ADF38}"/>
              </a:ext>
            </a:extLst>
          </p:cNvPr>
          <p:cNvSpPr/>
          <p:nvPr/>
        </p:nvSpPr>
        <p:spPr>
          <a:xfrm>
            <a:off x="1894499" y="3764471"/>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EA40A65E-23E3-488E-9254-5AB630CC8AF7}"/>
              </a:ext>
            </a:extLst>
          </p:cNvPr>
          <p:cNvSpPr/>
          <p:nvPr/>
        </p:nvSpPr>
        <p:spPr>
          <a:xfrm>
            <a:off x="1897471" y="3902807"/>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CAE57C0-3AD5-42F0-9236-DFFC703766F0}"/>
              </a:ext>
            </a:extLst>
          </p:cNvPr>
          <p:cNvSpPr/>
          <p:nvPr/>
        </p:nvSpPr>
        <p:spPr>
          <a:xfrm>
            <a:off x="1894499" y="4035948"/>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3063C8CD-1876-4F02-B91E-3E35E03CBA74}"/>
              </a:ext>
            </a:extLst>
          </p:cNvPr>
          <p:cNvSpPr/>
          <p:nvPr/>
        </p:nvSpPr>
        <p:spPr>
          <a:xfrm>
            <a:off x="1894498" y="4169746"/>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6EEB32B-9905-47CC-AC0B-E7CA4E3E1A13}"/>
              </a:ext>
            </a:extLst>
          </p:cNvPr>
          <p:cNvSpPr/>
          <p:nvPr/>
        </p:nvSpPr>
        <p:spPr>
          <a:xfrm>
            <a:off x="1756616" y="3631330"/>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6C54F04-286D-433E-84AA-1E87E0ECCBFB}"/>
              </a:ext>
            </a:extLst>
          </p:cNvPr>
          <p:cNvSpPr/>
          <p:nvPr/>
        </p:nvSpPr>
        <p:spPr>
          <a:xfrm>
            <a:off x="1756138" y="3764471"/>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8C6B6BF-6930-4439-AFAA-307A5489F48D}"/>
              </a:ext>
            </a:extLst>
          </p:cNvPr>
          <p:cNvSpPr/>
          <p:nvPr/>
        </p:nvSpPr>
        <p:spPr>
          <a:xfrm>
            <a:off x="1759110" y="3902807"/>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98136BBB-DBEE-4920-9206-EED35D231A8B}"/>
              </a:ext>
            </a:extLst>
          </p:cNvPr>
          <p:cNvSpPr/>
          <p:nvPr/>
        </p:nvSpPr>
        <p:spPr>
          <a:xfrm>
            <a:off x="1756138" y="4035948"/>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4048E19D-5612-44CF-8CC4-AC91C01BA4F7}"/>
              </a:ext>
            </a:extLst>
          </p:cNvPr>
          <p:cNvSpPr/>
          <p:nvPr/>
        </p:nvSpPr>
        <p:spPr>
          <a:xfrm>
            <a:off x="1756137" y="4169746"/>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Rounded Corners 77">
            <a:extLst>
              <a:ext uri="{FF2B5EF4-FFF2-40B4-BE49-F238E27FC236}">
                <a16:creationId xmlns:a16="http://schemas.microsoft.com/office/drawing/2014/main" id="{EE86BA9A-7BC6-4E78-AE85-E4C626B8FF66}"/>
              </a:ext>
            </a:extLst>
          </p:cNvPr>
          <p:cNvSpPr/>
          <p:nvPr/>
        </p:nvSpPr>
        <p:spPr>
          <a:xfrm>
            <a:off x="3330760" y="3594508"/>
            <a:ext cx="1135380" cy="70104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0B7F2106-24C3-4862-89C9-9B7E483F97BE}"/>
              </a:ext>
            </a:extLst>
          </p:cNvPr>
          <p:cNvSpPr/>
          <p:nvPr/>
        </p:nvSpPr>
        <p:spPr>
          <a:xfrm>
            <a:off x="3852015" y="3743249"/>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95D0FBE1-82DA-4C3E-A6E2-6B4C645EBA06}"/>
              </a:ext>
            </a:extLst>
          </p:cNvPr>
          <p:cNvSpPr/>
          <p:nvPr/>
        </p:nvSpPr>
        <p:spPr>
          <a:xfrm>
            <a:off x="3852015" y="3881323"/>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DDFABE93-D378-418D-8E49-E23B41917E46}"/>
              </a:ext>
            </a:extLst>
          </p:cNvPr>
          <p:cNvSpPr/>
          <p:nvPr/>
        </p:nvSpPr>
        <p:spPr>
          <a:xfrm>
            <a:off x="3708187" y="3745503"/>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1127545-C707-4969-8944-E7AF5025938A}"/>
              </a:ext>
            </a:extLst>
          </p:cNvPr>
          <p:cNvSpPr/>
          <p:nvPr/>
        </p:nvSpPr>
        <p:spPr>
          <a:xfrm>
            <a:off x="3708185" y="4019398"/>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C088C83A-9F72-4F0F-BC9A-88F387481311}"/>
              </a:ext>
            </a:extLst>
          </p:cNvPr>
          <p:cNvSpPr/>
          <p:nvPr/>
        </p:nvSpPr>
        <p:spPr>
          <a:xfrm>
            <a:off x="3708186" y="3881323"/>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EA529D0F-3AA9-495F-A47F-F5420C5B7EBB}"/>
              </a:ext>
            </a:extLst>
          </p:cNvPr>
          <p:cNvSpPr/>
          <p:nvPr/>
        </p:nvSpPr>
        <p:spPr>
          <a:xfrm>
            <a:off x="3852015" y="4019398"/>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5B02D97E-8D4A-45BF-BF3A-C152DBD40FD5}"/>
              </a:ext>
            </a:extLst>
          </p:cNvPr>
          <p:cNvSpPr/>
          <p:nvPr/>
        </p:nvSpPr>
        <p:spPr>
          <a:xfrm>
            <a:off x="3391781" y="3631330"/>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E5DF72BC-D45A-41FC-A02A-F5190A85A628}"/>
              </a:ext>
            </a:extLst>
          </p:cNvPr>
          <p:cNvSpPr/>
          <p:nvPr/>
        </p:nvSpPr>
        <p:spPr>
          <a:xfrm>
            <a:off x="3995845" y="4019398"/>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9D075E54-1893-42C6-86F2-0E0481CD8DF9}"/>
              </a:ext>
            </a:extLst>
          </p:cNvPr>
          <p:cNvSpPr/>
          <p:nvPr/>
        </p:nvSpPr>
        <p:spPr>
          <a:xfrm>
            <a:off x="3995844" y="3881323"/>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F12F449A-9C97-429A-89F8-159F191C0B57}"/>
              </a:ext>
            </a:extLst>
          </p:cNvPr>
          <p:cNvSpPr/>
          <p:nvPr/>
        </p:nvSpPr>
        <p:spPr>
          <a:xfrm>
            <a:off x="3998101" y="3743249"/>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1AFA261D-8F7A-4BE5-AF25-821B921F6EDC}"/>
              </a:ext>
            </a:extLst>
          </p:cNvPr>
          <p:cNvSpPr/>
          <p:nvPr/>
        </p:nvSpPr>
        <p:spPr>
          <a:xfrm>
            <a:off x="3391303" y="3764471"/>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04A4F05A-BCFA-4D1F-8683-8BA41A6A69EA}"/>
              </a:ext>
            </a:extLst>
          </p:cNvPr>
          <p:cNvSpPr/>
          <p:nvPr/>
        </p:nvSpPr>
        <p:spPr>
          <a:xfrm>
            <a:off x="3394275" y="3902807"/>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1B0245E5-3C89-414A-8683-FC8E64FB7491}"/>
              </a:ext>
            </a:extLst>
          </p:cNvPr>
          <p:cNvSpPr/>
          <p:nvPr/>
        </p:nvSpPr>
        <p:spPr>
          <a:xfrm>
            <a:off x="3391303" y="4035948"/>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1FF037D1-0145-4AD4-811C-E92B513D06B4}"/>
              </a:ext>
            </a:extLst>
          </p:cNvPr>
          <p:cNvSpPr/>
          <p:nvPr/>
        </p:nvSpPr>
        <p:spPr>
          <a:xfrm>
            <a:off x="3391302" y="4169746"/>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FCE730B9-FA08-41D4-AA95-C0E8E230CBD3}"/>
              </a:ext>
            </a:extLst>
          </p:cNvPr>
          <p:cNvSpPr/>
          <p:nvPr/>
        </p:nvSpPr>
        <p:spPr>
          <a:xfrm>
            <a:off x="3525421" y="3631330"/>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7EC78789-70D4-442E-829B-AF456B75566F}"/>
              </a:ext>
            </a:extLst>
          </p:cNvPr>
          <p:cNvSpPr/>
          <p:nvPr/>
        </p:nvSpPr>
        <p:spPr>
          <a:xfrm>
            <a:off x="3524943" y="3764471"/>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BB2C2015-2A5D-4445-9EEE-DF7198D5C163}"/>
              </a:ext>
            </a:extLst>
          </p:cNvPr>
          <p:cNvSpPr/>
          <p:nvPr/>
        </p:nvSpPr>
        <p:spPr>
          <a:xfrm>
            <a:off x="3527915" y="3902807"/>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6BB69C50-9107-4590-84D4-B5D5BFB3E8BB}"/>
              </a:ext>
            </a:extLst>
          </p:cNvPr>
          <p:cNvSpPr/>
          <p:nvPr/>
        </p:nvSpPr>
        <p:spPr>
          <a:xfrm>
            <a:off x="3524943" y="4035948"/>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E997EA3D-5605-4491-A06A-A5B800C6D067}"/>
              </a:ext>
            </a:extLst>
          </p:cNvPr>
          <p:cNvSpPr/>
          <p:nvPr/>
        </p:nvSpPr>
        <p:spPr>
          <a:xfrm>
            <a:off x="3524942" y="4169746"/>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87481994-7880-49A8-B9D4-F2CB367EF0A5}"/>
              </a:ext>
            </a:extLst>
          </p:cNvPr>
          <p:cNvSpPr/>
          <p:nvPr/>
        </p:nvSpPr>
        <p:spPr>
          <a:xfrm>
            <a:off x="4294574" y="3631330"/>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D2BA980E-2E0F-4158-811F-E2D934A037F7}"/>
              </a:ext>
            </a:extLst>
          </p:cNvPr>
          <p:cNvSpPr/>
          <p:nvPr/>
        </p:nvSpPr>
        <p:spPr>
          <a:xfrm>
            <a:off x="4294096" y="3764471"/>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E311C06C-3DB2-4856-84F3-012764A8DBA7}"/>
              </a:ext>
            </a:extLst>
          </p:cNvPr>
          <p:cNvSpPr/>
          <p:nvPr/>
        </p:nvSpPr>
        <p:spPr>
          <a:xfrm>
            <a:off x="4297068" y="3902807"/>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3F65A9A6-F83F-45DF-9136-7C4842F31385}"/>
              </a:ext>
            </a:extLst>
          </p:cNvPr>
          <p:cNvSpPr/>
          <p:nvPr/>
        </p:nvSpPr>
        <p:spPr>
          <a:xfrm>
            <a:off x="4294096" y="4035948"/>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4753EBE8-A7FB-47B8-983F-060950C8DD27}"/>
              </a:ext>
            </a:extLst>
          </p:cNvPr>
          <p:cNvSpPr/>
          <p:nvPr/>
        </p:nvSpPr>
        <p:spPr>
          <a:xfrm>
            <a:off x="4294095" y="4169746"/>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33D4B5E8-4C2D-4A9E-9103-05D15C1A622C}"/>
              </a:ext>
            </a:extLst>
          </p:cNvPr>
          <p:cNvSpPr/>
          <p:nvPr/>
        </p:nvSpPr>
        <p:spPr>
          <a:xfrm>
            <a:off x="4156213" y="3631330"/>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7CA93AAC-6E06-4A1C-81A1-A3A10766FC7C}"/>
              </a:ext>
            </a:extLst>
          </p:cNvPr>
          <p:cNvSpPr/>
          <p:nvPr/>
        </p:nvSpPr>
        <p:spPr>
          <a:xfrm>
            <a:off x="4155735" y="3764471"/>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75BB77EC-D987-40DC-AD40-E068F7732417}"/>
              </a:ext>
            </a:extLst>
          </p:cNvPr>
          <p:cNvSpPr/>
          <p:nvPr/>
        </p:nvSpPr>
        <p:spPr>
          <a:xfrm>
            <a:off x="4158707" y="3902807"/>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D6247155-655A-40AC-9168-4112CD745E87}"/>
              </a:ext>
            </a:extLst>
          </p:cNvPr>
          <p:cNvSpPr/>
          <p:nvPr/>
        </p:nvSpPr>
        <p:spPr>
          <a:xfrm>
            <a:off x="4155735" y="4035948"/>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42A65F2F-C8C5-4901-B7EA-C4CFC41058CF}"/>
              </a:ext>
            </a:extLst>
          </p:cNvPr>
          <p:cNvSpPr/>
          <p:nvPr/>
        </p:nvSpPr>
        <p:spPr>
          <a:xfrm>
            <a:off x="4155734" y="4169746"/>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Rounded Corners 137">
            <a:extLst>
              <a:ext uri="{FF2B5EF4-FFF2-40B4-BE49-F238E27FC236}">
                <a16:creationId xmlns:a16="http://schemas.microsoft.com/office/drawing/2014/main" id="{E7879005-73E2-4D32-AAA8-2447142ED09C}"/>
              </a:ext>
            </a:extLst>
          </p:cNvPr>
          <p:cNvSpPr/>
          <p:nvPr/>
        </p:nvSpPr>
        <p:spPr>
          <a:xfrm>
            <a:off x="5751180" y="3609958"/>
            <a:ext cx="1135380" cy="70104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7F5696AE-F549-4C04-9B70-7C6144DA7692}"/>
              </a:ext>
            </a:extLst>
          </p:cNvPr>
          <p:cNvSpPr/>
          <p:nvPr/>
        </p:nvSpPr>
        <p:spPr>
          <a:xfrm>
            <a:off x="6272435" y="3758699"/>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B7962E6E-C4B0-4E3A-A735-71C39199D5E6}"/>
              </a:ext>
            </a:extLst>
          </p:cNvPr>
          <p:cNvSpPr/>
          <p:nvPr/>
        </p:nvSpPr>
        <p:spPr>
          <a:xfrm>
            <a:off x="6272435" y="3896773"/>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94449F62-AD4B-4ABB-A012-E2182AD2FF48}"/>
              </a:ext>
            </a:extLst>
          </p:cNvPr>
          <p:cNvSpPr/>
          <p:nvPr/>
        </p:nvSpPr>
        <p:spPr>
          <a:xfrm>
            <a:off x="6128607" y="3760953"/>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06AEC19E-9814-4C0D-9AA5-0D0AC7684527}"/>
              </a:ext>
            </a:extLst>
          </p:cNvPr>
          <p:cNvSpPr/>
          <p:nvPr/>
        </p:nvSpPr>
        <p:spPr>
          <a:xfrm>
            <a:off x="6128605" y="4034848"/>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4DA6D4BD-70FB-47D3-88A5-AECCC69D5DD5}"/>
              </a:ext>
            </a:extLst>
          </p:cNvPr>
          <p:cNvSpPr/>
          <p:nvPr/>
        </p:nvSpPr>
        <p:spPr>
          <a:xfrm>
            <a:off x="6128606" y="3896773"/>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2BBF1B29-966D-4CD5-9FF9-BA7E73F622EB}"/>
              </a:ext>
            </a:extLst>
          </p:cNvPr>
          <p:cNvSpPr/>
          <p:nvPr/>
        </p:nvSpPr>
        <p:spPr>
          <a:xfrm>
            <a:off x="6272435" y="4034848"/>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A6379435-81C6-40C3-A6E6-3395FB788F24}"/>
              </a:ext>
            </a:extLst>
          </p:cNvPr>
          <p:cNvSpPr/>
          <p:nvPr/>
        </p:nvSpPr>
        <p:spPr>
          <a:xfrm>
            <a:off x="5812201" y="3646780"/>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E39A725D-A58D-49EA-845A-A7520D51EAA4}"/>
              </a:ext>
            </a:extLst>
          </p:cNvPr>
          <p:cNvSpPr/>
          <p:nvPr/>
        </p:nvSpPr>
        <p:spPr>
          <a:xfrm>
            <a:off x="6416265" y="4034848"/>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EAC2625C-AA16-4AFC-AA8F-73CCC44C6E37}"/>
              </a:ext>
            </a:extLst>
          </p:cNvPr>
          <p:cNvSpPr/>
          <p:nvPr/>
        </p:nvSpPr>
        <p:spPr>
          <a:xfrm>
            <a:off x="6417830" y="3896773"/>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1948D19A-68CA-44E6-9FDF-A2BB7514B6F9}"/>
              </a:ext>
            </a:extLst>
          </p:cNvPr>
          <p:cNvSpPr/>
          <p:nvPr/>
        </p:nvSpPr>
        <p:spPr>
          <a:xfrm>
            <a:off x="6418521" y="3758699"/>
            <a:ext cx="92869" cy="881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BE740235-ADE1-4317-80C4-76BF86B3AA23}"/>
              </a:ext>
            </a:extLst>
          </p:cNvPr>
          <p:cNvSpPr/>
          <p:nvPr/>
        </p:nvSpPr>
        <p:spPr>
          <a:xfrm>
            <a:off x="5811723" y="3779921"/>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E80BBC09-BF7A-43F2-AD8F-7E0E40FB5CA1}"/>
              </a:ext>
            </a:extLst>
          </p:cNvPr>
          <p:cNvSpPr/>
          <p:nvPr/>
        </p:nvSpPr>
        <p:spPr>
          <a:xfrm>
            <a:off x="5814695" y="3918257"/>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E4DEC880-4AD5-4BFA-AF44-60632D6DF70B}"/>
              </a:ext>
            </a:extLst>
          </p:cNvPr>
          <p:cNvSpPr/>
          <p:nvPr/>
        </p:nvSpPr>
        <p:spPr>
          <a:xfrm>
            <a:off x="5811723" y="4051398"/>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4709EFDE-E560-4997-BB6E-F4F2EB1E13DE}"/>
              </a:ext>
            </a:extLst>
          </p:cNvPr>
          <p:cNvSpPr/>
          <p:nvPr/>
        </p:nvSpPr>
        <p:spPr>
          <a:xfrm>
            <a:off x="5811722" y="4185196"/>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B893469E-EF76-4BF8-98E1-CFBF0D8CB8E9}"/>
              </a:ext>
            </a:extLst>
          </p:cNvPr>
          <p:cNvSpPr/>
          <p:nvPr/>
        </p:nvSpPr>
        <p:spPr>
          <a:xfrm>
            <a:off x="5945841" y="3646780"/>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AFA49D50-9D49-4708-8334-7340E34D67F3}"/>
              </a:ext>
            </a:extLst>
          </p:cNvPr>
          <p:cNvSpPr/>
          <p:nvPr/>
        </p:nvSpPr>
        <p:spPr>
          <a:xfrm>
            <a:off x="5945363" y="3779921"/>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DE536CA4-4F0F-41CF-9CB2-2DDECEE29F56}"/>
              </a:ext>
            </a:extLst>
          </p:cNvPr>
          <p:cNvSpPr/>
          <p:nvPr/>
        </p:nvSpPr>
        <p:spPr>
          <a:xfrm>
            <a:off x="5948335" y="3918257"/>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5EBDD433-B25F-40B5-8E8D-FFE8FD3732E8}"/>
              </a:ext>
            </a:extLst>
          </p:cNvPr>
          <p:cNvSpPr/>
          <p:nvPr/>
        </p:nvSpPr>
        <p:spPr>
          <a:xfrm>
            <a:off x="5945363" y="4051398"/>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C7FDEC7E-03C5-432C-8A10-EA3080DCBBBA}"/>
              </a:ext>
            </a:extLst>
          </p:cNvPr>
          <p:cNvSpPr/>
          <p:nvPr/>
        </p:nvSpPr>
        <p:spPr>
          <a:xfrm>
            <a:off x="5945362" y="4185196"/>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2C748BB0-37BC-496F-A6CA-A04B50EEE59F}"/>
              </a:ext>
            </a:extLst>
          </p:cNvPr>
          <p:cNvSpPr/>
          <p:nvPr/>
        </p:nvSpPr>
        <p:spPr>
          <a:xfrm>
            <a:off x="6714994" y="3646780"/>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53DF65EE-786D-441A-A95D-13AD02C4EC21}"/>
              </a:ext>
            </a:extLst>
          </p:cNvPr>
          <p:cNvSpPr/>
          <p:nvPr/>
        </p:nvSpPr>
        <p:spPr>
          <a:xfrm>
            <a:off x="6714516" y="3779921"/>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B46AC313-09E4-46C6-94F6-E70C99D4928A}"/>
              </a:ext>
            </a:extLst>
          </p:cNvPr>
          <p:cNvSpPr/>
          <p:nvPr/>
        </p:nvSpPr>
        <p:spPr>
          <a:xfrm>
            <a:off x="6717488" y="3918257"/>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305FFFE2-CBFA-4B6D-9382-8D2F3474265A}"/>
              </a:ext>
            </a:extLst>
          </p:cNvPr>
          <p:cNvSpPr/>
          <p:nvPr/>
        </p:nvSpPr>
        <p:spPr>
          <a:xfrm>
            <a:off x="6714516" y="4051398"/>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D003755E-6FFF-4FAA-AE57-1EEFA2E16DD8}"/>
              </a:ext>
            </a:extLst>
          </p:cNvPr>
          <p:cNvSpPr/>
          <p:nvPr/>
        </p:nvSpPr>
        <p:spPr>
          <a:xfrm>
            <a:off x="6714515" y="4185196"/>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285F6325-764E-4DD4-A2F6-613FE567794A}"/>
              </a:ext>
            </a:extLst>
          </p:cNvPr>
          <p:cNvSpPr/>
          <p:nvPr/>
        </p:nvSpPr>
        <p:spPr>
          <a:xfrm>
            <a:off x="6576633" y="3646780"/>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739EC649-848F-488D-AA8D-0B0C99B198EE}"/>
              </a:ext>
            </a:extLst>
          </p:cNvPr>
          <p:cNvSpPr/>
          <p:nvPr/>
        </p:nvSpPr>
        <p:spPr>
          <a:xfrm>
            <a:off x="6576155" y="3779921"/>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4520F0A2-6B27-4C56-85AA-CC034BA97CC9}"/>
              </a:ext>
            </a:extLst>
          </p:cNvPr>
          <p:cNvSpPr/>
          <p:nvPr/>
        </p:nvSpPr>
        <p:spPr>
          <a:xfrm>
            <a:off x="6579127" y="3918257"/>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8D5B3B9E-0200-4FBA-A717-E8081FBBF400}"/>
              </a:ext>
            </a:extLst>
          </p:cNvPr>
          <p:cNvSpPr/>
          <p:nvPr/>
        </p:nvSpPr>
        <p:spPr>
          <a:xfrm>
            <a:off x="6576155" y="4051398"/>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E715D19C-220B-4A5A-B0A4-A0068F34FA6C}"/>
              </a:ext>
            </a:extLst>
          </p:cNvPr>
          <p:cNvSpPr/>
          <p:nvPr/>
        </p:nvSpPr>
        <p:spPr>
          <a:xfrm>
            <a:off x="6576154" y="4185196"/>
            <a:ext cx="109537" cy="95250"/>
          </a:xfrm>
          <a:prstGeom prst="ellipse">
            <a:avLst/>
          </a:prstGeom>
          <a:solidFill>
            <a:srgbClr val="FCFF71"/>
          </a:solidFill>
          <a:ln w="3175">
            <a:solidFill>
              <a:srgbClr val="FFFFA3">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Rounded Corners 167">
            <a:extLst>
              <a:ext uri="{FF2B5EF4-FFF2-40B4-BE49-F238E27FC236}">
                <a16:creationId xmlns:a16="http://schemas.microsoft.com/office/drawing/2014/main" id="{50727E8C-9E18-4405-A3A0-7795CA930962}"/>
              </a:ext>
            </a:extLst>
          </p:cNvPr>
          <p:cNvSpPr/>
          <p:nvPr/>
        </p:nvSpPr>
        <p:spPr>
          <a:xfrm>
            <a:off x="991705" y="1397000"/>
            <a:ext cx="1012330" cy="193683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9" name="Rectangle: Rounded Corners 168">
            <a:extLst>
              <a:ext uri="{FF2B5EF4-FFF2-40B4-BE49-F238E27FC236}">
                <a16:creationId xmlns:a16="http://schemas.microsoft.com/office/drawing/2014/main" id="{C199F1A1-600E-4463-8F20-DC697AECD726}"/>
              </a:ext>
            </a:extLst>
          </p:cNvPr>
          <p:cNvSpPr/>
          <p:nvPr/>
        </p:nvSpPr>
        <p:spPr>
          <a:xfrm>
            <a:off x="3391302" y="1382010"/>
            <a:ext cx="1012330" cy="195182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0" name="Rectangle: Rounded Corners 169">
            <a:extLst>
              <a:ext uri="{FF2B5EF4-FFF2-40B4-BE49-F238E27FC236}">
                <a16:creationId xmlns:a16="http://schemas.microsoft.com/office/drawing/2014/main" id="{3695418C-2CF2-48EE-BFEB-C6719FFF90F5}"/>
              </a:ext>
            </a:extLst>
          </p:cNvPr>
          <p:cNvSpPr/>
          <p:nvPr/>
        </p:nvSpPr>
        <p:spPr>
          <a:xfrm>
            <a:off x="5812704" y="1392902"/>
            <a:ext cx="1012330" cy="194093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1" name="TextBox 170">
            <a:extLst>
              <a:ext uri="{FF2B5EF4-FFF2-40B4-BE49-F238E27FC236}">
                <a16:creationId xmlns:a16="http://schemas.microsoft.com/office/drawing/2014/main" id="{5E064220-FC91-42D2-BA73-5886C4E9504A}"/>
              </a:ext>
            </a:extLst>
          </p:cNvPr>
          <p:cNvSpPr txBox="1"/>
          <p:nvPr/>
        </p:nvSpPr>
        <p:spPr>
          <a:xfrm>
            <a:off x="1112829" y="4306213"/>
            <a:ext cx="1013611" cy="369332"/>
          </a:xfrm>
          <a:prstGeom prst="rect">
            <a:avLst/>
          </a:prstGeom>
          <a:noFill/>
        </p:spPr>
        <p:txBody>
          <a:bodyPr wrap="none" rtlCol="0">
            <a:spAutoFit/>
          </a:bodyPr>
          <a:lstStyle/>
          <a:p>
            <a:r>
              <a:rPr lang="de-DE" dirty="0"/>
              <a:t>Thread 1</a:t>
            </a:r>
            <a:endParaRPr lang="en-US" dirty="0"/>
          </a:p>
        </p:txBody>
      </p:sp>
      <p:sp>
        <p:nvSpPr>
          <p:cNvPr id="172" name="TextBox 171">
            <a:extLst>
              <a:ext uri="{FF2B5EF4-FFF2-40B4-BE49-F238E27FC236}">
                <a16:creationId xmlns:a16="http://schemas.microsoft.com/office/drawing/2014/main" id="{6B083DC7-47DE-4008-A908-B6283AA996C5}"/>
              </a:ext>
            </a:extLst>
          </p:cNvPr>
          <p:cNvSpPr txBox="1"/>
          <p:nvPr/>
        </p:nvSpPr>
        <p:spPr>
          <a:xfrm>
            <a:off x="3514844" y="4293099"/>
            <a:ext cx="1013611" cy="369332"/>
          </a:xfrm>
          <a:prstGeom prst="rect">
            <a:avLst/>
          </a:prstGeom>
          <a:noFill/>
        </p:spPr>
        <p:txBody>
          <a:bodyPr wrap="none" rtlCol="0">
            <a:spAutoFit/>
          </a:bodyPr>
          <a:lstStyle/>
          <a:p>
            <a:r>
              <a:rPr lang="de-DE" dirty="0"/>
              <a:t>Thread 2</a:t>
            </a:r>
            <a:endParaRPr lang="en-US" dirty="0"/>
          </a:p>
        </p:txBody>
      </p:sp>
      <p:sp>
        <p:nvSpPr>
          <p:cNvPr id="173" name="TextBox 172">
            <a:extLst>
              <a:ext uri="{FF2B5EF4-FFF2-40B4-BE49-F238E27FC236}">
                <a16:creationId xmlns:a16="http://schemas.microsoft.com/office/drawing/2014/main" id="{DCDE32C1-0A12-404D-95F3-83F3575C47A7}"/>
              </a:ext>
            </a:extLst>
          </p:cNvPr>
          <p:cNvSpPr txBox="1"/>
          <p:nvPr/>
        </p:nvSpPr>
        <p:spPr>
          <a:xfrm>
            <a:off x="5882390" y="4314064"/>
            <a:ext cx="1018420" cy="369332"/>
          </a:xfrm>
          <a:prstGeom prst="rect">
            <a:avLst/>
          </a:prstGeom>
          <a:noFill/>
        </p:spPr>
        <p:txBody>
          <a:bodyPr wrap="none" rtlCol="0">
            <a:spAutoFit/>
          </a:bodyPr>
          <a:lstStyle/>
          <a:p>
            <a:r>
              <a:rPr lang="de-DE" dirty="0"/>
              <a:t>Thread n</a:t>
            </a:r>
            <a:endParaRPr lang="en-US" dirty="0"/>
          </a:p>
        </p:txBody>
      </p:sp>
      <p:sp>
        <p:nvSpPr>
          <p:cNvPr id="174" name="Arrow: Down 173">
            <a:extLst>
              <a:ext uri="{FF2B5EF4-FFF2-40B4-BE49-F238E27FC236}">
                <a16:creationId xmlns:a16="http://schemas.microsoft.com/office/drawing/2014/main" id="{2C66E04E-5518-4253-9242-7DB97F788398}"/>
              </a:ext>
            </a:extLst>
          </p:cNvPr>
          <p:cNvSpPr/>
          <p:nvPr/>
        </p:nvSpPr>
        <p:spPr>
          <a:xfrm>
            <a:off x="1163947" y="3342702"/>
            <a:ext cx="685800" cy="259385"/>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5" name="Arrow: Down 174">
            <a:extLst>
              <a:ext uri="{FF2B5EF4-FFF2-40B4-BE49-F238E27FC236}">
                <a16:creationId xmlns:a16="http://schemas.microsoft.com/office/drawing/2014/main" id="{81F56485-E7BA-4EC2-89C5-21FB07EE7948}"/>
              </a:ext>
            </a:extLst>
          </p:cNvPr>
          <p:cNvSpPr/>
          <p:nvPr/>
        </p:nvSpPr>
        <p:spPr>
          <a:xfrm>
            <a:off x="3565962" y="3329714"/>
            <a:ext cx="685800" cy="259385"/>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6" name="Arrow: Down 175">
            <a:extLst>
              <a:ext uri="{FF2B5EF4-FFF2-40B4-BE49-F238E27FC236}">
                <a16:creationId xmlns:a16="http://schemas.microsoft.com/office/drawing/2014/main" id="{F92DF8F8-C434-4D8E-A616-1ADAEF1127AF}"/>
              </a:ext>
            </a:extLst>
          </p:cNvPr>
          <p:cNvSpPr/>
          <p:nvPr/>
        </p:nvSpPr>
        <p:spPr>
          <a:xfrm>
            <a:off x="5975969" y="3342204"/>
            <a:ext cx="685800" cy="259385"/>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7" name="Rectangle: Rounded Corners 176">
            <a:extLst>
              <a:ext uri="{FF2B5EF4-FFF2-40B4-BE49-F238E27FC236}">
                <a16:creationId xmlns:a16="http://schemas.microsoft.com/office/drawing/2014/main" id="{623550F0-901C-4DE0-ABD7-7600C6B652F7}"/>
              </a:ext>
            </a:extLst>
          </p:cNvPr>
          <p:cNvSpPr/>
          <p:nvPr/>
        </p:nvSpPr>
        <p:spPr>
          <a:xfrm>
            <a:off x="1079246" y="2748730"/>
            <a:ext cx="793750" cy="4296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Job 1</a:t>
            </a:r>
            <a:endParaRPr lang="en-US" dirty="0"/>
          </a:p>
        </p:txBody>
      </p:sp>
      <p:sp>
        <p:nvSpPr>
          <p:cNvPr id="178" name="Rectangle: Rounded Corners 177">
            <a:extLst>
              <a:ext uri="{FF2B5EF4-FFF2-40B4-BE49-F238E27FC236}">
                <a16:creationId xmlns:a16="http://schemas.microsoft.com/office/drawing/2014/main" id="{65356255-FA6E-4674-9C91-E92F7BEF57B1}"/>
              </a:ext>
            </a:extLst>
          </p:cNvPr>
          <p:cNvSpPr/>
          <p:nvPr/>
        </p:nvSpPr>
        <p:spPr>
          <a:xfrm>
            <a:off x="1094415" y="2128056"/>
            <a:ext cx="793750" cy="4296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Job 2</a:t>
            </a:r>
            <a:endParaRPr lang="en-US" dirty="0"/>
          </a:p>
        </p:txBody>
      </p:sp>
      <p:sp>
        <p:nvSpPr>
          <p:cNvPr id="179" name="Rectangle: Rounded Corners 178">
            <a:extLst>
              <a:ext uri="{FF2B5EF4-FFF2-40B4-BE49-F238E27FC236}">
                <a16:creationId xmlns:a16="http://schemas.microsoft.com/office/drawing/2014/main" id="{8A868910-77E1-4786-85DE-ABE3BBCBFD25}"/>
              </a:ext>
            </a:extLst>
          </p:cNvPr>
          <p:cNvSpPr/>
          <p:nvPr/>
        </p:nvSpPr>
        <p:spPr>
          <a:xfrm>
            <a:off x="1079246" y="1512645"/>
            <a:ext cx="793750" cy="4296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Job 3</a:t>
            </a:r>
            <a:endParaRPr lang="en-US" dirty="0"/>
          </a:p>
        </p:txBody>
      </p:sp>
      <p:sp>
        <p:nvSpPr>
          <p:cNvPr id="180" name="Rectangle: Rounded Corners 179">
            <a:extLst>
              <a:ext uri="{FF2B5EF4-FFF2-40B4-BE49-F238E27FC236}">
                <a16:creationId xmlns:a16="http://schemas.microsoft.com/office/drawing/2014/main" id="{F4DA890E-60AC-4D0C-B255-F1374185219A}"/>
              </a:ext>
            </a:extLst>
          </p:cNvPr>
          <p:cNvSpPr/>
          <p:nvPr/>
        </p:nvSpPr>
        <p:spPr>
          <a:xfrm>
            <a:off x="3473736" y="2773191"/>
            <a:ext cx="793750" cy="4296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Job 1</a:t>
            </a:r>
            <a:endParaRPr lang="en-US" dirty="0"/>
          </a:p>
        </p:txBody>
      </p:sp>
      <p:sp>
        <p:nvSpPr>
          <p:cNvPr id="181" name="Rectangle: Rounded Corners 180">
            <a:extLst>
              <a:ext uri="{FF2B5EF4-FFF2-40B4-BE49-F238E27FC236}">
                <a16:creationId xmlns:a16="http://schemas.microsoft.com/office/drawing/2014/main" id="{B8FF1C16-A66A-4B30-B4AB-55BEB27D7D0C}"/>
              </a:ext>
            </a:extLst>
          </p:cNvPr>
          <p:cNvSpPr/>
          <p:nvPr/>
        </p:nvSpPr>
        <p:spPr>
          <a:xfrm>
            <a:off x="5920765" y="2769175"/>
            <a:ext cx="793750" cy="4296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Job 1</a:t>
            </a:r>
            <a:endParaRPr lang="en-US" dirty="0"/>
          </a:p>
        </p:txBody>
      </p:sp>
      <p:sp>
        <p:nvSpPr>
          <p:cNvPr id="182" name="Rectangle: Rounded Corners 181">
            <a:extLst>
              <a:ext uri="{FF2B5EF4-FFF2-40B4-BE49-F238E27FC236}">
                <a16:creationId xmlns:a16="http://schemas.microsoft.com/office/drawing/2014/main" id="{8D09AB29-B525-4A60-B63A-A06F244BFAF3}"/>
              </a:ext>
            </a:extLst>
          </p:cNvPr>
          <p:cNvSpPr/>
          <p:nvPr/>
        </p:nvSpPr>
        <p:spPr>
          <a:xfrm>
            <a:off x="5922209" y="2127108"/>
            <a:ext cx="793750" cy="4296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Job 2</a:t>
            </a:r>
            <a:endParaRPr lang="en-US" dirty="0"/>
          </a:p>
        </p:txBody>
      </p:sp>
    </p:spTree>
    <p:extLst>
      <p:ext uri="{BB962C8B-B14F-4D97-AF65-F5344CB8AC3E}">
        <p14:creationId xmlns:p14="http://schemas.microsoft.com/office/powerpoint/2010/main" val="2602540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500"/>
                                        <p:tgtEl>
                                          <p:spTgt spid="2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500"/>
                                        <p:tgtEl>
                                          <p:spTgt spid="2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500"/>
                                        <p:tgtEl>
                                          <p:spTgt spid="3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500"/>
                                        <p:tgtEl>
                                          <p:spTgt spid="3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fade">
                                      <p:cBhvr>
                                        <p:cTn id="76" dur="500"/>
                                        <p:tgtEl>
                                          <p:spTgt spid="3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fade">
                                      <p:cBhvr>
                                        <p:cTn id="79" dur="500"/>
                                        <p:tgtEl>
                                          <p:spTgt spid="3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fade">
                                      <p:cBhvr>
                                        <p:cTn id="82" dur="500"/>
                                        <p:tgtEl>
                                          <p:spTgt spid="36"/>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fade">
                                      <p:cBhvr>
                                        <p:cTn id="85" dur="500"/>
                                        <p:tgtEl>
                                          <p:spTgt spid="3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fade">
                                      <p:cBhvr>
                                        <p:cTn id="88" dur="500"/>
                                        <p:tgtEl>
                                          <p:spTgt spid="3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fade">
                                      <p:cBhvr>
                                        <p:cTn id="91" dur="500"/>
                                        <p:tgtEl>
                                          <p:spTgt spid="3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40"/>
                                        </p:tgtEl>
                                        <p:attrNameLst>
                                          <p:attrName>style.visibility</p:attrName>
                                        </p:attrNameLst>
                                      </p:cBhvr>
                                      <p:to>
                                        <p:strVal val="visible"/>
                                      </p:to>
                                    </p:set>
                                    <p:animEffect transition="in" filter="fade">
                                      <p:cBhvr>
                                        <p:cTn id="94" dur="500"/>
                                        <p:tgtEl>
                                          <p:spTgt spid="4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78"/>
                                        </p:tgtEl>
                                        <p:attrNameLst>
                                          <p:attrName>style.visibility</p:attrName>
                                        </p:attrNameLst>
                                      </p:cBhvr>
                                      <p:to>
                                        <p:strVal val="visible"/>
                                      </p:to>
                                    </p:set>
                                    <p:animEffect transition="in" filter="fade">
                                      <p:cBhvr>
                                        <p:cTn id="97" dur="500"/>
                                        <p:tgtEl>
                                          <p:spTgt spid="78"/>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9"/>
                                        </p:tgtEl>
                                        <p:attrNameLst>
                                          <p:attrName>style.visibility</p:attrName>
                                        </p:attrNameLst>
                                      </p:cBhvr>
                                      <p:to>
                                        <p:strVal val="visible"/>
                                      </p:to>
                                    </p:set>
                                    <p:animEffect transition="in" filter="fade">
                                      <p:cBhvr>
                                        <p:cTn id="100" dur="500"/>
                                        <p:tgtEl>
                                          <p:spTgt spid="79"/>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80"/>
                                        </p:tgtEl>
                                        <p:attrNameLst>
                                          <p:attrName>style.visibility</p:attrName>
                                        </p:attrNameLst>
                                      </p:cBhvr>
                                      <p:to>
                                        <p:strVal val="visible"/>
                                      </p:to>
                                    </p:set>
                                    <p:animEffect transition="in" filter="fade">
                                      <p:cBhvr>
                                        <p:cTn id="103" dur="500"/>
                                        <p:tgtEl>
                                          <p:spTgt spid="80"/>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81"/>
                                        </p:tgtEl>
                                        <p:attrNameLst>
                                          <p:attrName>style.visibility</p:attrName>
                                        </p:attrNameLst>
                                      </p:cBhvr>
                                      <p:to>
                                        <p:strVal val="visible"/>
                                      </p:to>
                                    </p:set>
                                    <p:animEffect transition="in" filter="fade">
                                      <p:cBhvr>
                                        <p:cTn id="106" dur="500"/>
                                        <p:tgtEl>
                                          <p:spTgt spid="81"/>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82"/>
                                        </p:tgtEl>
                                        <p:attrNameLst>
                                          <p:attrName>style.visibility</p:attrName>
                                        </p:attrNameLst>
                                      </p:cBhvr>
                                      <p:to>
                                        <p:strVal val="visible"/>
                                      </p:to>
                                    </p:set>
                                    <p:animEffect transition="in" filter="fade">
                                      <p:cBhvr>
                                        <p:cTn id="109" dur="500"/>
                                        <p:tgtEl>
                                          <p:spTgt spid="82"/>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83"/>
                                        </p:tgtEl>
                                        <p:attrNameLst>
                                          <p:attrName>style.visibility</p:attrName>
                                        </p:attrNameLst>
                                      </p:cBhvr>
                                      <p:to>
                                        <p:strVal val="visible"/>
                                      </p:to>
                                    </p:set>
                                    <p:animEffect transition="in" filter="fade">
                                      <p:cBhvr>
                                        <p:cTn id="112" dur="500"/>
                                        <p:tgtEl>
                                          <p:spTgt spid="83"/>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84"/>
                                        </p:tgtEl>
                                        <p:attrNameLst>
                                          <p:attrName>style.visibility</p:attrName>
                                        </p:attrNameLst>
                                      </p:cBhvr>
                                      <p:to>
                                        <p:strVal val="visible"/>
                                      </p:to>
                                    </p:set>
                                    <p:animEffect transition="in" filter="fade">
                                      <p:cBhvr>
                                        <p:cTn id="115" dur="500"/>
                                        <p:tgtEl>
                                          <p:spTgt spid="84"/>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85"/>
                                        </p:tgtEl>
                                        <p:attrNameLst>
                                          <p:attrName>style.visibility</p:attrName>
                                        </p:attrNameLst>
                                      </p:cBhvr>
                                      <p:to>
                                        <p:strVal val="visible"/>
                                      </p:to>
                                    </p:set>
                                    <p:animEffect transition="in" filter="fade">
                                      <p:cBhvr>
                                        <p:cTn id="118" dur="500"/>
                                        <p:tgtEl>
                                          <p:spTgt spid="85"/>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86"/>
                                        </p:tgtEl>
                                        <p:attrNameLst>
                                          <p:attrName>style.visibility</p:attrName>
                                        </p:attrNameLst>
                                      </p:cBhvr>
                                      <p:to>
                                        <p:strVal val="visible"/>
                                      </p:to>
                                    </p:set>
                                    <p:animEffect transition="in" filter="fade">
                                      <p:cBhvr>
                                        <p:cTn id="121" dur="500"/>
                                        <p:tgtEl>
                                          <p:spTgt spid="86"/>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87"/>
                                        </p:tgtEl>
                                        <p:attrNameLst>
                                          <p:attrName>style.visibility</p:attrName>
                                        </p:attrNameLst>
                                      </p:cBhvr>
                                      <p:to>
                                        <p:strVal val="visible"/>
                                      </p:to>
                                    </p:set>
                                    <p:animEffect transition="in" filter="fade">
                                      <p:cBhvr>
                                        <p:cTn id="124" dur="500"/>
                                        <p:tgtEl>
                                          <p:spTgt spid="87"/>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88"/>
                                        </p:tgtEl>
                                        <p:attrNameLst>
                                          <p:attrName>style.visibility</p:attrName>
                                        </p:attrNameLst>
                                      </p:cBhvr>
                                      <p:to>
                                        <p:strVal val="visible"/>
                                      </p:to>
                                    </p:set>
                                    <p:animEffect transition="in" filter="fade">
                                      <p:cBhvr>
                                        <p:cTn id="127" dur="500"/>
                                        <p:tgtEl>
                                          <p:spTgt spid="88"/>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89"/>
                                        </p:tgtEl>
                                        <p:attrNameLst>
                                          <p:attrName>style.visibility</p:attrName>
                                        </p:attrNameLst>
                                      </p:cBhvr>
                                      <p:to>
                                        <p:strVal val="visible"/>
                                      </p:to>
                                    </p:set>
                                    <p:animEffect transition="in" filter="fade">
                                      <p:cBhvr>
                                        <p:cTn id="130" dur="500"/>
                                        <p:tgtEl>
                                          <p:spTgt spid="89"/>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90"/>
                                        </p:tgtEl>
                                        <p:attrNameLst>
                                          <p:attrName>style.visibility</p:attrName>
                                        </p:attrNameLst>
                                      </p:cBhvr>
                                      <p:to>
                                        <p:strVal val="visible"/>
                                      </p:to>
                                    </p:set>
                                    <p:animEffect transition="in" filter="fade">
                                      <p:cBhvr>
                                        <p:cTn id="133" dur="500"/>
                                        <p:tgtEl>
                                          <p:spTgt spid="90"/>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91"/>
                                        </p:tgtEl>
                                        <p:attrNameLst>
                                          <p:attrName>style.visibility</p:attrName>
                                        </p:attrNameLst>
                                      </p:cBhvr>
                                      <p:to>
                                        <p:strVal val="visible"/>
                                      </p:to>
                                    </p:set>
                                    <p:animEffect transition="in" filter="fade">
                                      <p:cBhvr>
                                        <p:cTn id="136" dur="500"/>
                                        <p:tgtEl>
                                          <p:spTgt spid="91"/>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92"/>
                                        </p:tgtEl>
                                        <p:attrNameLst>
                                          <p:attrName>style.visibility</p:attrName>
                                        </p:attrNameLst>
                                      </p:cBhvr>
                                      <p:to>
                                        <p:strVal val="visible"/>
                                      </p:to>
                                    </p:set>
                                    <p:animEffect transition="in" filter="fade">
                                      <p:cBhvr>
                                        <p:cTn id="139" dur="500"/>
                                        <p:tgtEl>
                                          <p:spTgt spid="92"/>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93"/>
                                        </p:tgtEl>
                                        <p:attrNameLst>
                                          <p:attrName>style.visibility</p:attrName>
                                        </p:attrNameLst>
                                      </p:cBhvr>
                                      <p:to>
                                        <p:strVal val="visible"/>
                                      </p:to>
                                    </p:set>
                                    <p:animEffect transition="in" filter="fade">
                                      <p:cBhvr>
                                        <p:cTn id="142" dur="500"/>
                                        <p:tgtEl>
                                          <p:spTgt spid="93"/>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94"/>
                                        </p:tgtEl>
                                        <p:attrNameLst>
                                          <p:attrName>style.visibility</p:attrName>
                                        </p:attrNameLst>
                                      </p:cBhvr>
                                      <p:to>
                                        <p:strVal val="visible"/>
                                      </p:to>
                                    </p:set>
                                    <p:animEffect transition="in" filter="fade">
                                      <p:cBhvr>
                                        <p:cTn id="145" dur="500"/>
                                        <p:tgtEl>
                                          <p:spTgt spid="94"/>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95"/>
                                        </p:tgtEl>
                                        <p:attrNameLst>
                                          <p:attrName>style.visibility</p:attrName>
                                        </p:attrNameLst>
                                      </p:cBhvr>
                                      <p:to>
                                        <p:strVal val="visible"/>
                                      </p:to>
                                    </p:set>
                                    <p:animEffect transition="in" filter="fade">
                                      <p:cBhvr>
                                        <p:cTn id="148" dur="500"/>
                                        <p:tgtEl>
                                          <p:spTgt spid="95"/>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96"/>
                                        </p:tgtEl>
                                        <p:attrNameLst>
                                          <p:attrName>style.visibility</p:attrName>
                                        </p:attrNameLst>
                                      </p:cBhvr>
                                      <p:to>
                                        <p:strVal val="visible"/>
                                      </p:to>
                                    </p:set>
                                    <p:animEffect transition="in" filter="fade">
                                      <p:cBhvr>
                                        <p:cTn id="151" dur="500"/>
                                        <p:tgtEl>
                                          <p:spTgt spid="96"/>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97"/>
                                        </p:tgtEl>
                                        <p:attrNameLst>
                                          <p:attrName>style.visibility</p:attrName>
                                        </p:attrNameLst>
                                      </p:cBhvr>
                                      <p:to>
                                        <p:strVal val="visible"/>
                                      </p:to>
                                    </p:set>
                                    <p:animEffect transition="in" filter="fade">
                                      <p:cBhvr>
                                        <p:cTn id="154" dur="500"/>
                                        <p:tgtEl>
                                          <p:spTgt spid="97"/>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98"/>
                                        </p:tgtEl>
                                        <p:attrNameLst>
                                          <p:attrName>style.visibility</p:attrName>
                                        </p:attrNameLst>
                                      </p:cBhvr>
                                      <p:to>
                                        <p:strVal val="visible"/>
                                      </p:to>
                                    </p:set>
                                    <p:animEffect transition="in" filter="fade">
                                      <p:cBhvr>
                                        <p:cTn id="157" dur="500"/>
                                        <p:tgtEl>
                                          <p:spTgt spid="98"/>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99"/>
                                        </p:tgtEl>
                                        <p:attrNameLst>
                                          <p:attrName>style.visibility</p:attrName>
                                        </p:attrNameLst>
                                      </p:cBhvr>
                                      <p:to>
                                        <p:strVal val="visible"/>
                                      </p:to>
                                    </p:set>
                                    <p:animEffect transition="in" filter="fade">
                                      <p:cBhvr>
                                        <p:cTn id="160" dur="500"/>
                                        <p:tgtEl>
                                          <p:spTgt spid="99"/>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00"/>
                                        </p:tgtEl>
                                        <p:attrNameLst>
                                          <p:attrName>style.visibility</p:attrName>
                                        </p:attrNameLst>
                                      </p:cBhvr>
                                      <p:to>
                                        <p:strVal val="visible"/>
                                      </p:to>
                                    </p:set>
                                    <p:animEffect transition="in" filter="fade">
                                      <p:cBhvr>
                                        <p:cTn id="163" dur="500"/>
                                        <p:tgtEl>
                                          <p:spTgt spid="100"/>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01"/>
                                        </p:tgtEl>
                                        <p:attrNameLst>
                                          <p:attrName>style.visibility</p:attrName>
                                        </p:attrNameLst>
                                      </p:cBhvr>
                                      <p:to>
                                        <p:strVal val="visible"/>
                                      </p:to>
                                    </p:set>
                                    <p:animEffect transition="in" filter="fade">
                                      <p:cBhvr>
                                        <p:cTn id="166" dur="500"/>
                                        <p:tgtEl>
                                          <p:spTgt spid="101"/>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02"/>
                                        </p:tgtEl>
                                        <p:attrNameLst>
                                          <p:attrName>style.visibility</p:attrName>
                                        </p:attrNameLst>
                                      </p:cBhvr>
                                      <p:to>
                                        <p:strVal val="visible"/>
                                      </p:to>
                                    </p:set>
                                    <p:animEffect transition="in" filter="fade">
                                      <p:cBhvr>
                                        <p:cTn id="169" dur="500"/>
                                        <p:tgtEl>
                                          <p:spTgt spid="102"/>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03"/>
                                        </p:tgtEl>
                                        <p:attrNameLst>
                                          <p:attrName>style.visibility</p:attrName>
                                        </p:attrNameLst>
                                      </p:cBhvr>
                                      <p:to>
                                        <p:strVal val="visible"/>
                                      </p:to>
                                    </p:set>
                                    <p:animEffect transition="in" filter="fade">
                                      <p:cBhvr>
                                        <p:cTn id="172" dur="500"/>
                                        <p:tgtEl>
                                          <p:spTgt spid="103"/>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04"/>
                                        </p:tgtEl>
                                        <p:attrNameLst>
                                          <p:attrName>style.visibility</p:attrName>
                                        </p:attrNameLst>
                                      </p:cBhvr>
                                      <p:to>
                                        <p:strVal val="visible"/>
                                      </p:to>
                                    </p:set>
                                    <p:animEffect transition="in" filter="fade">
                                      <p:cBhvr>
                                        <p:cTn id="175" dur="500"/>
                                        <p:tgtEl>
                                          <p:spTgt spid="104"/>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05"/>
                                        </p:tgtEl>
                                        <p:attrNameLst>
                                          <p:attrName>style.visibility</p:attrName>
                                        </p:attrNameLst>
                                      </p:cBhvr>
                                      <p:to>
                                        <p:strVal val="visible"/>
                                      </p:to>
                                    </p:set>
                                    <p:animEffect transition="in" filter="fade">
                                      <p:cBhvr>
                                        <p:cTn id="178" dur="500"/>
                                        <p:tgtEl>
                                          <p:spTgt spid="105"/>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06"/>
                                        </p:tgtEl>
                                        <p:attrNameLst>
                                          <p:attrName>style.visibility</p:attrName>
                                        </p:attrNameLst>
                                      </p:cBhvr>
                                      <p:to>
                                        <p:strVal val="visible"/>
                                      </p:to>
                                    </p:set>
                                    <p:animEffect transition="in" filter="fade">
                                      <p:cBhvr>
                                        <p:cTn id="181" dur="500"/>
                                        <p:tgtEl>
                                          <p:spTgt spid="106"/>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07"/>
                                        </p:tgtEl>
                                        <p:attrNameLst>
                                          <p:attrName>style.visibility</p:attrName>
                                        </p:attrNameLst>
                                      </p:cBhvr>
                                      <p:to>
                                        <p:strVal val="visible"/>
                                      </p:to>
                                    </p:set>
                                    <p:animEffect transition="in" filter="fade">
                                      <p:cBhvr>
                                        <p:cTn id="184" dur="500"/>
                                        <p:tgtEl>
                                          <p:spTgt spid="107"/>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38"/>
                                        </p:tgtEl>
                                        <p:attrNameLst>
                                          <p:attrName>style.visibility</p:attrName>
                                        </p:attrNameLst>
                                      </p:cBhvr>
                                      <p:to>
                                        <p:strVal val="visible"/>
                                      </p:to>
                                    </p:set>
                                    <p:animEffect transition="in" filter="fade">
                                      <p:cBhvr>
                                        <p:cTn id="187" dur="500"/>
                                        <p:tgtEl>
                                          <p:spTgt spid="138"/>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39"/>
                                        </p:tgtEl>
                                        <p:attrNameLst>
                                          <p:attrName>style.visibility</p:attrName>
                                        </p:attrNameLst>
                                      </p:cBhvr>
                                      <p:to>
                                        <p:strVal val="visible"/>
                                      </p:to>
                                    </p:set>
                                    <p:animEffect transition="in" filter="fade">
                                      <p:cBhvr>
                                        <p:cTn id="190" dur="500"/>
                                        <p:tgtEl>
                                          <p:spTgt spid="139"/>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40"/>
                                        </p:tgtEl>
                                        <p:attrNameLst>
                                          <p:attrName>style.visibility</p:attrName>
                                        </p:attrNameLst>
                                      </p:cBhvr>
                                      <p:to>
                                        <p:strVal val="visible"/>
                                      </p:to>
                                    </p:set>
                                    <p:animEffect transition="in" filter="fade">
                                      <p:cBhvr>
                                        <p:cTn id="193" dur="500"/>
                                        <p:tgtEl>
                                          <p:spTgt spid="140"/>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41"/>
                                        </p:tgtEl>
                                        <p:attrNameLst>
                                          <p:attrName>style.visibility</p:attrName>
                                        </p:attrNameLst>
                                      </p:cBhvr>
                                      <p:to>
                                        <p:strVal val="visible"/>
                                      </p:to>
                                    </p:set>
                                    <p:animEffect transition="in" filter="fade">
                                      <p:cBhvr>
                                        <p:cTn id="196" dur="500"/>
                                        <p:tgtEl>
                                          <p:spTgt spid="141"/>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42"/>
                                        </p:tgtEl>
                                        <p:attrNameLst>
                                          <p:attrName>style.visibility</p:attrName>
                                        </p:attrNameLst>
                                      </p:cBhvr>
                                      <p:to>
                                        <p:strVal val="visible"/>
                                      </p:to>
                                    </p:set>
                                    <p:animEffect transition="in" filter="fade">
                                      <p:cBhvr>
                                        <p:cTn id="199" dur="500"/>
                                        <p:tgtEl>
                                          <p:spTgt spid="142"/>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43"/>
                                        </p:tgtEl>
                                        <p:attrNameLst>
                                          <p:attrName>style.visibility</p:attrName>
                                        </p:attrNameLst>
                                      </p:cBhvr>
                                      <p:to>
                                        <p:strVal val="visible"/>
                                      </p:to>
                                    </p:set>
                                    <p:animEffect transition="in" filter="fade">
                                      <p:cBhvr>
                                        <p:cTn id="202" dur="500"/>
                                        <p:tgtEl>
                                          <p:spTgt spid="143"/>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44"/>
                                        </p:tgtEl>
                                        <p:attrNameLst>
                                          <p:attrName>style.visibility</p:attrName>
                                        </p:attrNameLst>
                                      </p:cBhvr>
                                      <p:to>
                                        <p:strVal val="visible"/>
                                      </p:to>
                                    </p:set>
                                    <p:animEffect transition="in" filter="fade">
                                      <p:cBhvr>
                                        <p:cTn id="205" dur="500"/>
                                        <p:tgtEl>
                                          <p:spTgt spid="144"/>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45"/>
                                        </p:tgtEl>
                                        <p:attrNameLst>
                                          <p:attrName>style.visibility</p:attrName>
                                        </p:attrNameLst>
                                      </p:cBhvr>
                                      <p:to>
                                        <p:strVal val="visible"/>
                                      </p:to>
                                    </p:set>
                                    <p:animEffect transition="in" filter="fade">
                                      <p:cBhvr>
                                        <p:cTn id="208" dur="500"/>
                                        <p:tgtEl>
                                          <p:spTgt spid="145"/>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46"/>
                                        </p:tgtEl>
                                        <p:attrNameLst>
                                          <p:attrName>style.visibility</p:attrName>
                                        </p:attrNameLst>
                                      </p:cBhvr>
                                      <p:to>
                                        <p:strVal val="visible"/>
                                      </p:to>
                                    </p:set>
                                    <p:animEffect transition="in" filter="fade">
                                      <p:cBhvr>
                                        <p:cTn id="211" dur="500"/>
                                        <p:tgtEl>
                                          <p:spTgt spid="146"/>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47"/>
                                        </p:tgtEl>
                                        <p:attrNameLst>
                                          <p:attrName>style.visibility</p:attrName>
                                        </p:attrNameLst>
                                      </p:cBhvr>
                                      <p:to>
                                        <p:strVal val="visible"/>
                                      </p:to>
                                    </p:set>
                                    <p:animEffect transition="in" filter="fade">
                                      <p:cBhvr>
                                        <p:cTn id="214" dur="500"/>
                                        <p:tgtEl>
                                          <p:spTgt spid="147"/>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48"/>
                                        </p:tgtEl>
                                        <p:attrNameLst>
                                          <p:attrName>style.visibility</p:attrName>
                                        </p:attrNameLst>
                                      </p:cBhvr>
                                      <p:to>
                                        <p:strVal val="visible"/>
                                      </p:to>
                                    </p:set>
                                    <p:animEffect transition="in" filter="fade">
                                      <p:cBhvr>
                                        <p:cTn id="217" dur="500"/>
                                        <p:tgtEl>
                                          <p:spTgt spid="148"/>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49"/>
                                        </p:tgtEl>
                                        <p:attrNameLst>
                                          <p:attrName>style.visibility</p:attrName>
                                        </p:attrNameLst>
                                      </p:cBhvr>
                                      <p:to>
                                        <p:strVal val="visible"/>
                                      </p:to>
                                    </p:set>
                                    <p:animEffect transition="in" filter="fade">
                                      <p:cBhvr>
                                        <p:cTn id="220" dur="500"/>
                                        <p:tgtEl>
                                          <p:spTgt spid="149"/>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50"/>
                                        </p:tgtEl>
                                        <p:attrNameLst>
                                          <p:attrName>style.visibility</p:attrName>
                                        </p:attrNameLst>
                                      </p:cBhvr>
                                      <p:to>
                                        <p:strVal val="visible"/>
                                      </p:to>
                                    </p:set>
                                    <p:animEffect transition="in" filter="fade">
                                      <p:cBhvr>
                                        <p:cTn id="223" dur="500"/>
                                        <p:tgtEl>
                                          <p:spTgt spid="150"/>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51"/>
                                        </p:tgtEl>
                                        <p:attrNameLst>
                                          <p:attrName>style.visibility</p:attrName>
                                        </p:attrNameLst>
                                      </p:cBhvr>
                                      <p:to>
                                        <p:strVal val="visible"/>
                                      </p:to>
                                    </p:set>
                                    <p:animEffect transition="in" filter="fade">
                                      <p:cBhvr>
                                        <p:cTn id="226" dur="500"/>
                                        <p:tgtEl>
                                          <p:spTgt spid="151"/>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52"/>
                                        </p:tgtEl>
                                        <p:attrNameLst>
                                          <p:attrName>style.visibility</p:attrName>
                                        </p:attrNameLst>
                                      </p:cBhvr>
                                      <p:to>
                                        <p:strVal val="visible"/>
                                      </p:to>
                                    </p:set>
                                    <p:animEffect transition="in" filter="fade">
                                      <p:cBhvr>
                                        <p:cTn id="229" dur="500"/>
                                        <p:tgtEl>
                                          <p:spTgt spid="152"/>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53"/>
                                        </p:tgtEl>
                                        <p:attrNameLst>
                                          <p:attrName>style.visibility</p:attrName>
                                        </p:attrNameLst>
                                      </p:cBhvr>
                                      <p:to>
                                        <p:strVal val="visible"/>
                                      </p:to>
                                    </p:set>
                                    <p:animEffect transition="in" filter="fade">
                                      <p:cBhvr>
                                        <p:cTn id="232" dur="500"/>
                                        <p:tgtEl>
                                          <p:spTgt spid="153"/>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54"/>
                                        </p:tgtEl>
                                        <p:attrNameLst>
                                          <p:attrName>style.visibility</p:attrName>
                                        </p:attrNameLst>
                                      </p:cBhvr>
                                      <p:to>
                                        <p:strVal val="visible"/>
                                      </p:to>
                                    </p:set>
                                    <p:animEffect transition="in" filter="fade">
                                      <p:cBhvr>
                                        <p:cTn id="235" dur="500"/>
                                        <p:tgtEl>
                                          <p:spTgt spid="154"/>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55"/>
                                        </p:tgtEl>
                                        <p:attrNameLst>
                                          <p:attrName>style.visibility</p:attrName>
                                        </p:attrNameLst>
                                      </p:cBhvr>
                                      <p:to>
                                        <p:strVal val="visible"/>
                                      </p:to>
                                    </p:set>
                                    <p:animEffect transition="in" filter="fade">
                                      <p:cBhvr>
                                        <p:cTn id="238" dur="500"/>
                                        <p:tgtEl>
                                          <p:spTgt spid="155"/>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56"/>
                                        </p:tgtEl>
                                        <p:attrNameLst>
                                          <p:attrName>style.visibility</p:attrName>
                                        </p:attrNameLst>
                                      </p:cBhvr>
                                      <p:to>
                                        <p:strVal val="visible"/>
                                      </p:to>
                                    </p:set>
                                    <p:animEffect transition="in" filter="fade">
                                      <p:cBhvr>
                                        <p:cTn id="241" dur="500"/>
                                        <p:tgtEl>
                                          <p:spTgt spid="156"/>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57"/>
                                        </p:tgtEl>
                                        <p:attrNameLst>
                                          <p:attrName>style.visibility</p:attrName>
                                        </p:attrNameLst>
                                      </p:cBhvr>
                                      <p:to>
                                        <p:strVal val="visible"/>
                                      </p:to>
                                    </p:set>
                                    <p:animEffect transition="in" filter="fade">
                                      <p:cBhvr>
                                        <p:cTn id="244" dur="500"/>
                                        <p:tgtEl>
                                          <p:spTgt spid="157"/>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58"/>
                                        </p:tgtEl>
                                        <p:attrNameLst>
                                          <p:attrName>style.visibility</p:attrName>
                                        </p:attrNameLst>
                                      </p:cBhvr>
                                      <p:to>
                                        <p:strVal val="visible"/>
                                      </p:to>
                                    </p:set>
                                    <p:animEffect transition="in" filter="fade">
                                      <p:cBhvr>
                                        <p:cTn id="247" dur="500"/>
                                        <p:tgtEl>
                                          <p:spTgt spid="158"/>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59"/>
                                        </p:tgtEl>
                                        <p:attrNameLst>
                                          <p:attrName>style.visibility</p:attrName>
                                        </p:attrNameLst>
                                      </p:cBhvr>
                                      <p:to>
                                        <p:strVal val="visible"/>
                                      </p:to>
                                    </p:set>
                                    <p:animEffect transition="in" filter="fade">
                                      <p:cBhvr>
                                        <p:cTn id="250" dur="500"/>
                                        <p:tgtEl>
                                          <p:spTgt spid="159"/>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60"/>
                                        </p:tgtEl>
                                        <p:attrNameLst>
                                          <p:attrName>style.visibility</p:attrName>
                                        </p:attrNameLst>
                                      </p:cBhvr>
                                      <p:to>
                                        <p:strVal val="visible"/>
                                      </p:to>
                                    </p:set>
                                    <p:animEffect transition="in" filter="fade">
                                      <p:cBhvr>
                                        <p:cTn id="253" dur="500"/>
                                        <p:tgtEl>
                                          <p:spTgt spid="160"/>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61"/>
                                        </p:tgtEl>
                                        <p:attrNameLst>
                                          <p:attrName>style.visibility</p:attrName>
                                        </p:attrNameLst>
                                      </p:cBhvr>
                                      <p:to>
                                        <p:strVal val="visible"/>
                                      </p:to>
                                    </p:set>
                                    <p:animEffect transition="in" filter="fade">
                                      <p:cBhvr>
                                        <p:cTn id="256" dur="500"/>
                                        <p:tgtEl>
                                          <p:spTgt spid="161"/>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62"/>
                                        </p:tgtEl>
                                        <p:attrNameLst>
                                          <p:attrName>style.visibility</p:attrName>
                                        </p:attrNameLst>
                                      </p:cBhvr>
                                      <p:to>
                                        <p:strVal val="visible"/>
                                      </p:to>
                                    </p:set>
                                    <p:animEffect transition="in" filter="fade">
                                      <p:cBhvr>
                                        <p:cTn id="259" dur="500"/>
                                        <p:tgtEl>
                                          <p:spTgt spid="162"/>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63"/>
                                        </p:tgtEl>
                                        <p:attrNameLst>
                                          <p:attrName>style.visibility</p:attrName>
                                        </p:attrNameLst>
                                      </p:cBhvr>
                                      <p:to>
                                        <p:strVal val="visible"/>
                                      </p:to>
                                    </p:set>
                                    <p:animEffect transition="in" filter="fade">
                                      <p:cBhvr>
                                        <p:cTn id="262" dur="500"/>
                                        <p:tgtEl>
                                          <p:spTgt spid="163"/>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64"/>
                                        </p:tgtEl>
                                        <p:attrNameLst>
                                          <p:attrName>style.visibility</p:attrName>
                                        </p:attrNameLst>
                                      </p:cBhvr>
                                      <p:to>
                                        <p:strVal val="visible"/>
                                      </p:to>
                                    </p:set>
                                    <p:animEffect transition="in" filter="fade">
                                      <p:cBhvr>
                                        <p:cTn id="265" dur="500"/>
                                        <p:tgtEl>
                                          <p:spTgt spid="164"/>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65"/>
                                        </p:tgtEl>
                                        <p:attrNameLst>
                                          <p:attrName>style.visibility</p:attrName>
                                        </p:attrNameLst>
                                      </p:cBhvr>
                                      <p:to>
                                        <p:strVal val="visible"/>
                                      </p:to>
                                    </p:set>
                                    <p:animEffect transition="in" filter="fade">
                                      <p:cBhvr>
                                        <p:cTn id="268" dur="500"/>
                                        <p:tgtEl>
                                          <p:spTgt spid="165"/>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66"/>
                                        </p:tgtEl>
                                        <p:attrNameLst>
                                          <p:attrName>style.visibility</p:attrName>
                                        </p:attrNameLst>
                                      </p:cBhvr>
                                      <p:to>
                                        <p:strVal val="visible"/>
                                      </p:to>
                                    </p:set>
                                    <p:animEffect transition="in" filter="fade">
                                      <p:cBhvr>
                                        <p:cTn id="271" dur="500"/>
                                        <p:tgtEl>
                                          <p:spTgt spid="166"/>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67"/>
                                        </p:tgtEl>
                                        <p:attrNameLst>
                                          <p:attrName>style.visibility</p:attrName>
                                        </p:attrNameLst>
                                      </p:cBhvr>
                                      <p:to>
                                        <p:strVal val="visible"/>
                                      </p:to>
                                    </p:set>
                                    <p:animEffect transition="in" filter="fade">
                                      <p:cBhvr>
                                        <p:cTn id="274" dur="500"/>
                                        <p:tgtEl>
                                          <p:spTgt spid="167"/>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68"/>
                                        </p:tgtEl>
                                        <p:attrNameLst>
                                          <p:attrName>style.visibility</p:attrName>
                                        </p:attrNameLst>
                                      </p:cBhvr>
                                      <p:to>
                                        <p:strVal val="visible"/>
                                      </p:to>
                                    </p:set>
                                    <p:animEffect transition="in" filter="fade">
                                      <p:cBhvr>
                                        <p:cTn id="277" dur="500"/>
                                        <p:tgtEl>
                                          <p:spTgt spid="168"/>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69"/>
                                        </p:tgtEl>
                                        <p:attrNameLst>
                                          <p:attrName>style.visibility</p:attrName>
                                        </p:attrNameLst>
                                      </p:cBhvr>
                                      <p:to>
                                        <p:strVal val="visible"/>
                                      </p:to>
                                    </p:set>
                                    <p:animEffect transition="in" filter="fade">
                                      <p:cBhvr>
                                        <p:cTn id="280" dur="500"/>
                                        <p:tgtEl>
                                          <p:spTgt spid="169"/>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70"/>
                                        </p:tgtEl>
                                        <p:attrNameLst>
                                          <p:attrName>style.visibility</p:attrName>
                                        </p:attrNameLst>
                                      </p:cBhvr>
                                      <p:to>
                                        <p:strVal val="visible"/>
                                      </p:to>
                                    </p:set>
                                    <p:animEffect transition="in" filter="fade">
                                      <p:cBhvr>
                                        <p:cTn id="283" dur="500"/>
                                        <p:tgtEl>
                                          <p:spTgt spid="170"/>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71"/>
                                        </p:tgtEl>
                                        <p:attrNameLst>
                                          <p:attrName>style.visibility</p:attrName>
                                        </p:attrNameLst>
                                      </p:cBhvr>
                                      <p:to>
                                        <p:strVal val="visible"/>
                                      </p:to>
                                    </p:set>
                                    <p:animEffect transition="in" filter="fade">
                                      <p:cBhvr>
                                        <p:cTn id="286" dur="500"/>
                                        <p:tgtEl>
                                          <p:spTgt spid="171"/>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72"/>
                                        </p:tgtEl>
                                        <p:attrNameLst>
                                          <p:attrName>style.visibility</p:attrName>
                                        </p:attrNameLst>
                                      </p:cBhvr>
                                      <p:to>
                                        <p:strVal val="visible"/>
                                      </p:to>
                                    </p:set>
                                    <p:animEffect transition="in" filter="fade">
                                      <p:cBhvr>
                                        <p:cTn id="289" dur="500"/>
                                        <p:tgtEl>
                                          <p:spTgt spid="172"/>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73"/>
                                        </p:tgtEl>
                                        <p:attrNameLst>
                                          <p:attrName>style.visibility</p:attrName>
                                        </p:attrNameLst>
                                      </p:cBhvr>
                                      <p:to>
                                        <p:strVal val="visible"/>
                                      </p:to>
                                    </p:set>
                                    <p:animEffect transition="in" filter="fade">
                                      <p:cBhvr>
                                        <p:cTn id="292" dur="500"/>
                                        <p:tgtEl>
                                          <p:spTgt spid="173"/>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74"/>
                                        </p:tgtEl>
                                        <p:attrNameLst>
                                          <p:attrName>style.visibility</p:attrName>
                                        </p:attrNameLst>
                                      </p:cBhvr>
                                      <p:to>
                                        <p:strVal val="visible"/>
                                      </p:to>
                                    </p:set>
                                    <p:animEffect transition="in" filter="fade">
                                      <p:cBhvr>
                                        <p:cTn id="295" dur="500"/>
                                        <p:tgtEl>
                                          <p:spTgt spid="174"/>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75"/>
                                        </p:tgtEl>
                                        <p:attrNameLst>
                                          <p:attrName>style.visibility</p:attrName>
                                        </p:attrNameLst>
                                      </p:cBhvr>
                                      <p:to>
                                        <p:strVal val="visible"/>
                                      </p:to>
                                    </p:set>
                                    <p:animEffect transition="in" filter="fade">
                                      <p:cBhvr>
                                        <p:cTn id="298" dur="500"/>
                                        <p:tgtEl>
                                          <p:spTgt spid="175"/>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76"/>
                                        </p:tgtEl>
                                        <p:attrNameLst>
                                          <p:attrName>style.visibility</p:attrName>
                                        </p:attrNameLst>
                                      </p:cBhvr>
                                      <p:to>
                                        <p:strVal val="visible"/>
                                      </p:to>
                                    </p:set>
                                    <p:animEffect transition="in" filter="fade">
                                      <p:cBhvr>
                                        <p:cTn id="301" dur="500"/>
                                        <p:tgtEl>
                                          <p:spTgt spid="176"/>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77"/>
                                        </p:tgtEl>
                                        <p:attrNameLst>
                                          <p:attrName>style.visibility</p:attrName>
                                        </p:attrNameLst>
                                      </p:cBhvr>
                                      <p:to>
                                        <p:strVal val="visible"/>
                                      </p:to>
                                    </p:set>
                                    <p:animEffect transition="in" filter="fade">
                                      <p:cBhvr>
                                        <p:cTn id="304" dur="500"/>
                                        <p:tgtEl>
                                          <p:spTgt spid="177"/>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78"/>
                                        </p:tgtEl>
                                        <p:attrNameLst>
                                          <p:attrName>style.visibility</p:attrName>
                                        </p:attrNameLst>
                                      </p:cBhvr>
                                      <p:to>
                                        <p:strVal val="visible"/>
                                      </p:to>
                                    </p:set>
                                    <p:animEffect transition="in" filter="fade">
                                      <p:cBhvr>
                                        <p:cTn id="307" dur="500"/>
                                        <p:tgtEl>
                                          <p:spTgt spid="178"/>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79"/>
                                        </p:tgtEl>
                                        <p:attrNameLst>
                                          <p:attrName>style.visibility</p:attrName>
                                        </p:attrNameLst>
                                      </p:cBhvr>
                                      <p:to>
                                        <p:strVal val="visible"/>
                                      </p:to>
                                    </p:set>
                                    <p:animEffect transition="in" filter="fade">
                                      <p:cBhvr>
                                        <p:cTn id="310" dur="500"/>
                                        <p:tgtEl>
                                          <p:spTgt spid="179"/>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80"/>
                                        </p:tgtEl>
                                        <p:attrNameLst>
                                          <p:attrName>style.visibility</p:attrName>
                                        </p:attrNameLst>
                                      </p:cBhvr>
                                      <p:to>
                                        <p:strVal val="visible"/>
                                      </p:to>
                                    </p:set>
                                    <p:animEffect transition="in" filter="fade">
                                      <p:cBhvr>
                                        <p:cTn id="313" dur="500"/>
                                        <p:tgtEl>
                                          <p:spTgt spid="180"/>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81"/>
                                        </p:tgtEl>
                                        <p:attrNameLst>
                                          <p:attrName>style.visibility</p:attrName>
                                        </p:attrNameLst>
                                      </p:cBhvr>
                                      <p:to>
                                        <p:strVal val="visible"/>
                                      </p:to>
                                    </p:set>
                                    <p:animEffect transition="in" filter="fade">
                                      <p:cBhvr>
                                        <p:cTn id="316" dur="500"/>
                                        <p:tgtEl>
                                          <p:spTgt spid="181"/>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82"/>
                                        </p:tgtEl>
                                        <p:attrNameLst>
                                          <p:attrName>style.visibility</p:attrName>
                                        </p:attrNameLst>
                                      </p:cBhvr>
                                      <p:to>
                                        <p:strVal val="visible"/>
                                      </p:to>
                                    </p:set>
                                    <p:animEffect transition="in" filter="fade">
                                      <p:cBhvr>
                                        <p:cTn id="319" dur="500"/>
                                        <p:tgtEl>
                                          <p:spTgt spid="182"/>
                                        </p:tgtEl>
                                      </p:cBhvr>
                                    </p:animEffect>
                                  </p:childTnLst>
                                </p:cTn>
                              </p:par>
                            </p:childTnLst>
                          </p:cTn>
                        </p:par>
                      </p:childTnLst>
                    </p:cTn>
                  </p:par>
                  <p:par>
                    <p:cTn id="320" fill="hold">
                      <p:stCondLst>
                        <p:cond delay="indefinite"/>
                      </p:stCondLst>
                      <p:childTnLst>
                        <p:par>
                          <p:cTn id="321" fill="hold">
                            <p:stCondLst>
                              <p:cond delay="0"/>
                            </p:stCondLst>
                            <p:childTnLst>
                              <p:par>
                                <p:cTn id="322" presetID="42" presetClass="path" presetSubtype="0" accel="50000" decel="50000" fill="hold" grpId="1" nodeType="clickEffect">
                                  <p:stCondLst>
                                    <p:cond delay="0"/>
                                  </p:stCondLst>
                                  <p:childTnLst>
                                    <p:animMotion origin="layout" path="M -3.88889E-6 -4.19753E-6 L 0.00122 0.18303 " pathEditMode="relative" rAng="0" ptsTypes="AA">
                                      <p:cBhvr>
                                        <p:cTn id="323" dur="2000" fill="hold"/>
                                        <p:tgtEl>
                                          <p:spTgt spid="180"/>
                                        </p:tgtEl>
                                        <p:attrNameLst>
                                          <p:attrName>ppt_x</p:attrName>
                                          <p:attrName>ppt_y</p:attrName>
                                        </p:attrNameLst>
                                      </p:cBhvr>
                                      <p:rCtr x="52" y="9136"/>
                                    </p:animMotion>
                                  </p:childTnLst>
                                </p:cTn>
                              </p:par>
                            </p:childTnLst>
                          </p:cTn>
                        </p:par>
                        <p:par>
                          <p:cTn id="324" fill="hold">
                            <p:stCondLst>
                              <p:cond delay="2000"/>
                            </p:stCondLst>
                            <p:childTnLst>
                              <p:par>
                                <p:cTn id="325" presetID="14" presetClass="exit" presetSubtype="10" fill="hold" grpId="2" nodeType="afterEffect">
                                  <p:stCondLst>
                                    <p:cond delay="0"/>
                                  </p:stCondLst>
                                  <p:childTnLst>
                                    <p:animEffect transition="out" filter="randombar(horizontal)">
                                      <p:cBhvr>
                                        <p:cTn id="326" dur="500"/>
                                        <p:tgtEl>
                                          <p:spTgt spid="180"/>
                                        </p:tgtEl>
                                      </p:cBhvr>
                                    </p:animEffect>
                                    <p:set>
                                      <p:cBhvr>
                                        <p:cTn id="327" dur="1" fill="hold">
                                          <p:stCondLst>
                                            <p:cond delay="499"/>
                                          </p:stCondLst>
                                        </p:cTn>
                                        <p:tgtEl>
                                          <p:spTgt spid="180"/>
                                        </p:tgtEl>
                                        <p:attrNameLst>
                                          <p:attrName>style.visibility</p:attrName>
                                        </p:attrNameLst>
                                      </p:cBhvr>
                                      <p:to>
                                        <p:strVal val="hidden"/>
                                      </p:to>
                                    </p:set>
                                  </p:childTnLst>
                                </p:cTn>
                              </p:par>
                            </p:childTnLst>
                          </p:cTn>
                        </p:par>
                      </p:childTnLst>
                    </p:cTn>
                  </p:par>
                  <p:par>
                    <p:cTn id="328" fill="hold">
                      <p:stCondLst>
                        <p:cond delay="indefinite"/>
                      </p:stCondLst>
                      <p:childTnLst>
                        <p:par>
                          <p:cTn id="329" fill="hold">
                            <p:stCondLst>
                              <p:cond delay="0"/>
                            </p:stCondLst>
                            <p:childTnLst>
                              <p:par>
                                <p:cTn id="330" presetID="0" presetClass="path" presetSubtype="0" accel="50000" decel="50000" fill="hold" grpId="1" nodeType="clickEffect">
                                  <p:stCondLst>
                                    <p:cond delay="0"/>
                                  </p:stCondLst>
                                  <p:childTnLst>
                                    <p:animMotion origin="layout" path="M -0.0026 -0.00309 L -0.0026 -0.00278 C 0.01771 0.00741 0.00834 0.00463 0.025 0.0071 C 0.03334 0.00586 0.04184 0.00555 0.05035 0.00432 C 0.05486 0.00339 0.05903 0.00031 0.06389 0.00031 C 0.08264 -0.00062 0.10226 0.00278 0.12118 0.00555 C 0.12535 0.0071 0.12934 0.00771 0.13316 0.00926 C 0.13559 0.01049 0.13802 0.01234 0.14028 0.01481 C 0.14948 0.02284 0.15834 0.03241 0.16754 0.04136 C 0.16962 0.04321 0.1882 0.06265 0.18993 0.06389 C 0.19636 0.06821 0.19948 0.07037 0.20573 0.07438 C 0.21354 0.07901 0.21146 0.07685 0.21927 0.0821 C 0.22413 0.08549 0.22709 0.08765 0.23195 0.09259 C 0.23368 0.09475 0.23577 0.0963 0.2375 0.09907 C 0.23941 0.10247 0.2408 0.10586 0.24219 0.10988 C 0.25243 0.13704 0.25122 0.13241 0.25591 0.15123 C 0.25625 0.15679 0.25695 0.16327 0.25747 0.16944 C 0.25764 0.17531 0.25782 0.18055 0.25834 0.18673 C 0.25851 0.18981 0.25868 0.19352 0.25903 0.19722 C 0.2599 0.23734 0.2599 0.22068 0.2599 0.24815 L 0.26181 0.24506 " pathEditMode="relative" rAng="0" ptsTypes="AAAAAAAAAAAAAAAAAAAAA">
                                      <p:cBhvr>
                                        <p:cTn id="331" dur="2000" fill="hold"/>
                                        <p:tgtEl>
                                          <p:spTgt spid="179"/>
                                        </p:tgtEl>
                                        <p:attrNameLst>
                                          <p:attrName>ppt_x</p:attrName>
                                          <p:attrName>ppt_y</p:attrName>
                                        </p:attrNameLst>
                                      </p:cBhvr>
                                      <p:rCtr x="13212" y="12562"/>
                                    </p:animMotion>
                                  </p:childTnLst>
                                </p:cTn>
                              </p:par>
                            </p:childTnLst>
                          </p:cTn>
                        </p:par>
                      </p:childTnLst>
                    </p:cTn>
                  </p:par>
                  <p:par>
                    <p:cTn id="332" fill="hold">
                      <p:stCondLst>
                        <p:cond delay="indefinite"/>
                      </p:stCondLst>
                      <p:childTnLst>
                        <p:par>
                          <p:cTn id="333" fill="hold">
                            <p:stCondLst>
                              <p:cond delay="0"/>
                            </p:stCondLst>
                            <p:childTnLst>
                              <p:par>
                                <p:cTn id="334" presetID="42" presetClass="path" presetSubtype="0" accel="50000" decel="50000" fill="hold" grpId="2" nodeType="clickEffect">
                                  <p:stCondLst>
                                    <p:cond delay="0"/>
                                  </p:stCondLst>
                                  <p:childTnLst>
                                    <p:animMotion origin="layout" path="M 0.2618 0.24506 L 0.26302 0.42932 " pathEditMode="relative" rAng="0" ptsTypes="AA">
                                      <p:cBhvr>
                                        <p:cTn id="335" dur="2000" fill="hold"/>
                                        <p:tgtEl>
                                          <p:spTgt spid="179"/>
                                        </p:tgtEl>
                                        <p:attrNameLst>
                                          <p:attrName>ppt_x</p:attrName>
                                          <p:attrName>ppt_y</p:attrName>
                                        </p:attrNameLst>
                                      </p:cBhvr>
                                      <p:rCtr x="52" y="9198"/>
                                    </p:animMotion>
                                  </p:childTnLst>
                                </p:cTn>
                              </p:par>
                            </p:childTnLst>
                          </p:cTn>
                        </p:par>
                        <p:par>
                          <p:cTn id="336" fill="hold">
                            <p:stCondLst>
                              <p:cond delay="2000"/>
                            </p:stCondLst>
                            <p:childTnLst>
                              <p:par>
                                <p:cTn id="337" presetID="1" presetClass="emph" presetSubtype="2" fill="hold" nodeType="afterEffect">
                                  <p:stCondLst>
                                    <p:cond delay="0"/>
                                  </p:stCondLst>
                                  <p:childTnLst>
                                    <p:animClr clrSpc="rgb" dir="cw">
                                      <p:cBhvr>
                                        <p:cTn id="338" dur="2000" fill="hold"/>
                                        <p:tgtEl>
                                          <p:spTgt spid="179"/>
                                        </p:tgtEl>
                                        <p:attrNameLst>
                                          <p:attrName>fillcolor</p:attrName>
                                        </p:attrNameLst>
                                      </p:cBhvr>
                                      <p:to>
                                        <a:srgbClr val="69FF82"/>
                                      </p:to>
                                    </p:animClr>
                                    <p:set>
                                      <p:cBhvr>
                                        <p:cTn id="339" dur="2000" fill="hold"/>
                                        <p:tgtEl>
                                          <p:spTgt spid="179"/>
                                        </p:tgtEl>
                                        <p:attrNameLst>
                                          <p:attrName>fill.type</p:attrName>
                                        </p:attrNameLst>
                                      </p:cBhvr>
                                      <p:to>
                                        <p:strVal val="solid"/>
                                      </p:to>
                                    </p:set>
                                    <p:set>
                                      <p:cBhvr>
                                        <p:cTn id="340" dur="2000" fill="hold"/>
                                        <p:tgtEl>
                                          <p:spTgt spid="179"/>
                                        </p:tgtEl>
                                        <p:attrNameLst>
                                          <p:attrName>fill.on</p:attrName>
                                        </p:attrNameLst>
                                      </p:cBhvr>
                                      <p:to>
                                        <p:strVal val="true"/>
                                      </p:to>
                                    </p:set>
                                  </p:childTnLst>
                                </p:cTn>
                              </p:par>
                            </p:childTnLst>
                          </p:cTn>
                        </p:par>
                      </p:childTnLst>
                    </p:cTn>
                  </p:par>
                  <p:par>
                    <p:cTn id="341" fill="hold">
                      <p:stCondLst>
                        <p:cond delay="indefinite"/>
                      </p:stCondLst>
                      <p:childTnLst>
                        <p:par>
                          <p:cTn id="342" fill="hold">
                            <p:stCondLst>
                              <p:cond delay="0"/>
                            </p:stCondLst>
                            <p:childTnLst>
                              <p:par>
                                <p:cTn id="343" presetID="37" presetClass="path" presetSubtype="0" accel="50000" decel="50000" fill="hold" grpId="3" nodeType="clickEffect">
                                  <p:stCondLst>
                                    <p:cond delay="0"/>
                                  </p:stCondLst>
                                  <p:childTnLst>
                                    <p:animMotion origin="layout" path="M -0.00018 -2.46914E-6 L 0.07847 0.09013 C 0.09514 0.10834 0.11788 0.14167 0.1408 0.1784 C 0.16632 0.21883 0.18611 0.25401 0.19809 0.2821 L 0.25798 0.41266 " pathEditMode="relative" rAng="2520000" ptsTypes="AAAAA">
                                      <p:cBhvr>
                                        <p:cTn id="344" dur="2000" spd="-100000" fill="hold"/>
                                        <p:tgtEl>
                                          <p:spTgt spid="179"/>
                                        </p:tgtEl>
                                        <p:attrNameLst>
                                          <p:attrName>ppt_x</p:attrName>
                                          <p:attrName>ppt_y</p:attrName>
                                        </p:attrNameLst>
                                      </p:cBhvr>
                                      <p:rCtr x="13559" y="193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animBg="1"/>
      <p:bldP spid="13" grpId="0" animBg="1"/>
      <p:bldP spid="15" grpId="0" animBg="1"/>
      <p:bldP spid="17" grpId="0" animBg="1"/>
      <p:bldP spid="18" grpId="0" animBg="1"/>
      <p:bldP spid="19" grpId="0" animBg="1"/>
      <p:bldP spid="21" grpId="0" animBg="1"/>
      <p:bldP spid="22" grpId="0" animBg="1"/>
      <p:bldP spid="23" grpId="0" animBg="1"/>
      <p:bldP spid="24"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p:bldP spid="172" grpId="0"/>
      <p:bldP spid="173" grpId="0"/>
      <p:bldP spid="174" grpId="0" animBg="1"/>
      <p:bldP spid="175" grpId="0" animBg="1"/>
      <p:bldP spid="176" grpId="0" animBg="1"/>
      <p:bldP spid="177" grpId="0" animBg="1"/>
      <p:bldP spid="178" grpId="0" animBg="1"/>
      <p:bldP spid="179" grpId="0" animBg="1"/>
      <p:bldP spid="179" grpId="1" animBg="1"/>
      <p:bldP spid="179" grpId="2" animBg="1"/>
      <p:bldP spid="179" grpId="3" animBg="1"/>
      <p:bldP spid="180" grpId="0" animBg="1"/>
      <p:bldP spid="180" grpId="1" animBg="1"/>
      <p:bldP spid="180" grpId="2" animBg="1"/>
      <p:bldP spid="181" grpId="0" animBg="1"/>
      <p:bldP spid="18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sz="quarter" idx="13"/>
          </p:nvPr>
        </p:nvSpPr>
        <p:spPr/>
        <p:txBody>
          <a:bodyPr/>
          <a:lstStyle/>
          <a:p>
            <a:endParaRPr lang="de-DE"/>
          </a:p>
        </p:txBody>
      </p:sp>
      <p:sp>
        <p:nvSpPr>
          <p:cNvPr id="6" name="Titel 5"/>
          <p:cNvSpPr>
            <a:spLocks noGrp="1"/>
          </p:cNvSpPr>
          <p:nvPr>
            <p:ph type="title"/>
          </p:nvPr>
        </p:nvSpPr>
        <p:spPr/>
        <p:txBody>
          <a:bodyPr/>
          <a:lstStyle/>
          <a:p>
            <a:endParaRPr lang="de-DE"/>
          </a:p>
        </p:txBody>
      </p:sp>
      <p:sp>
        <p:nvSpPr>
          <p:cNvPr id="7" name="Rechteck 6"/>
          <p:cNvSpPr/>
          <p:nvPr/>
        </p:nvSpPr>
        <p:spPr>
          <a:xfrm>
            <a:off x="0" y="0"/>
            <a:ext cx="9144000" cy="31352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dirty="0"/>
          </a:p>
        </p:txBody>
      </p:sp>
      <p:sp>
        <p:nvSpPr>
          <p:cNvPr id="10" name="Inhaltsplatzhalter 7"/>
          <p:cNvSpPr>
            <a:spLocks noGrp="1"/>
          </p:cNvSpPr>
          <p:nvPr/>
        </p:nvSpPr>
        <p:spPr>
          <a:xfrm>
            <a:off x="873775" y="3400143"/>
            <a:ext cx="6965052" cy="1303095"/>
          </a:xfrm>
          <a:prstGeom prst="rect">
            <a:avLst/>
          </a:prstGeom>
          <a:noFill/>
          <a:ln>
            <a:noFill/>
          </a:ln>
          <a:effectLst/>
        </p:spPr>
        <p:txBody>
          <a:bodyPr vert="horz" lIns="0" tIns="0" rIns="0" bIns="0" rtlCol="0">
            <a:noAutofit/>
          </a:bodyPr>
          <a:lstStyle>
            <a:lvl1pPr marL="0" indent="0" algn="l" defTabSz="914400" rtl="0" eaLnBrk="1" latinLnBrk="0" hangingPunct="1">
              <a:spcBef>
                <a:spcPct val="20000"/>
              </a:spcBef>
              <a:buFont typeface="Arial" pitchFamily="34" charset="0"/>
              <a:buNone/>
              <a:defRPr sz="1800" b="0" kern="1200">
                <a:solidFill>
                  <a:schemeClr val="bg1"/>
                </a:solidFill>
                <a:latin typeface="Arial" pitchFamily="34" charset="0"/>
                <a:ea typeface="+mn-ea"/>
                <a:cs typeface="Arial" pitchFamily="34" charset="0"/>
              </a:defRPr>
            </a:lvl1pPr>
            <a:lvl2pPr marL="457200" indent="0" algn="ctr" defTabSz="914400" rtl="0" eaLnBrk="1" latinLnBrk="0" hangingPunct="1">
              <a:spcBef>
                <a:spcPct val="20000"/>
              </a:spcBef>
              <a:buClr>
                <a:schemeClr val="tx1"/>
              </a:buClr>
              <a:buFont typeface="Wingdings" pitchFamily="2" charset="2"/>
              <a:buNone/>
              <a:defRPr sz="1800" kern="1200">
                <a:solidFill>
                  <a:schemeClr val="tx1">
                    <a:tint val="75000"/>
                  </a:schemeClr>
                </a:solidFill>
                <a:latin typeface="Arial" pitchFamily="34" charset="0"/>
                <a:ea typeface="+mn-ea"/>
                <a:cs typeface="Arial" pitchFamily="34" charset="0"/>
              </a:defRPr>
            </a:lvl2pPr>
            <a:lvl3pPr marL="914400" indent="0" algn="ctr" defTabSz="914400" rtl="0" eaLnBrk="1" latinLnBrk="0" hangingPunct="1">
              <a:spcBef>
                <a:spcPct val="20000"/>
              </a:spcBef>
              <a:buClr>
                <a:srgbClr val="0064A8"/>
              </a:buClr>
              <a:buFont typeface="Courier New" pitchFamily="49" charset="0"/>
              <a:buNone/>
              <a:defRPr sz="1400" kern="1200">
                <a:solidFill>
                  <a:schemeClr val="tx1">
                    <a:tint val="75000"/>
                  </a:schemeClr>
                </a:solidFill>
                <a:latin typeface="Arial" pitchFamily="34" charset="0"/>
                <a:ea typeface="+mn-ea"/>
                <a:cs typeface="Arial" pitchFamily="34" charset="0"/>
              </a:defRPr>
            </a:lvl3pPr>
            <a:lvl4pPr marL="1371600" indent="0" algn="ctr" defTabSz="914400" rtl="0" eaLnBrk="1" latinLnBrk="0" hangingPunct="1">
              <a:spcBef>
                <a:spcPct val="20000"/>
              </a:spcBef>
              <a:buClr>
                <a:srgbClr val="0064A8"/>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ctr" defTabSz="914400" rtl="0" eaLnBrk="1" latinLnBrk="0" hangingPunct="1">
              <a:spcBef>
                <a:spcPct val="20000"/>
              </a:spcBef>
              <a:buClr>
                <a:schemeClr val="tx1"/>
              </a:buClr>
              <a:buFont typeface="Arial" pitchFamily="34" charset="0"/>
              <a:buNone/>
              <a:defRPr sz="1200" kern="1200">
                <a:solidFill>
                  <a:schemeClr val="tx1">
                    <a:tint val="75000"/>
                  </a:schemeClr>
                </a:solidFill>
                <a:latin typeface="Arial"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indent="0">
              <a:buNone/>
            </a:pPr>
            <a:r>
              <a:rPr lang="de-DE" sz="1400" dirty="0">
                <a:solidFill>
                  <a:srgbClr val="000000"/>
                </a:solidFill>
              </a:rPr>
              <a:t>TU BERGAKADEMIE FREIBERG</a:t>
            </a:r>
            <a:br>
              <a:rPr lang="de-DE" sz="1400" dirty="0">
                <a:solidFill>
                  <a:srgbClr val="000000"/>
                </a:solidFill>
              </a:rPr>
            </a:br>
            <a:r>
              <a:rPr lang="de-DE" sz="1400" dirty="0">
                <a:solidFill>
                  <a:srgbClr val="000000"/>
                </a:solidFill>
              </a:rPr>
              <a:t>Universitätskommunikation</a:t>
            </a:r>
            <a:br>
              <a:rPr lang="de-DE" sz="1400" dirty="0">
                <a:solidFill>
                  <a:srgbClr val="000000"/>
                </a:solidFill>
              </a:rPr>
            </a:br>
            <a:r>
              <a:rPr lang="de-DE" sz="1400" dirty="0">
                <a:solidFill>
                  <a:srgbClr val="000000"/>
                </a:solidFill>
              </a:rPr>
              <a:t>Prüferstr. 2</a:t>
            </a:r>
            <a:br>
              <a:rPr lang="de-DE" sz="1400" dirty="0">
                <a:solidFill>
                  <a:srgbClr val="000000"/>
                </a:solidFill>
              </a:rPr>
            </a:br>
            <a:r>
              <a:rPr lang="de-DE" sz="1400" dirty="0">
                <a:solidFill>
                  <a:srgbClr val="000000"/>
                </a:solidFill>
              </a:rPr>
              <a:t>09599 Freiberg</a:t>
            </a:r>
            <a:br>
              <a:rPr lang="de-DE" sz="1400" dirty="0">
                <a:solidFill>
                  <a:srgbClr val="000000"/>
                </a:solidFill>
              </a:rPr>
            </a:br>
            <a:r>
              <a:rPr lang="de-DE" sz="1400" dirty="0">
                <a:solidFill>
                  <a:srgbClr val="000000"/>
                </a:solidFill>
              </a:rPr>
              <a:t>Tel. +49(0)3731 39-2711, -3461</a:t>
            </a:r>
            <a:br>
              <a:rPr lang="de-DE" sz="1400" dirty="0">
                <a:solidFill>
                  <a:srgbClr val="000000"/>
                </a:solidFill>
              </a:rPr>
            </a:br>
            <a:r>
              <a:rPr lang="de-DE" sz="1400" dirty="0">
                <a:solidFill>
                  <a:srgbClr val="000000"/>
                </a:solidFill>
              </a:rPr>
              <a:t>kommunikation@tu-freiberg.de</a:t>
            </a:r>
            <a:br>
              <a:rPr lang="de-DE" sz="1400" dirty="0">
                <a:solidFill>
                  <a:srgbClr val="000000"/>
                </a:solidFill>
              </a:rPr>
            </a:br>
            <a:endParaRPr lang="de-DE" sz="1400" dirty="0">
              <a:solidFill>
                <a:srgbClr val="000000"/>
              </a:solidFill>
            </a:endParaRPr>
          </a:p>
        </p:txBody>
      </p:sp>
      <p:sp>
        <p:nvSpPr>
          <p:cNvPr id="3" name="Foliennummernplatzhalter 2"/>
          <p:cNvSpPr>
            <a:spLocks noGrp="1"/>
          </p:cNvSpPr>
          <p:nvPr>
            <p:ph type="sldNum" sz="quarter" idx="4"/>
          </p:nvPr>
        </p:nvSpPr>
        <p:spPr/>
        <p:txBody>
          <a:bodyPr/>
          <a:lstStyle/>
          <a:p>
            <a:fld id="{F9CA7F02-FF28-4D8F-AF3B-6C950C783A54}" type="slidenum">
              <a:rPr lang="de-DE" smtClean="0"/>
              <a:pPr/>
              <a:t>13</a:t>
            </a:fld>
            <a:endParaRPr lang="de-DE"/>
          </a:p>
        </p:txBody>
      </p:sp>
      <p:grpSp>
        <p:nvGrpSpPr>
          <p:cNvPr id="19" name="Gruppieren 18"/>
          <p:cNvGrpSpPr/>
          <p:nvPr/>
        </p:nvGrpSpPr>
        <p:grpSpPr>
          <a:xfrm>
            <a:off x="770587" y="2136511"/>
            <a:ext cx="7213600" cy="717223"/>
            <a:chOff x="814388" y="2127250"/>
            <a:chExt cx="7213600" cy="717223"/>
          </a:xfrm>
        </p:grpSpPr>
        <p:sp>
          <p:nvSpPr>
            <p:cNvPr id="20" name="Textfeld 17"/>
            <p:cNvSpPr txBox="1">
              <a:spLocks noChangeArrowheads="1"/>
            </p:cNvSpPr>
            <p:nvPr/>
          </p:nvSpPr>
          <p:spPr bwMode="auto">
            <a:xfrm>
              <a:off x="1012825" y="2582863"/>
              <a:ext cx="70151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de-DE"/>
              </a:defPPr>
              <a:lvl1pPr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56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28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00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72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defTabSz="914400" eaLnBrk="1" hangingPunct="1"/>
              <a:r>
                <a:rPr lang="de-DE" sz="1100" dirty="0">
                  <a:solidFill>
                    <a:srgbClr val="FFFFFF"/>
                  </a:solidFill>
                </a:rPr>
                <a:t>TU Bergakademie Freiberg        bergakademie_freiberg       TUBergakademie         </a:t>
              </a:r>
              <a:r>
                <a:rPr lang="de-DE" sz="1100" dirty="0" err="1">
                  <a:solidFill>
                    <a:srgbClr val="FFFFFF"/>
                  </a:solidFill>
                </a:rPr>
                <a:t>TUBergakademie</a:t>
              </a:r>
              <a:endParaRPr lang="de-DE" sz="1100" dirty="0">
                <a:solidFill>
                  <a:srgbClr val="FFFFFF"/>
                </a:solidFill>
              </a:endParaRPr>
            </a:p>
          </p:txBody>
        </p:sp>
        <p:pic>
          <p:nvPicPr>
            <p:cNvPr id="21" name="Grafik 20" descr="Facebook Icon"/>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917576" y="2627543"/>
              <a:ext cx="144001" cy="14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Grafik 21" descr="Instagram Icon"/>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920866" y="2640013"/>
              <a:ext cx="145297" cy="14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Grafik 22" descr="YouTube Icon"/>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996358" y="2629663"/>
              <a:ext cx="204244" cy="14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feld 6"/>
            <p:cNvSpPr txBox="1">
              <a:spLocks noChangeArrowheads="1"/>
            </p:cNvSpPr>
            <p:nvPr/>
          </p:nvSpPr>
          <p:spPr bwMode="auto">
            <a:xfrm>
              <a:off x="814388" y="2127250"/>
              <a:ext cx="3619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de-DE"/>
              </a:defPPr>
              <a:lvl1pPr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56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28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00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72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defTabSz="914400" eaLnBrk="1" hangingPunct="1"/>
              <a:r>
                <a:rPr lang="de-DE" dirty="0">
                  <a:solidFill>
                    <a:srgbClr val="FFFFFF"/>
                  </a:solidFill>
                </a:rPr>
                <a:t>tu-freiberg.de</a:t>
              </a:r>
            </a:p>
          </p:txBody>
        </p:sp>
        <p:pic>
          <p:nvPicPr>
            <p:cNvPr id="25" name="Grafik 24" descr="Twitter Icon"/>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bwMode="auto">
            <a:xfrm>
              <a:off x="4649447" y="2626416"/>
              <a:ext cx="144000" cy="14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7" name="Grafik 26" descr="QR-Code zur Webseite der Universität"/>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62295" y="1210595"/>
            <a:ext cx="1347788" cy="1347788"/>
          </a:xfrm>
          <a:prstGeom prst="rect">
            <a:avLst/>
          </a:prstGeom>
        </p:spPr>
      </p:pic>
      <p:grpSp>
        <p:nvGrpSpPr>
          <p:cNvPr id="28" name="Gruppieren 27" descr="Logos:&#10;1. &quot;Weltoffene Hochschulen Gegen Fremdenfeindlichkeit&quot;&#10;2. &quot;Familie in der Hochschule&quot;&#10;3. &quot;Europäische Union EFRE&quot;"/>
          <p:cNvGrpSpPr/>
          <p:nvPr/>
        </p:nvGrpSpPr>
        <p:grpSpPr>
          <a:xfrm>
            <a:off x="5004048" y="4177798"/>
            <a:ext cx="3906035" cy="525440"/>
            <a:chOff x="5063415" y="4493644"/>
            <a:chExt cx="3906035" cy="525440"/>
          </a:xfrm>
        </p:grpSpPr>
        <p:pic>
          <p:nvPicPr>
            <p:cNvPr id="29" name="Grafik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75985" y="4556621"/>
              <a:ext cx="1593465" cy="407863"/>
            </a:xfrm>
            <a:prstGeom prst="rect">
              <a:avLst/>
            </a:prstGeom>
          </p:spPr>
        </p:pic>
        <p:pic>
          <p:nvPicPr>
            <p:cNvPr id="30" name="Bild 1"/>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5951234" y="4553341"/>
              <a:ext cx="1262554" cy="406046"/>
            </a:xfrm>
            <a:prstGeom prst="rect">
              <a:avLst/>
            </a:prstGeom>
          </p:spPr>
        </p:pic>
        <p:pic>
          <p:nvPicPr>
            <p:cNvPr id="31" name="Bild 2"/>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5063415" y="4493644"/>
              <a:ext cx="788160" cy="525440"/>
            </a:xfrm>
            <a:prstGeom prst="rect">
              <a:avLst/>
            </a:prstGeom>
          </p:spPr>
        </p:pic>
      </p:grpSp>
    </p:spTree>
    <p:extLst>
      <p:ext uri="{BB962C8B-B14F-4D97-AF65-F5344CB8AC3E}">
        <p14:creationId xmlns:p14="http://schemas.microsoft.com/office/powerpoint/2010/main" val="2583582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Foliennummernplatzhalter 5"/>
          <p:cNvSpPr>
            <a:spLocks noGrp="1"/>
          </p:cNvSpPr>
          <p:nvPr>
            <p:ph type="sldNum" sz="quarter" idx="4"/>
          </p:nvPr>
        </p:nvSpPr>
        <p:spPr/>
        <p:txBody>
          <a:bodyPr/>
          <a:lstStyle/>
          <a:p>
            <a:fld id="{F9CA7F02-FF28-4D8F-AF3B-6C950C783A54}" type="slidenum">
              <a:rPr lang="de-DE" smtClean="0"/>
              <a:pPr/>
              <a:t>14</a:t>
            </a:fld>
            <a:endParaRPr lang="de-DE"/>
          </a:p>
        </p:txBody>
      </p:sp>
      <p:sp>
        <p:nvSpPr>
          <p:cNvPr id="3" name="Titel 2"/>
          <p:cNvSpPr>
            <a:spLocks noGrp="1"/>
          </p:cNvSpPr>
          <p:nvPr>
            <p:ph type="title"/>
          </p:nvPr>
        </p:nvSpPr>
        <p:spPr/>
        <p:txBody>
          <a:bodyPr/>
          <a:lstStyle/>
          <a:p>
            <a:r>
              <a:rPr lang="de-DE" dirty="0"/>
              <a:t>Bye :D:</a:t>
            </a:r>
          </a:p>
        </p:txBody>
      </p:sp>
      <p:sp>
        <p:nvSpPr>
          <p:cNvPr id="4" name="Inhaltsplatzhalter 3"/>
          <p:cNvSpPr>
            <a:spLocks noGrp="1"/>
          </p:cNvSpPr>
          <p:nvPr>
            <p:ph sz="quarter" idx="13"/>
          </p:nvPr>
        </p:nvSpPr>
        <p:spPr/>
        <p:txBody>
          <a:bodyPr>
            <a:normAutofit/>
          </a:bodyPr>
          <a:lstStyle/>
          <a:p>
            <a:r>
              <a:rPr lang="de-DE" dirty="0"/>
              <a:t>Quellen</a:t>
            </a:r>
          </a:p>
        </p:txBody>
      </p:sp>
      <p:sp>
        <p:nvSpPr>
          <p:cNvPr id="7" name="Fußzeilenplatzhalter 6"/>
          <p:cNvSpPr>
            <a:spLocks noGrp="1"/>
          </p:cNvSpPr>
          <p:nvPr>
            <p:ph type="ftr" sz="quarter" idx="3"/>
          </p:nvPr>
        </p:nvSpPr>
        <p:spPr/>
        <p:txBody>
          <a:bodyPr/>
          <a:lstStyle/>
          <a:p>
            <a:r>
              <a:rPr lang="de-DE" dirty="0"/>
              <a:t>TU Bergakademie Freiberg | Vortragender: Marco Naumann| 2021</a:t>
            </a:r>
          </a:p>
        </p:txBody>
      </p:sp>
      <p:sp>
        <p:nvSpPr>
          <p:cNvPr id="2" name="TextBox 1">
            <a:extLst>
              <a:ext uri="{FF2B5EF4-FFF2-40B4-BE49-F238E27FC236}">
                <a16:creationId xmlns:a16="http://schemas.microsoft.com/office/drawing/2014/main" id="{03FAF4F5-35F0-4451-AE48-69BAD06680E6}"/>
              </a:ext>
            </a:extLst>
          </p:cNvPr>
          <p:cNvSpPr txBox="1"/>
          <p:nvPr/>
        </p:nvSpPr>
        <p:spPr>
          <a:xfrm>
            <a:off x="900000" y="1345188"/>
            <a:ext cx="8058800" cy="3754874"/>
          </a:xfrm>
          <a:prstGeom prst="rect">
            <a:avLst/>
          </a:prstGeom>
          <a:noFill/>
        </p:spPr>
        <p:txBody>
          <a:bodyPr wrap="square" rtlCol="0">
            <a:spAutoFit/>
          </a:bodyPr>
          <a:lstStyle/>
          <a:p>
            <a:r>
              <a:rPr lang="en-US" sz="1400" dirty="0" err="1">
                <a:solidFill>
                  <a:srgbClr val="000000"/>
                </a:solidFill>
              </a:rPr>
              <a:t>Bildquelle</a:t>
            </a:r>
            <a:r>
              <a:rPr lang="en-US" sz="1400" dirty="0">
                <a:solidFill>
                  <a:srgbClr val="000000"/>
                </a:solidFill>
              </a:rPr>
              <a:t>: </a:t>
            </a:r>
            <a:r>
              <a:rPr lang="en-US" sz="1400" dirty="0">
                <a:solidFill>
                  <a:srgbClr val="000000"/>
                </a:solidFill>
                <a:hlinkClick r:id="rId3"/>
              </a:rPr>
              <a:t>https://www.thoughtco.com/thmb/su46sbq08VX4unr8_ehrqKGreug=/2449x1224/filters:fill(auto,1)/Getty_cue_and_queue-158318139-5847493c3df78c0230e83369.jpg</a:t>
            </a:r>
            <a:endParaRPr lang="en-US" sz="1400" dirty="0">
              <a:solidFill>
                <a:srgbClr val="000000"/>
              </a:solidFill>
            </a:endParaRPr>
          </a:p>
          <a:p>
            <a:endParaRPr lang="en-US" sz="1400" dirty="0">
              <a:solidFill>
                <a:srgbClr val="000000"/>
              </a:solidFill>
            </a:endParaRPr>
          </a:p>
          <a:p>
            <a:r>
              <a:rPr lang="en-US" sz="1400" dirty="0" err="1">
                <a:solidFill>
                  <a:srgbClr val="000000"/>
                </a:solidFill>
              </a:rPr>
              <a:t>Infoquellen</a:t>
            </a:r>
            <a:r>
              <a:rPr lang="en-US" sz="1400" dirty="0">
                <a:solidFill>
                  <a:srgbClr val="000000"/>
                </a:solidFill>
              </a:rPr>
              <a:t>:</a:t>
            </a:r>
          </a:p>
          <a:p>
            <a:r>
              <a:rPr lang="en-US" sz="1400" b="0" dirty="0">
                <a:solidFill>
                  <a:srgbClr val="000000"/>
                </a:solidFill>
                <a:effectLst/>
                <a:latin typeface="Consolas" panose="020B0609020204030204" pitchFamily="49" charset="0"/>
                <a:hlinkClick r:id="rId4"/>
              </a:rPr>
              <a:t>https://bradfieldcs.com/algos/deques/introduction/</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hlinkClick r:id="rId5"/>
              </a:rPr>
              <a:t>https://www.studytonight.com/data-structures/double-ended-queue</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hlinkClick r:id="rId6"/>
              </a:rPr>
              <a:t>https://www.programiz.com/dsa/deque</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hlinkClick r:id="rId7"/>
              </a:rPr>
              <a:t>https://www.cplusplus.com/reference/deque/deque/</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hlinkClick r:id="rId8"/>
              </a:rPr>
              <a:t>https://en.wikipedia.org/wiki/Double-ended_queue</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hlinkClick r:id="rId9"/>
              </a:rPr>
              <a:t>https://stackoverflow.com/questions/6292332/what-really-is-a-deque-in-stl/6292437</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hlinkClick r:id="rId10"/>
              </a:rPr>
              <a:t>https://en.wikipedia.org/wiki/Work_stealing</a:t>
            </a:r>
            <a:endParaRPr lang="en-US" sz="1400" dirty="0">
              <a:solidFill>
                <a:srgbClr val="000000"/>
              </a:solidFill>
              <a:latin typeface="Consolas" panose="020B0609020204030204" pitchFamily="49" charset="0"/>
            </a:endParaRPr>
          </a:p>
          <a:p>
            <a:r>
              <a:rPr lang="en-US" sz="1400" b="0" dirty="0">
                <a:solidFill>
                  <a:srgbClr val="000000"/>
                </a:solidFill>
                <a:effectLst/>
                <a:latin typeface="Consolas" panose="020B0609020204030204" pitchFamily="49" charset="0"/>
                <a:hlinkClick r:id="rId11"/>
              </a:rPr>
              <a:t>https://actor-framework.readthedocs.io/en/latest/Scheduler.html</a:t>
            </a:r>
            <a:endParaRPr lang="en-US" sz="1400" b="0" dirty="0">
              <a:solidFill>
                <a:srgbClr val="000000"/>
              </a:solidFill>
              <a:effectLst/>
              <a:latin typeface="Consolas" panose="020B0609020204030204" pitchFamily="49" charset="0"/>
            </a:endParaRPr>
          </a:p>
          <a:p>
            <a:endParaRPr lang="en-US" sz="1400" b="0" dirty="0">
              <a:solidFill>
                <a:srgbClr val="000000"/>
              </a:solidFill>
              <a:effectLst/>
              <a:latin typeface="Consolas" panose="020B0609020204030204" pitchFamily="49" charset="0"/>
            </a:endParaRPr>
          </a:p>
          <a:p>
            <a:endParaRPr lang="en-US" sz="1400" dirty="0">
              <a:solidFill>
                <a:srgbClr val="000000"/>
              </a:solidFill>
            </a:endParaRPr>
          </a:p>
          <a:p>
            <a:endParaRPr lang="en-US" sz="1400" dirty="0">
              <a:solidFill>
                <a:srgbClr val="000000"/>
              </a:solidFill>
            </a:endParaRPr>
          </a:p>
        </p:txBody>
      </p:sp>
    </p:spTree>
    <p:extLst>
      <p:ext uri="{BB962C8B-B14F-4D97-AF65-F5344CB8AC3E}">
        <p14:creationId xmlns:p14="http://schemas.microsoft.com/office/powerpoint/2010/main" val="2937290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409361" y="3208311"/>
            <a:ext cx="3223250" cy="1088352"/>
          </a:xfrm>
        </p:spPr>
        <p:txBody>
          <a:bodyPr>
            <a:normAutofit fontScale="47500" lnSpcReduction="20000"/>
          </a:bodyPr>
          <a:lstStyle/>
          <a:p>
            <a:endParaRPr lang="de-DE" dirty="0"/>
          </a:p>
          <a:p>
            <a:r>
              <a:rPr lang="de-DE" dirty="0"/>
              <a:t>REEEEEEEEE</a:t>
            </a:r>
          </a:p>
          <a:p>
            <a:r>
              <a:rPr lang="de-DE" dirty="0"/>
              <a:t>Blocks? –man kann das auch anders implementieren… ERWÄHNEN!</a:t>
            </a:r>
          </a:p>
          <a:p>
            <a:r>
              <a:rPr lang="de-DE" dirty="0"/>
              <a:t>Benchmarking! VS </a:t>
            </a:r>
            <a:r>
              <a:rPr lang="de-DE" dirty="0" err="1"/>
              <a:t>Linked</a:t>
            </a:r>
            <a:r>
              <a:rPr lang="de-DE" dirty="0"/>
              <a:t> List</a:t>
            </a:r>
          </a:p>
          <a:p>
            <a:endParaRPr lang="de-DE" dirty="0"/>
          </a:p>
          <a:p>
            <a:r>
              <a:rPr lang="de-DE" dirty="0"/>
              <a:t>Meine </a:t>
            </a:r>
            <a:r>
              <a:rPr lang="de-DE" dirty="0" err="1"/>
              <a:t>implementierung</a:t>
            </a:r>
            <a:r>
              <a:rPr lang="de-DE" dirty="0"/>
              <a:t> VS die von </a:t>
            </a:r>
            <a:r>
              <a:rPr lang="de-DE" dirty="0" err="1"/>
              <a:t>python</a:t>
            </a:r>
            <a:r>
              <a:rPr lang="de-DE" dirty="0"/>
              <a:t>, oder </a:t>
            </a:r>
            <a:r>
              <a:rPr lang="de-DE" dirty="0" err="1"/>
              <a:t>c++</a:t>
            </a:r>
            <a:endParaRPr lang="de-DE" dirty="0"/>
          </a:p>
          <a:p>
            <a:r>
              <a:rPr lang="de-DE" dirty="0"/>
              <a:t>Wenn benchmark, mit –o3 benchmarken, ohne </a:t>
            </a:r>
            <a:r>
              <a:rPr lang="de-DE" dirty="0" err="1"/>
              <a:t>debug</a:t>
            </a:r>
            <a:r>
              <a:rPr lang="de-DE" dirty="0"/>
              <a:t> </a:t>
            </a:r>
            <a:r>
              <a:rPr lang="de-DE" dirty="0" err="1"/>
              <a:t>info</a:t>
            </a:r>
            <a:endParaRPr lang="de-DE" dirty="0"/>
          </a:p>
          <a:p>
            <a:endParaRPr lang="de-DE" dirty="0"/>
          </a:p>
        </p:txBody>
      </p:sp>
      <p:sp>
        <p:nvSpPr>
          <p:cNvPr id="6" name="Foliennummernplatzhalter 5"/>
          <p:cNvSpPr>
            <a:spLocks noGrp="1"/>
          </p:cNvSpPr>
          <p:nvPr>
            <p:ph type="sldNum" sz="quarter" idx="4"/>
          </p:nvPr>
        </p:nvSpPr>
        <p:spPr/>
        <p:txBody>
          <a:bodyPr/>
          <a:lstStyle/>
          <a:p>
            <a:fld id="{F9CA7F02-FF28-4D8F-AF3B-6C950C783A54}" type="slidenum">
              <a:rPr lang="de-DE" smtClean="0"/>
              <a:pPr/>
              <a:t>15</a:t>
            </a:fld>
            <a:endParaRPr lang="de-DE"/>
          </a:p>
        </p:txBody>
      </p:sp>
      <p:sp>
        <p:nvSpPr>
          <p:cNvPr id="3" name="Titel 2"/>
          <p:cNvSpPr>
            <a:spLocks noGrp="1"/>
          </p:cNvSpPr>
          <p:nvPr>
            <p:ph type="title"/>
          </p:nvPr>
        </p:nvSpPr>
        <p:spPr/>
        <p:txBody>
          <a:bodyPr/>
          <a:lstStyle/>
          <a:p>
            <a:r>
              <a:rPr lang="de-DE" dirty="0"/>
              <a:t>REEEEEEEE</a:t>
            </a:r>
          </a:p>
        </p:txBody>
      </p:sp>
      <p:sp>
        <p:nvSpPr>
          <p:cNvPr id="4" name="Inhaltsplatzhalter 3"/>
          <p:cNvSpPr>
            <a:spLocks noGrp="1"/>
          </p:cNvSpPr>
          <p:nvPr>
            <p:ph sz="quarter" idx="13"/>
          </p:nvPr>
        </p:nvSpPr>
        <p:spPr/>
        <p:txBody>
          <a:bodyPr/>
          <a:lstStyle/>
          <a:p>
            <a:r>
              <a:rPr lang="de-DE" dirty="0"/>
              <a:t>REEEEEE</a:t>
            </a:r>
          </a:p>
        </p:txBody>
      </p:sp>
      <p:sp>
        <p:nvSpPr>
          <p:cNvPr id="7" name="Fußzeilenplatzhalter 6"/>
          <p:cNvSpPr>
            <a:spLocks noGrp="1"/>
          </p:cNvSpPr>
          <p:nvPr>
            <p:ph type="ftr" sz="quarter" idx="3"/>
          </p:nvPr>
        </p:nvSpPr>
        <p:spPr/>
        <p:txBody>
          <a:bodyPr/>
          <a:lstStyle/>
          <a:p>
            <a:r>
              <a:rPr lang="de-DE" dirty="0"/>
              <a:t>TU Bergakademie Freiberg | Vortragender: Marco Naumann | 2021</a:t>
            </a:r>
          </a:p>
          <a:p>
            <a:endParaRPr lang="de-DE" dirty="0"/>
          </a:p>
        </p:txBody>
      </p:sp>
      <p:pic>
        <p:nvPicPr>
          <p:cNvPr id="8" name="Picture 7">
            <a:extLst>
              <a:ext uri="{FF2B5EF4-FFF2-40B4-BE49-F238E27FC236}">
                <a16:creationId xmlns:a16="http://schemas.microsoft.com/office/drawing/2014/main" id="{2F53A2EE-1CFF-42DE-8769-5E7E1FD4BC3A}"/>
              </a:ext>
            </a:extLst>
          </p:cNvPr>
          <p:cNvPicPr>
            <a:picLocks noChangeAspect="1"/>
          </p:cNvPicPr>
          <p:nvPr/>
        </p:nvPicPr>
        <p:blipFill>
          <a:blip r:embed="rId2"/>
          <a:stretch>
            <a:fillRect/>
          </a:stretch>
        </p:blipFill>
        <p:spPr>
          <a:xfrm>
            <a:off x="283658" y="862996"/>
            <a:ext cx="3659071" cy="1981996"/>
          </a:xfrm>
          <a:prstGeom prst="rect">
            <a:avLst/>
          </a:prstGeom>
        </p:spPr>
      </p:pic>
      <p:pic>
        <p:nvPicPr>
          <p:cNvPr id="9" name="Picture 8">
            <a:extLst>
              <a:ext uri="{FF2B5EF4-FFF2-40B4-BE49-F238E27FC236}">
                <a16:creationId xmlns:a16="http://schemas.microsoft.com/office/drawing/2014/main" id="{5C0A71FC-6D51-4395-A679-AA647F6D126E}"/>
              </a:ext>
            </a:extLst>
          </p:cNvPr>
          <p:cNvPicPr>
            <a:picLocks noChangeAspect="1"/>
          </p:cNvPicPr>
          <p:nvPr/>
        </p:nvPicPr>
        <p:blipFill>
          <a:blip r:embed="rId3"/>
          <a:stretch>
            <a:fillRect/>
          </a:stretch>
        </p:blipFill>
        <p:spPr>
          <a:xfrm>
            <a:off x="4423287" y="315688"/>
            <a:ext cx="3814889" cy="3436799"/>
          </a:xfrm>
          <a:prstGeom prst="rect">
            <a:avLst/>
          </a:prstGeom>
        </p:spPr>
      </p:pic>
      <p:sp>
        <p:nvSpPr>
          <p:cNvPr id="10" name="Inhaltsplatzhalter 1">
            <a:extLst>
              <a:ext uri="{FF2B5EF4-FFF2-40B4-BE49-F238E27FC236}">
                <a16:creationId xmlns:a16="http://schemas.microsoft.com/office/drawing/2014/main" id="{5277975D-242B-4EDC-96B5-B291CA284137}"/>
              </a:ext>
            </a:extLst>
          </p:cNvPr>
          <p:cNvSpPr txBox="1">
            <a:spLocks/>
          </p:cNvSpPr>
          <p:nvPr/>
        </p:nvSpPr>
        <p:spPr>
          <a:xfrm>
            <a:off x="4859441" y="3751630"/>
            <a:ext cx="3223250" cy="1088352"/>
          </a:xfrm>
          <a:prstGeom prst="rect">
            <a:avLst/>
          </a:prstGeom>
        </p:spPr>
        <p:txBody>
          <a:bodyPr vert="horz" lIns="0" tIns="0" rIns="0" bIns="0" rtlCol="0">
            <a:normAutofit/>
          </a:bodyPr>
          <a:lstStyle>
            <a:lvl1pPr marL="0" indent="0" algn="l" defTabSz="914400" rtl="0" eaLnBrk="1" latinLnBrk="0" hangingPunct="1">
              <a:spcBef>
                <a:spcPct val="20000"/>
              </a:spcBef>
              <a:buFontTx/>
              <a:buNone/>
              <a:defRPr sz="1800" kern="1200">
                <a:solidFill>
                  <a:srgbClr val="333333"/>
                </a:solidFill>
                <a:latin typeface="Arial" pitchFamily="34" charset="0"/>
                <a:ea typeface="+mn-ea"/>
                <a:cs typeface="Arial" pitchFamily="34" charset="0"/>
              </a:defRPr>
            </a:lvl1pPr>
            <a:lvl2pPr marL="742950" indent="-285750" algn="l" defTabSz="914400" rtl="0" eaLnBrk="1" latinLnBrk="0" hangingPunct="1">
              <a:spcBef>
                <a:spcPct val="20000"/>
              </a:spcBef>
              <a:buFont typeface="Wingdings" pitchFamily="2" charset="2"/>
              <a:buChar char="§"/>
              <a:defRPr sz="1800" kern="1200">
                <a:solidFill>
                  <a:srgbClr val="333333"/>
                </a:solidFill>
                <a:latin typeface="Arial" pitchFamily="34" charset="0"/>
                <a:ea typeface="+mn-ea"/>
                <a:cs typeface="Arial" pitchFamily="34" charset="0"/>
              </a:defRPr>
            </a:lvl2pPr>
            <a:lvl3pPr marL="1143000" indent="-228600" algn="l" defTabSz="914400" rtl="0" eaLnBrk="1" latinLnBrk="0" hangingPunct="1">
              <a:spcBef>
                <a:spcPct val="20000"/>
              </a:spcBef>
              <a:buFont typeface="Courier New" pitchFamily="49" charset="0"/>
              <a:buChar char="o"/>
              <a:defRPr sz="1400" kern="1200">
                <a:solidFill>
                  <a:srgbClr val="333333"/>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rgbClr val="333333"/>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rgbClr val="333333"/>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a:t>Deque in </a:t>
            </a:r>
            <a:r>
              <a:rPr lang="de-DE" dirty="0" err="1"/>
              <a:t>cpp</a:t>
            </a:r>
            <a:r>
              <a:rPr lang="de-DE" dirty="0"/>
              <a:t>… </a:t>
            </a:r>
            <a:r>
              <a:rPr lang="de-DE" dirty="0" err="1"/>
              <a:t>idee</a:t>
            </a:r>
            <a:r>
              <a:rPr lang="de-DE" dirty="0"/>
              <a:t>?!</a:t>
            </a:r>
          </a:p>
        </p:txBody>
      </p:sp>
    </p:spTree>
    <p:extLst>
      <p:ext uri="{BB962C8B-B14F-4D97-AF65-F5344CB8AC3E}">
        <p14:creationId xmlns:p14="http://schemas.microsoft.com/office/powerpoint/2010/main" val="3081981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342900" indent="-342900">
              <a:buAutoNum type="arabicPeriod"/>
            </a:pPr>
            <a:r>
              <a:rPr lang="en-US" dirty="0"/>
              <a:t>What is a double-ended-queue? – general</a:t>
            </a:r>
          </a:p>
          <a:p>
            <a:pPr marL="1085850" lvl="1" indent="-342900"/>
            <a:r>
              <a:rPr lang="en-US" dirty="0"/>
              <a:t>Array</a:t>
            </a:r>
          </a:p>
          <a:p>
            <a:pPr marL="1085850" lvl="1" indent="-342900"/>
            <a:r>
              <a:rPr lang="en-US" dirty="0"/>
              <a:t>Linked List</a:t>
            </a:r>
          </a:p>
          <a:p>
            <a:pPr marL="1085850" lvl="1" indent="-342900"/>
            <a:r>
              <a:rPr lang="en-US" dirty="0"/>
              <a:t>Blocks / Chunks</a:t>
            </a:r>
          </a:p>
          <a:p>
            <a:pPr marL="342900" indent="-342900">
              <a:buAutoNum type="arabicPeriod"/>
            </a:pPr>
            <a:r>
              <a:rPr lang="en-US" dirty="0"/>
              <a:t>Just what is a deque?</a:t>
            </a:r>
          </a:p>
          <a:p>
            <a:pPr marL="342900" indent="-342900">
              <a:buAutoNum type="arabicPeriod"/>
            </a:pPr>
            <a:r>
              <a:rPr lang="en-US" dirty="0"/>
              <a:t>Application</a:t>
            </a:r>
          </a:p>
          <a:p>
            <a:pPr marL="1085850" lvl="1" indent="-342900"/>
            <a:r>
              <a:rPr lang="en-US" dirty="0"/>
              <a:t>work stealing algorithm</a:t>
            </a:r>
          </a:p>
        </p:txBody>
      </p:sp>
      <p:sp>
        <p:nvSpPr>
          <p:cNvPr id="6" name="Foliennummernplatzhalter 5"/>
          <p:cNvSpPr>
            <a:spLocks noGrp="1"/>
          </p:cNvSpPr>
          <p:nvPr>
            <p:ph type="sldNum" sz="quarter" idx="4"/>
          </p:nvPr>
        </p:nvSpPr>
        <p:spPr/>
        <p:txBody>
          <a:bodyPr/>
          <a:lstStyle/>
          <a:p>
            <a:fld id="{F9CA7F02-FF28-4D8F-AF3B-6C950C783A54}" type="slidenum">
              <a:rPr lang="de-DE" smtClean="0"/>
              <a:pPr/>
              <a:t>2</a:t>
            </a:fld>
            <a:endParaRPr lang="de-DE"/>
          </a:p>
        </p:txBody>
      </p:sp>
      <p:sp>
        <p:nvSpPr>
          <p:cNvPr id="3" name="Titel 2"/>
          <p:cNvSpPr>
            <a:spLocks noGrp="1"/>
          </p:cNvSpPr>
          <p:nvPr>
            <p:ph type="title"/>
          </p:nvPr>
        </p:nvSpPr>
        <p:spPr/>
        <p:txBody>
          <a:bodyPr/>
          <a:lstStyle/>
          <a:p>
            <a:r>
              <a:rPr lang="en-US" dirty="0"/>
              <a:t>Introduction</a:t>
            </a:r>
          </a:p>
        </p:txBody>
      </p:sp>
      <p:sp>
        <p:nvSpPr>
          <p:cNvPr id="4" name="Inhaltsplatzhalter 3"/>
          <p:cNvSpPr>
            <a:spLocks noGrp="1"/>
          </p:cNvSpPr>
          <p:nvPr>
            <p:ph sz="quarter" idx="13"/>
          </p:nvPr>
        </p:nvSpPr>
        <p:spPr/>
        <p:txBody>
          <a:bodyPr/>
          <a:lstStyle/>
          <a:p>
            <a:r>
              <a:rPr lang="de-DE" dirty="0"/>
              <a:t>Content:</a:t>
            </a:r>
          </a:p>
        </p:txBody>
      </p:sp>
      <p:sp>
        <p:nvSpPr>
          <p:cNvPr id="7" name="Fußzeilenplatzhalter 6"/>
          <p:cNvSpPr>
            <a:spLocks noGrp="1"/>
          </p:cNvSpPr>
          <p:nvPr>
            <p:ph type="ftr" sz="quarter" idx="3"/>
          </p:nvPr>
        </p:nvSpPr>
        <p:spPr/>
        <p:txBody>
          <a:bodyPr/>
          <a:lstStyle/>
          <a:p>
            <a:r>
              <a:rPr lang="en-US" dirty="0"/>
              <a:t>TU </a:t>
            </a:r>
            <a:r>
              <a:rPr lang="en-US" dirty="0" err="1"/>
              <a:t>Bergakademie</a:t>
            </a:r>
            <a:r>
              <a:rPr lang="en-US" dirty="0"/>
              <a:t> Freiberg | Presenter: Marco Naumann | 2021</a:t>
            </a:r>
          </a:p>
        </p:txBody>
      </p:sp>
    </p:spTree>
    <p:extLst>
      <p:ext uri="{BB962C8B-B14F-4D97-AF65-F5344CB8AC3E}">
        <p14:creationId xmlns:p14="http://schemas.microsoft.com/office/powerpoint/2010/main" val="1119290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342900" indent="-342900">
              <a:buAutoNum type="arabicPeriod"/>
            </a:pPr>
            <a:r>
              <a:rPr lang="en-US" dirty="0"/>
              <a:t>A sequential container which provides fast insertion and removal of data at both the beginning as well as the end of the data-structure.</a:t>
            </a:r>
          </a:p>
          <a:p>
            <a:pPr marL="342900" indent="-342900">
              <a:buAutoNum type="arabicPeriod"/>
            </a:pPr>
            <a:r>
              <a:rPr lang="en-US" dirty="0"/>
              <a:t>Typical implementation:</a:t>
            </a:r>
          </a:p>
          <a:p>
            <a:pPr marL="1085850" lvl="1" indent="-342900"/>
            <a:r>
              <a:rPr lang="en-US" dirty="0"/>
              <a:t>Array</a:t>
            </a:r>
          </a:p>
          <a:p>
            <a:pPr marL="1085850" lvl="1" indent="-342900"/>
            <a:r>
              <a:rPr lang="en-US" dirty="0"/>
              <a:t>(Double-) Linked-List</a:t>
            </a:r>
          </a:p>
          <a:p>
            <a:pPr marL="1085850" lvl="1" indent="-342900"/>
            <a:r>
              <a:rPr lang="en-US" dirty="0"/>
              <a:t>Blocks / Chunks</a:t>
            </a:r>
          </a:p>
        </p:txBody>
      </p:sp>
      <p:sp>
        <p:nvSpPr>
          <p:cNvPr id="6" name="Foliennummernplatzhalter 5"/>
          <p:cNvSpPr>
            <a:spLocks noGrp="1"/>
          </p:cNvSpPr>
          <p:nvPr>
            <p:ph type="sldNum" sz="quarter" idx="4"/>
          </p:nvPr>
        </p:nvSpPr>
        <p:spPr/>
        <p:txBody>
          <a:bodyPr/>
          <a:lstStyle/>
          <a:p>
            <a:fld id="{F9CA7F02-FF28-4D8F-AF3B-6C950C783A54}" type="slidenum">
              <a:rPr lang="de-DE" smtClean="0"/>
              <a:pPr/>
              <a:t>3</a:t>
            </a:fld>
            <a:endParaRPr lang="de-DE"/>
          </a:p>
        </p:txBody>
      </p:sp>
      <p:sp>
        <p:nvSpPr>
          <p:cNvPr id="3" name="Titel 2"/>
          <p:cNvSpPr>
            <a:spLocks noGrp="1"/>
          </p:cNvSpPr>
          <p:nvPr>
            <p:ph type="title"/>
          </p:nvPr>
        </p:nvSpPr>
        <p:spPr/>
        <p:txBody>
          <a:bodyPr/>
          <a:lstStyle/>
          <a:p>
            <a:r>
              <a:rPr lang="en-US" dirty="0"/>
              <a:t>What is a double-ended-queue?</a:t>
            </a:r>
            <a:endParaRPr lang="de-DE" dirty="0"/>
          </a:p>
        </p:txBody>
      </p:sp>
      <p:sp>
        <p:nvSpPr>
          <p:cNvPr id="4" name="Inhaltsplatzhalter 3"/>
          <p:cNvSpPr>
            <a:spLocks noGrp="1"/>
          </p:cNvSpPr>
          <p:nvPr>
            <p:ph sz="quarter" idx="13"/>
          </p:nvPr>
        </p:nvSpPr>
        <p:spPr/>
        <p:txBody>
          <a:bodyPr>
            <a:normAutofit/>
          </a:bodyPr>
          <a:lstStyle/>
          <a:p>
            <a:r>
              <a:rPr lang="en-US" dirty="0"/>
              <a:t>General:</a:t>
            </a:r>
          </a:p>
        </p:txBody>
      </p:sp>
      <p:sp>
        <p:nvSpPr>
          <p:cNvPr id="7" name="Fußzeilenplatzhalter 6"/>
          <p:cNvSpPr>
            <a:spLocks noGrp="1"/>
          </p:cNvSpPr>
          <p:nvPr>
            <p:ph type="ftr" sz="quarter" idx="3"/>
          </p:nvPr>
        </p:nvSpPr>
        <p:spPr/>
        <p:txBody>
          <a:bodyPr/>
          <a:lstStyle/>
          <a:p>
            <a:r>
              <a:rPr lang="en-US" dirty="0"/>
              <a:t>TU </a:t>
            </a:r>
            <a:r>
              <a:rPr lang="en-US" dirty="0" err="1"/>
              <a:t>Bergakademie</a:t>
            </a:r>
            <a:r>
              <a:rPr lang="en-US" dirty="0"/>
              <a:t> Freiberg | Presenter: Marco Naumann | 2021</a:t>
            </a:r>
          </a:p>
        </p:txBody>
      </p:sp>
    </p:spTree>
    <p:extLst>
      <p:ext uri="{BB962C8B-B14F-4D97-AF65-F5344CB8AC3E}">
        <p14:creationId xmlns:p14="http://schemas.microsoft.com/office/powerpoint/2010/main" val="1660369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p:cNvSpPr>
            <a:spLocks noGrp="1"/>
          </p:cNvSpPr>
          <p:nvPr>
            <p:ph type="sldNum" sz="quarter" idx="4"/>
          </p:nvPr>
        </p:nvSpPr>
        <p:spPr/>
        <p:txBody>
          <a:bodyPr/>
          <a:lstStyle/>
          <a:p>
            <a:fld id="{F9CA7F02-FF28-4D8F-AF3B-6C950C783A54}" type="slidenum">
              <a:rPr lang="de-DE" smtClean="0"/>
              <a:pPr/>
              <a:t>4</a:t>
            </a:fld>
            <a:endParaRPr lang="de-DE"/>
          </a:p>
        </p:txBody>
      </p:sp>
      <p:sp>
        <p:nvSpPr>
          <p:cNvPr id="3" name="Titel 2"/>
          <p:cNvSpPr>
            <a:spLocks noGrp="1"/>
          </p:cNvSpPr>
          <p:nvPr>
            <p:ph type="title"/>
          </p:nvPr>
        </p:nvSpPr>
        <p:spPr/>
        <p:txBody>
          <a:bodyPr/>
          <a:lstStyle/>
          <a:p>
            <a:r>
              <a:rPr lang="en-US" dirty="0"/>
              <a:t>What is a double-ended-queue?</a:t>
            </a:r>
            <a:endParaRPr lang="de-DE" dirty="0"/>
          </a:p>
        </p:txBody>
      </p:sp>
      <p:sp>
        <p:nvSpPr>
          <p:cNvPr id="4" name="Inhaltsplatzhalter 3"/>
          <p:cNvSpPr>
            <a:spLocks noGrp="1"/>
          </p:cNvSpPr>
          <p:nvPr>
            <p:ph sz="quarter" idx="13"/>
          </p:nvPr>
        </p:nvSpPr>
        <p:spPr>
          <a:xfrm>
            <a:off x="936000" y="901554"/>
            <a:ext cx="7308000" cy="429622"/>
          </a:xfrm>
        </p:spPr>
        <p:txBody>
          <a:bodyPr/>
          <a:lstStyle/>
          <a:p>
            <a:r>
              <a:rPr lang="en-US" dirty="0"/>
              <a:t>General </a:t>
            </a:r>
            <a:r>
              <a:rPr lang="de-DE" dirty="0"/>
              <a:t>: 1. Array:</a:t>
            </a:r>
          </a:p>
        </p:txBody>
      </p:sp>
      <p:sp>
        <p:nvSpPr>
          <p:cNvPr id="7" name="Fußzeilenplatzhalter 6"/>
          <p:cNvSpPr>
            <a:spLocks noGrp="1"/>
          </p:cNvSpPr>
          <p:nvPr>
            <p:ph type="ftr" sz="quarter" idx="3"/>
          </p:nvPr>
        </p:nvSpPr>
        <p:spPr/>
        <p:txBody>
          <a:bodyPr/>
          <a:lstStyle/>
          <a:p>
            <a:r>
              <a:rPr lang="en-US" dirty="0"/>
              <a:t>TU </a:t>
            </a:r>
            <a:r>
              <a:rPr lang="en-US" dirty="0" err="1"/>
              <a:t>Bergakademie</a:t>
            </a:r>
            <a:r>
              <a:rPr lang="en-US" dirty="0"/>
              <a:t> Freiberg | Presenter: Marco Naumann | 2021</a:t>
            </a:r>
          </a:p>
        </p:txBody>
      </p:sp>
      <p:graphicFrame>
        <p:nvGraphicFramePr>
          <p:cNvPr id="11" name="Table 11">
            <a:extLst>
              <a:ext uri="{FF2B5EF4-FFF2-40B4-BE49-F238E27FC236}">
                <a16:creationId xmlns:a16="http://schemas.microsoft.com/office/drawing/2014/main" id="{60AA2C3E-E5A5-43F5-B984-DFD43288B906}"/>
              </a:ext>
            </a:extLst>
          </p:cNvPr>
          <p:cNvGraphicFramePr>
            <a:graphicFrameLocks noGrp="1"/>
          </p:cNvGraphicFramePr>
          <p:nvPr>
            <p:ph idx="1"/>
            <p:extLst>
              <p:ext uri="{D42A27DB-BD31-4B8C-83A1-F6EECF244321}">
                <p14:modId xmlns:p14="http://schemas.microsoft.com/office/powerpoint/2010/main" val="2535530174"/>
              </p:ext>
            </p:extLst>
          </p:nvPr>
        </p:nvGraphicFramePr>
        <p:xfrm>
          <a:off x="936000" y="2272454"/>
          <a:ext cx="3888430" cy="365760"/>
        </p:xfrm>
        <a:graphic>
          <a:graphicData uri="http://schemas.openxmlformats.org/drawingml/2006/table">
            <a:tbl>
              <a:tblPr firstRow="1" bandRow="1">
                <a:tableStyleId>{5940675A-B579-460E-94D1-54222C63F5DA}</a:tableStyleId>
              </a:tblPr>
              <a:tblGrid>
                <a:gridCol w="388843">
                  <a:extLst>
                    <a:ext uri="{9D8B030D-6E8A-4147-A177-3AD203B41FA5}">
                      <a16:colId xmlns:a16="http://schemas.microsoft.com/office/drawing/2014/main" val="4136991439"/>
                    </a:ext>
                  </a:extLst>
                </a:gridCol>
                <a:gridCol w="388843">
                  <a:extLst>
                    <a:ext uri="{9D8B030D-6E8A-4147-A177-3AD203B41FA5}">
                      <a16:colId xmlns:a16="http://schemas.microsoft.com/office/drawing/2014/main" val="2680472822"/>
                    </a:ext>
                  </a:extLst>
                </a:gridCol>
                <a:gridCol w="388843">
                  <a:extLst>
                    <a:ext uri="{9D8B030D-6E8A-4147-A177-3AD203B41FA5}">
                      <a16:colId xmlns:a16="http://schemas.microsoft.com/office/drawing/2014/main" val="3803553138"/>
                    </a:ext>
                  </a:extLst>
                </a:gridCol>
                <a:gridCol w="388843">
                  <a:extLst>
                    <a:ext uri="{9D8B030D-6E8A-4147-A177-3AD203B41FA5}">
                      <a16:colId xmlns:a16="http://schemas.microsoft.com/office/drawing/2014/main" val="2831053115"/>
                    </a:ext>
                  </a:extLst>
                </a:gridCol>
                <a:gridCol w="388843">
                  <a:extLst>
                    <a:ext uri="{9D8B030D-6E8A-4147-A177-3AD203B41FA5}">
                      <a16:colId xmlns:a16="http://schemas.microsoft.com/office/drawing/2014/main" val="3879377531"/>
                    </a:ext>
                  </a:extLst>
                </a:gridCol>
                <a:gridCol w="388843">
                  <a:extLst>
                    <a:ext uri="{9D8B030D-6E8A-4147-A177-3AD203B41FA5}">
                      <a16:colId xmlns:a16="http://schemas.microsoft.com/office/drawing/2014/main" val="2709289853"/>
                    </a:ext>
                  </a:extLst>
                </a:gridCol>
                <a:gridCol w="388843">
                  <a:extLst>
                    <a:ext uri="{9D8B030D-6E8A-4147-A177-3AD203B41FA5}">
                      <a16:colId xmlns:a16="http://schemas.microsoft.com/office/drawing/2014/main" val="2417977287"/>
                    </a:ext>
                  </a:extLst>
                </a:gridCol>
                <a:gridCol w="388843">
                  <a:extLst>
                    <a:ext uri="{9D8B030D-6E8A-4147-A177-3AD203B41FA5}">
                      <a16:colId xmlns:a16="http://schemas.microsoft.com/office/drawing/2014/main" val="3919551318"/>
                    </a:ext>
                  </a:extLst>
                </a:gridCol>
                <a:gridCol w="388843">
                  <a:extLst>
                    <a:ext uri="{9D8B030D-6E8A-4147-A177-3AD203B41FA5}">
                      <a16:colId xmlns:a16="http://schemas.microsoft.com/office/drawing/2014/main" val="1553338631"/>
                    </a:ext>
                  </a:extLst>
                </a:gridCol>
                <a:gridCol w="388843">
                  <a:extLst>
                    <a:ext uri="{9D8B030D-6E8A-4147-A177-3AD203B41FA5}">
                      <a16:colId xmlns:a16="http://schemas.microsoft.com/office/drawing/2014/main" val="1056994880"/>
                    </a:ext>
                  </a:extLst>
                </a:gridCol>
              </a:tblGrid>
              <a:tr h="36000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40000"/>
                        <a:lumOff val="60000"/>
                        <a:alpha val="50000"/>
                      </a:schemeClr>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40000"/>
                        <a:lumOff val="60000"/>
                        <a:alpha val="50000"/>
                      </a:schemeClr>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40000"/>
                        <a:lumOff val="60000"/>
                        <a:alpha val="50000"/>
                      </a:schemeClr>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40000"/>
                        <a:lumOff val="60000"/>
                        <a:alpha val="50000"/>
                      </a:schemeClr>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40000"/>
                        <a:lumOff val="60000"/>
                        <a:alpha val="50000"/>
                      </a:schemeClr>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40000"/>
                        <a:lumOff val="60000"/>
                        <a:alpha val="50000"/>
                      </a:schemeClr>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40000"/>
                        <a:lumOff val="60000"/>
                        <a:alpha val="50000"/>
                      </a:schemeClr>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40000"/>
                        <a:lumOff val="60000"/>
                        <a:alpha val="50000"/>
                      </a:schemeClr>
                    </a:solidFill>
                  </a:tcPr>
                </a:tc>
                <a:tc>
                  <a:txBody>
                    <a:bodyPr/>
                    <a:lstStyle/>
                    <a:p>
                      <a:endParaRPr 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40000"/>
                        <a:lumOff val="60000"/>
                        <a:alpha val="50000"/>
                      </a:schemeClr>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40000"/>
                        <a:lumOff val="60000"/>
                        <a:alpha val="50000"/>
                      </a:schemeClr>
                    </a:solidFill>
                  </a:tcPr>
                </a:tc>
                <a:extLst>
                  <a:ext uri="{0D108BD9-81ED-4DB2-BD59-A6C34878D82A}">
                    <a16:rowId xmlns:a16="http://schemas.microsoft.com/office/drawing/2014/main" val="2237572341"/>
                  </a:ext>
                </a:extLst>
              </a:tr>
            </a:tbl>
          </a:graphicData>
        </a:graphic>
      </p:graphicFrame>
      <p:sp>
        <p:nvSpPr>
          <p:cNvPr id="12" name="Inhaltsplatzhalter 1">
            <a:extLst>
              <a:ext uri="{FF2B5EF4-FFF2-40B4-BE49-F238E27FC236}">
                <a16:creationId xmlns:a16="http://schemas.microsoft.com/office/drawing/2014/main" id="{DFB75FE1-F7BA-415B-8521-2328314DC5C4}"/>
              </a:ext>
            </a:extLst>
          </p:cNvPr>
          <p:cNvSpPr txBox="1">
            <a:spLocks/>
          </p:cNvSpPr>
          <p:nvPr/>
        </p:nvSpPr>
        <p:spPr>
          <a:xfrm>
            <a:off x="936000" y="1489294"/>
            <a:ext cx="7308000" cy="576064"/>
          </a:xfrm>
          <a:prstGeom prst="rect">
            <a:avLst/>
          </a:prstGeom>
        </p:spPr>
        <p:txBody>
          <a:bodyPr vert="horz" lIns="0" tIns="0" rIns="0" bIns="0" rtlCol="0">
            <a:normAutofit/>
          </a:bodyPr>
          <a:lstStyle>
            <a:lvl1pPr marL="0" indent="0" algn="l" defTabSz="914400" rtl="0" eaLnBrk="1" latinLnBrk="0" hangingPunct="1">
              <a:spcBef>
                <a:spcPct val="20000"/>
              </a:spcBef>
              <a:buFontTx/>
              <a:buNone/>
              <a:defRPr sz="1800" kern="1200">
                <a:solidFill>
                  <a:srgbClr val="333333"/>
                </a:solidFill>
                <a:latin typeface="Arial" pitchFamily="34" charset="0"/>
                <a:ea typeface="+mn-ea"/>
                <a:cs typeface="Arial" pitchFamily="34" charset="0"/>
              </a:defRPr>
            </a:lvl1pPr>
            <a:lvl2pPr marL="742950" indent="-285750" algn="l" defTabSz="914400" rtl="0" eaLnBrk="1" latinLnBrk="0" hangingPunct="1">
              <a:spcBef>
                <a:spcPct val="20000"/>
              </a:spcBef>
              <a:buFont typeface="Wingdings" pitchFamily="2" charset="2"/>
              <a:buChar char="§"/>
              <a:defRPr sz="1800" kern="1200">
                <a:solidFill>
                  <a:srgbClr val="333333"/>
                </a:solidFill>
                <a:latin typeface="Arial" pitchFamily="34" charset="0"/>
                <a:ea typeface="+mn-ea"/>
                <a:cs typeface="Arial" pitchFamily="34" charset="0"/>
              </a:defRPr>
            </a:lvl2pPr>
            <a:lvl3pPr marL="1143000" indent="-228600" algn="l" defTabSz="914400" rtl="0" eaLnBrk="1" latinLnBrk="0" hangingPunct="1">
              <a:spcBef>
                <a:spcPct val="20000"/>
              </a:spcBef>
              <a:buFont typeface="Courier New" pitchFamily="49" charset="0"/>
              <a:buChar char="o"/>
              <a:defRPr sz="1400" kern="1200">
                <a:solidFill>
                  <a:srgbClr val="333333"/>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rgbClr val="333333"/>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rgbClr val="333333"/>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Deque, build from an array… </a:t>
            </a:r>
          </a:p>
        </p:txBody>
      </p:sp>
      <p:sp>
        <p:nvSpPr>
          <p:cNvPr id="13" name="Arrow: Up 12">
            <a:extLst>
              <a:ext uri="{FF2B5EF4-FFF2-40B4-BE49-F238E27FC236}">
                <a16:creationId xmlns:a16="http://schemas.microsoft.com/office/drawing/2014/main" id="{8B8DF187-E298-4458-B031-143780334D3D}"/>
              </a:ext>
            </a:extLst>
          </p:cNvPr>
          <p:cNvSpPr/>
          <p:nvPr/>
        </p:nvSpPr>
        <p:spPr>
          <a:xfrm>
            <a:off x="940366" y="2751770"/>
            <a:ext cx="216024" cy="5040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Up 13">
            <a:extLst>
              <a:ext uri="{FF2B5EF4-FFF2-40B4-BE49-F238E27FC236}">
                <a16:creationId xmlns:a16="http://schemas.microsoft.com/office/drawing/2014/main" id="{A33AD4B9-E47D-4E0F-89C3-415FECA7B39D}"/>
              </a:ext>
            </a:extLst>
          </p:cNvPr>
          <p:cNvSpPr/>
          <p:nvPr/>
        </p:nvSpPr>
        <p:spPr>
          <a:xfrm>
            <a:off x="1044012" y="2751770"/>
            <a:ext cx="216024" cy="504056"/>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Arrow: Up 14">
            <a:extLst>
              <a:ext uri="{FF2B5EF4-FFF2-40B4-BE49-F238E27FC236}">
                <a16:creationId xmlns:a16="http://schemas.microsoft.com/office/drawing/2014/main" id="{6DB2D297-05BC-4312-B62D-FE34C06A88B4}"/>
              </a:ext>
            </a:extLst>
          </p:cNvPr>
          <p:cNvSpPr/>
          <p:nvPr/>
        </p:nvSpPr>
        <p:spPr>
          <a:xfrm>
            <a:off x="1230235" y="3648037"/>
            <a:ext cx="216024" cy="5040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nhaltsplatzhalter 1">
            <a:extLst>
              <a:ext uri="{FF2B5EF4-FFF2-40B4-BE49-F238E27FC236}">
                <a16:creationId xmlns:a16="http://schemas.microsoft.com/office/drawing/2014/main" id="{64306C1B-A0DC-439B-B861-5A375B37471C}"/>
              </a:ext>
            </a:extLst>
          </p:cNvPr>
          <p:cNvSpPr txBox="1">
            <a:spLocks/>
          </p:cNvSpPr>
          <p:nvPr/>
        </p:nvSpPr>
        <p:spPr>
          <a:xfrm>
            <a:off x="783310" y="4208871"/>
            <a:ext cx="962184" cy="188089"/>
          </a:xfrm>
          <a:prstGeom prst="rect">
            <a:avLst/>
          </a:prstGeom>
        </p:spPr>
        <p:txBody>
          <a:bodyPr vert="horz" lIns="0" tIns="0" rIns="0" bIns="0" rtlCol="0">
            <a:normAutofit/>
          </a:bodyPr>
          <a:lstStyle>
            <a:lvl1pPr marL="0" indent="0" algn="l" defTabSz="914400" rtl="0" eaLnBrk="1" latinLnBrk="0" hangingPunct="1">
              <a:spcBef>
                <a:spcPct val="20000"/>
              </a:spcBef>
              <a:buFontTx/>
              <a:buNone/>
              <a:defRPr sz="1800" kern="1200">
                <a:solidFill>
                  <a:srgbClr val="333333"/>
                </a:solidFill>
                <a:latin typeface="Arial" pitchFamily="34" charset="0"/>
                <a:ea typeface="+mn-ea"/>
                <a:cs typeface="Arial" pitchFamily="34" charset="0"/>
              </a:defRPr>
            </a:lvl1pPr>
            <a:lvl2pPr marL="742950" indent="-285750" algn="l" defTabSz="914400" rtl="0" eaLnBrk="1" latinLnBrk="0" hangingPunct="1">
              <a:spcBef>
                <a:spcPct val="20000"/>
              </a:spcBef>
              <a:buFont typeface="Wingdings" pitchFamily="2" charset="2"/>
              <a:buChar char="§"/>
              <a:defRPr sz="1800" kern="1200">
                <a:solidFill>
                  <a:srgbClr val="333333"/>
                </a:solidFill>
                <a:latin typeface="Arial" pitchFamily="34" charset="0"/>
                <a:ea typeface="+mn-ea"/>
                <a:cs typeface="Arial" pitchFamily="34" charset="0"/>
              </a:defRPr>
            </a:lvl2pPr>
            <a:lvl3pPr marL="1143000" indent="-228600" algn="l" defTabSz="914400" rtl="0" eaLnBrk="1" latinLnBrk="0" hangingPunct="1">
              <a:spcBef>
                <a:spcPct val="20000"/>
              </a:spcBef>
              <a:buFont typeface="Courier New" pitchFamily="49" charset="0"/>
              <a:buChar char="o"/>
              <a:defRPr sz="1400" kern="1200">
                <a:solidFill>
                  <a:srgbClr val="333333"/>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rgbClr val="333333"/>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rgbClr val="333333"/>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de-DE" sz="1200" dirty="0"/>
              <a:t>Front Pointer</a:t>
            </a:r>
          </a:p>
        </p:txBody>
      </p:sp>
      <p:sp>
        <p:nvSpPr>
          <p:cNvPr id="17" name="Arrow: Up 16">
            <a:extLst>
              <a:ext uri="{FF2B5EF4-FFF2-40B4-BE49-F238E27FC236}">
                <a16:creationId xmlns:a16="http://schemas.microsoft.com/office/drawing/2014/main" id="{49C98BA2-B8C6-4F8D-9D74-AF641FE57000}"/>
              </a:ext>
            </a:extLst>
          </p:cNvPr>
          <p:cNvSpPr/>
          <p:nvPr/>
        </p:nvSpPr>
        <p:spPr>
          <a:xfrm>
            <a:off x="2183067" y="3647603"/>
            <a:ext cx="216024" cy="504056"/>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Inhaltsplatzhalter 1">
            <a:extLst>
              <a:ext uri="{FF2B5EF4-FFF2-40B4-BE49-F238E27FC236}">
                <a16:creationId xmlns:a16="http://schemas.microsoft.com/office/drawing/2014/main" id="{116DA8F0-046A-4D9A-A1FD-29E036D3A62D}"/>
              </a:ext>
            </a:extLst>
          </p:cNvPr>
          <p:cNvSpPr txBox="1">
            <a:spLocks/>
          </p:cNvSpPr>
          <p:nvPr/>
        </p:nvSpPr>
        <p:spPr>
          <a:xfrm>
            <a:off x="1822656" y="4208870"/>
            <a:ext cx="962184" cy="188089"/>
          </a:xfrm>
          <a:prstGeom prst="rect">
            <a:avLst/>
          </a:prstGeom>
        </p:spPr>
        <p:txBody>
          <a:bodyPr vert="horz" lIns="0" tIns="0" rIns="0" bIns="0" rtlCol="0">
            <a:normAutofit/>
          </a:bodyPr>
          <a:lstStyle>
            <a:lvl1pPr marL="0" indent="0" algn="l" defTabSz="914400" rtl="0" eaLnBrk="1" latinLnBrk="0" hangingPunct="1">
              <a:spcBef>
                <a:spcPct val="20000"/>
              </a:spcBef>
              <a:buFontTx/>
              <a:buNone/>
              <a:defRPr sz="1800" kern="1200">
                <a:solidFill>
                  <a:srgbClr val="333333"/>
                </a:solidFill>
                <a:latin typeface="Arial" pitchFamily="34" charset="0"/>
                <a:ea typeface="+mn-ea"/>
                <a:cs typeface="Arial" pitchFamily="34" charset="0"/>
              </a:defRPr>
            </a:lvl1pPr>
            <a:lvl2pPr marL="742950" indent="-285750" algn="l" defTabSz="914400" rtl="0" eaLnBrk="1" latinLnBrk="0" hangingPunct="1">
              <a:spcBef>
                <a:spcPct val="20000"/>
              </a:spcBef>
              <a:buFont typeface="Wingdings" pitchFamily="2" charset="2"/>
              <a:buChar char="§"/>
              <a:defRPr sz="1800" kern="1200">
                <a:solidFill>
                  <a:srgbClr val="333333"/>
                </a:solidFill>
                <a:latin typeface="Arial" pitchFamily="34" charset="0"/>
                <a:ea typeface="+mn-ea"/>
                <a:cs typeface="Arial" pitchFamily="34" charset="0"/>
              </a:defRPr>
            </a:lvl2pPr>
            <a:lvl3pPr marL="1143000" indent="-228600" algn="l" defTabSz="914400" rtl="0" eaLnBrk="1" latinLnBrk="0" hangingPunct="1">
              <a:spcBef>
                <a:spcPct val="20000"/>
              </a:spcBef>
              <a:buFont typeface="Courier New" pitchFamily="49" charset="0"/>
              <a:buChar char="o"/>
              <a:defRPr sz="1400" kern="1200">
                <a:solidFill>
                  <a:srgbClr val="333333"/>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rgbClr val="333333"/>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rgbClr val="333333"/>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de-DE" sz="1200" dirty="0"/>
              <a:t>Back Pointer</a:t>
            </a:r>
          </a:p>
        </p:txBody>
      </p:sp>
      <p:sp>
        <p:nvSpPr>
          <p:cNvPr id="19" name="Heptagon 18">
            <a:extLst>
              <a:ext uri="{FF2B5EF4-FFF2-40B4-BE49-F238E27FC236}">
                <a16:creationId xmlns:a16="http://schemas.microsoft.com/office/drawing/2014/main" id="{12B74409-6CEC-4B18-ACE9-74A328062230}"/>
              </a:ext>
            </a:extLst>
          </p:cNvPr>
          <p:cNvSpPr/>
          <p:nvPr/>
        </p:nvSpPr>
        <p:spPr>
          <a:xfrm>
            <a:off x="941854" y="2267329"/>
            <a:ext cx="360040" cy="356922"/>
          </a:xfrm>
          <a:prstGeom prst="hept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20" name="Heptagon 19">
            <a:extLst>
              <a:ext uri="{FF2B5EF4-FFF2-40B4-BE49-F238E27FC236}">
                <a16:creationId xmlns:a16="http://schemas.microsoft.com/office/drawing/2014/main" id="{50D2515E-0B2E-4768-8A41-0BC1F1E60B4A}"/>
              </a:ext>
            </a:extLst>
          </p:cNvPr>
          <p:cNvSpPr/>
          <p:nvPr/>
        </p:nvSpPr>
        <p:spPr>
          <a:xfrm>
            <a:off x="3128618" y="3721170"/>
            <a:ext cx="360040" cy="356922"/>
          </a:xfrm>
          <a:prstGeom prst="hept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1" name="Inhaltsplatzhalter 1">
            <a:extLst>
              <a:ext uri="{FF2B5EF4-FFF2-40B4-BE49-F238E27FC236}">
                <a16:creationId xmlns:a16="http://schemas.microsoft.com/office/drawing/2014/main" id="{4D791DB8-B908-4C15-80C8-E59451B0B442}"/>
              </a:ext>
            </a:extLst>
          </p:cNvPr>
          <p:cNvSpPr txBox="1">
            <a:spLocks/>
          </p:cNvSpPr>
          <p:nvPr/>
        </p:nvSpPr>
        <p:spPr>
          <a:xfrm>
            <a:off x="2861382" y="4199045"/>
            <a:ext cx="962184" cy="188089"/>
          </a:xfrm>
          <a:prstGeom prst="rect">
            <a:avLst/>
          </a:prstGeom>
        </p:spPr>
        <p:txBody>
          <a:bodyPr vert="horz" lIns="0" tIns="0" rIns="0" bIns="0" rtlCol="0">
            <a:normAutofit/>
          </a:bodyPr>
          <a:lstStyle>
            <a:lvl1pPr marL="0" indent="0" algn="l" defTabSz="914400" rtl="0" eaLnBrk="1" latinLnBrk="0" hangingPunct="1">
              <a:spcBef>
                <a:spcPct val="20000"/>
              </a:spcBef>
              <a:buFontTx/>
              <a:buNone/>
              <a:defRPr sz="1800" kern="1200">
                <a:solidFill>
                  <a:srgbClr val="333333"/>
                </a:solidFill>
                <a:latin typeface="Arial" pitchFamily="34" charset="0"/>
                <a:ea typeface="+mn-ea"/>
                <a:cs typeface="Arial" pitchFamily="34" charset="0"/>
              </a:defRPr>
            </a:lvl1pPr>
            <a:lvl2pPr marL="742950" indent="-285750" algn="l" defTabSz="914400" rtl="0" eaLnBrk="1" latinLnBrk="0" hangingPunct="1">
              <a:spcBef>
                <a:spcPct val="20000"/>
              </a:spcBef>
              <a:buFont typeface="Wingdings" pitchFamily="2" charset="2"/>
              <a:buChar char="§"/>
              <a:defRPr sz="1800" kern="1200">
                <a:solidFill>
                  <a:srgbClr val="333333"/>
                </a:solidFill>
                <a:latin typeface="Arial" pitchFamily="34" charset="0"/>
                <a:ea typeface="+mn-ea"/>
                <a:cs typeface="Arial" pitchFamily="34" charset="0"/>
              </a:defRPr>
            </a:lvl2pPr>
            <a:lvl3pPr marL="1143000" indent="-228600" algn="l" defTabSz="914400" rtl="0" eaLnBrk="1" latinLnBrk="0" hangingPunct="1">
              <a:spcBef>
                <a:spcPct val="20000"/>
              </a:spcBef>
              <a:buFont typeface="Courier New" pitchFamily="49" charset="0"/>
              <a:buChar char="o"/>
              <a:defRPr sz="1400" kern="1200">
                <a:solidFill>
                  <a:srgbClr val="333333"/>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rgbClr val="333333"/>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rgbClr val="333333"/>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de-DE" sz="1200" dirty="0"/>
              <a:t>Element</a:t>
            </a:r>
          </a:p>
        </p:txBody>
      </p:sp>
      <p:sp>
        <p:nvSpPr>
          <p:cNvPr id="22" name="Inhaltsplatzhalter 1">
            <a:extLst>
              <a:ext uri="{FF2B5EF4-FFF2-40B4-BE49-F238E27FC236}">
                <a16:creationId xmlns:a16="http://schemas.microsoft.com/office/drawing/2014/main" id="{74347369-A881-4CD3-9458-0207F49D0D88}"/>
              </a:ext>
            </a:extLst>
          </p:cNvPr>
          <p:cNvSpPr txBox="1">
            <a:spLocks/>
          </p:cNvSpPr>
          <p:nvPr/>
        </p:nvSpPr>
        <p:spPr>
          <a:xfrm>
            <a:off x="5106265" y="1924103"/>
            <a:ext cx="3888429" cy="2368986"/>
          </a:xfrm>
          <a:prstGeom prst="rect">
            <a:avLst/>
          </a:prstGeom>
        </p:spPr>
        <p:txBody>
          <a:bodyPr vert="horz" lIns="0" tIns="0" rIns="0" bIns="0" rtlCol="0">
            <a:normAutofit/>
          </a:bodyPr>
          <a:lstStyle>
            <a:lvl1pPr marL="0" indent="0" algn="l" defTabSz="914400" rtl="0" eaLnBrk="1" latinLnBrk="0" hangingPunct="1">
              <a:spcBef>
                <a:spcPct val="20000"/>
              </a:spcBef>
              <a:buFontTx/>
              <a:buNone/>
              <a:defRPr sz="1800" kern="1200">
                <a:solidFill>
                  <a:srgbClr val="333333"/>
                </a:solidFill>
                <a:latin typeface="Arial" pitchFamily="34" charset="0"/>
                <a:ea typeface="+mn-ea"/>
                <a:cs typeface="Arial" pitchFamily="34" charset="0"/>
              </a:defRPr>
            </a:lvl1pPr>
            <a:lvl2pPr marL="742950" indent="-285750" algn="l" defTabSz="914400" rtl="0" eaLnBrk="1" latinLnBrk="0" hangingPunct="1">
              <a:spcBef>
                <a:spcPct val="20000"/>
              </a:spcBef>
              <a:buFont typeface="Wingdings" pitchFamily="2" charset="2"/>
              <a:buChar char="§"/>
              <a:defRPr sz="1800" kern="1200">
                <a:solidFill>
                  <a:srgbClr val="333333"/>
                </a:solidFill>
                <a:latin typeface="Arial" pitchFamily="34" charset="0"/>
                <a:ea typeface="+mn-ea"/>
                <a:cs typeface="Arial" pitchFamily="34" charset="0"/>
              </a:defRPr>
            </a:lvl2pPr>
            <a:lvl3pPr marL="1143000" indent="-228600" algn="l" defTabSz="914400" rtl="0" eaLnBrk="1" latinLnBrk="0" hangingPunct="1">
              <a:spcBef>
                <a:spcPct val="20000"/>
              </a:spcBef>
              <a:buFont typeface="Courier New" pitchFamily="49" charset="0"/>
              <a:buChar char="o"/>
              <a:defRPr sz="1400" kern="1200">
                <a:solidFill>
                  <a:srgbClr val="333333"/>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rgbClr val="333333"/>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rgbClr val="333333"/>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For easy understanding… lets add some stuff:</a:t>
            </a:r>
          </a:p>
          <a:p>
            <a:r>
              <a:rPr lang="en-US" dirty="0"/>
              <a:t>deque_add_back – 1</a:t>
            </a:r>
          </a:p>
          <a:p>
            <a:r>
              <a:rPr lang="en-US" dirty="0"/>
              <a:t>deque_add_back – 2 </a:t>
            </a:r>
          </a:p>
          <a:p>
            <a:r>
              <a:rPr lang="en-US" dirty="0"/>
              <a:t>deque_add_front – 3 </a:t>
            </a:r>
          </a:p>
          <a:p>
            <a:r>
              <a:rPr lang="en-US" dirty="0"/>
              <a:t>deque_add_front – 4</a:t>
            </a:r>
          </a:p>
          <a:p>
            <a:r>
              <a:rPr lang="de-DE" dirty="0"/>
              <a:t> </a:t>
            </a:r>
          </a:p>
          <a:p>
            <a:endParaRPr lang="de-DE" dirty="0"/>
          </a:p>
          <a:p>
            <a:endParaRPr lang="de-DE" dirty="0"/>
          </a:p>
          <a:p>
            <a:endParaRPr lang="de-DE" dirty="0"/>
          </a:p>
        </p:txBody>
      </p:sp>
      <p:sp>
        <p:nvSpPr>
          <p:cNvPr id="24" name="Heptagon 23">
            <a:extLst>
              <a:ext uri="{FF2B5EF4-FFF2-40B4-BE49-F238E27FC236}">
                <a16:creationId xmlns:a16="http://schemas.microsoft.com/office/drawing/2014/main" id="{CB40455B-3F18-44C7-98EF-2B30F3547FC5}"/>
              </a:ext>
            </a:extLst>
          </p:cNvPr>
          <p:cNvSpPr/>
          <p:nvPr/>
        </p:nvSpPr>
        <p:spPr>
          <a:xfrm>
            <a:off x="1338247" y="2266154"/>
            <a:ext cx="360040" cy="356922"/>
          </a:xfrm>
          <a:prstGeom prst="hept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5" name="Heptagon 24">
            <a:extLst>
              <a:ext uri="{FF2B5EF4-FFF2-40B4-BE49-F238E27FC236}">
                <a16:creationId xmlns:a16="http://schemas.microsoft.com/office/drawing/2014/main" id="{2BDD3AE6-5B8D-4D25-B200-252D08ED6484}"/>
              </a:ext>
            </a:extLst>
          </p:cNvPr>
          <p:cNvSpPr/>
          <p:nvPr/>
        </p:nvSpPr>
        <p:spPr>
          <a:xfrm>
            <a:off x="1724472" y="2266154"/>
            <a:ext cx="360040" cy="356922"/>
          </a:xfrm>
          <a:prstGeom prst="hept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a:t>
            </a:r>
          </a:p>
        </p:txBody>
      </p:sp>
      <p:sp>
        <p:nvSpPr>
          <p:cNvPr id="27" name="Heptagon 26">
            <a:extLst>
              <a:ext uri="{FF2B5EF4-FFF2-40B4-BE49-F238E27FC236}">
                <a16:creationId xmlns:a16="http://schemas.microsoft.com/office/drawing/2014/main" id="{AA724881-2EB8-43E9-AC7F-571ECEE52768}"/>
              </a:ext>
            </a:extLst>
          </p:cNvPr>
          <p:cNvSpPr/>
          <p:nvPr/>
        </p:nvSpPr>
        <p:spPr>
          <a:xfrm>
            <a:off x="4448738" y="2269882"/>
            <a:ext cx="360040" cy="356922"/>
          </a:xfrm>
          <a:prstGeom prst="hept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a:t>
            </a:r>
          </a:p>
        </p:txBody>
      </p:sp>
      <p:sp>
        <p:nvSpPr>
          <p:cNvPr id="28" name="Heptagon 27">
            <a:extLst>
              <a:ext uri="{FF2B5EF4-FFF2-40B4-BE49-F238E27FC236}">
                <a16:creationId xmlns:a16="http://schemas.microsoft.com/office/drawing/2014/main" id="{EA9A1E3B-1657-4377-99F6-9E4880F397D4}"/>
              </a:ext>
            </a:extLst>
          </p:cNvPr>
          <p:cNvSpPr/>
          <p:nvPr/>
        </p:nvSpPr>
        <p:spPr>
          <a:xfrm>
            <a:off x="4055729" y="2271734"/>
            <a:ext cx="360040" cy="356922"/>
          </a:xfrm>
          <a:prstGeom prst="hept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a:t>
            </a:r>
          </a:p>
        </p:txBody>
      </p:sp>
      <p:sp>
        <p:nvSpPr>
          <p:cNvPr id="30" name="Oval 29">
            <a:extLst>
              <a:ext uri="{FF2B5EF4-FFF2-40B4-BE49-F238E27FC236}">
                <a16:creationId xmlns:a16="http://schemas.microsoft.com/office/drawing/2014/main" id="{0EFAEFC0-A617-4627-A60F-11B56B5DC531}"/>
              </a:ext>
            </a:extLst>
          </p:cNvPr>
          <p:cNvSpPr/>
          <p:nvPr/>
        </p:nvSpPr>
        <p:spPr>
          <a:xfrm>
            <a:off x="1200320" y="2580838"/>
            <a:ext cx="127365" cy="1141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0</a:t>
            </a:r>
          </a:p>
        </p:txBody>
      </p:sp>
      <p:sp>
        <p:nvSpPr>
          <p:cNvPr id="31" name="Oval 30">
            <a:extLst>
              <a:ext uri="{FF2B5EF4-FFF2-40B4-BE49-F238E27FC236}">
                <a16:creationId xmlns:a16="http://schemas.microsoft.com/office/drawing/2014/main" id="{CEB141C2-AB58-4AD9-BE1E-BC13FAC42462}"/>
              </a:ext>
            </a:extLst>
          </p:cNvPr>
          <p:cNvSpPr/>
          <p:nvPr/>
        </p:nvSpPr>
        <p:spPr>
          <a:xfrm>
            <a:off x="1599297" y="2589254"/>
            <a:ext cx="127365" cy="1141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1</a:t>
            </a:r>
          </a:p>
        </p:txBody>
      </p:sp>
      <p:sp>
        <p:nvSpPr>
          <p:cNvPr id="32" name="Oval 31">
            <a:extLst>
              <a:ext uri="{FF2B5EF4-FFF2-40B4-BE49-F238E27FC236}">
                <a16:creationId xmlns:a16="http://schemas.microsoft.com/office/drawing/2014/main" id="{8754F9F6-F4ED-492B-A756-A0312E037BBE}"/>
              </a:ext>
            </a:extLst>
          </p:cNvPr>
          <p:cNvSpPr/>
          <p:nvPr/>
        </p:nvSpPr>
        <p:spPr>
          <a:xfrm>
            <a:off x="1981043" y="2572639"/>
            <a:ext cx="127365" cy="1141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2</a:t>
            </a:r>
          </a:p>
        </p:txBody>
      </p:sp>
      <p:sp>
        <p:nvSpPr>
          <p:cNvPr id="36" name="Oval 35">
            <a:extLst>
              <a:ext uri="{FF2B5EF4-FFF2-40B4-BE49-F238E27FC236}">
                <a16:creationId xmlns:a16="http://schemas.microsoft.com/office/drawing/2014/main" id="{D8D683B2-D905-4E43-9CE5-7DE87BF6F0CA}"/>
              </a:ext>
            </a:extLst>
          </p:cNvPr>
          <p:cNvSpPr/>
          <p:nvPr/>
        </p:nvSpPr>
        <p:spPr>
          <a:xfrm>
            <a:off x="2366347" y="2588222"/>
            <a:ext cx="127365" cy="1141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3</a:t>
            </a:r>
          </a:p>
        </p:txBody>
      </p:sp>
      <p:sp>
        <p:nvSpPr>
          <p:cNvPr id="37" name="Oval 36">
            <a:extLst>
              <a:ext uri="{FF2B5EF4-FFF2-40B4-BE49-F238E27FC236}">
                <a16:creationId xmlns:a16="http://schemas.microsoft.com/office/drawing/2014/main" id="{43552977-AEC0-4640-998C-2D209B1CC65D}"/>
              </a:ext>
            </a:extLst>
          </p:cNvPr>
          <p:cNvSpPr/>
          <p:nvPr/>
        </p:nvSpPr>
        <p:spPr>
          <a:xfrm>
            <a:off x="2766322" y="2587235"/>
            <a:ext cx="127365" cy="1141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4</a:t>
            </a:r>
          </a:p>
        </p:txBody>
      </p:sp>
      <p:sp>
        <p:nvSpPr>
          <p:cNvPr id="38" name="Oval 37">
            <a:extLst>
              <a:ext uri="{FF2B5EF4-FFF2-40B4-BE49-F238E27FC236}">
                <a16:creationId xmlns:a16="http://schemas.microsoft.com/office/drawing/2014/main" id="{D02F4B8D-7789-4E30-9E47-FD18FE8108EC}"/>
              </a:ext>
            </a:extLst>
          </p:cNvPr>
          <p:cNvSpPr/>
          <p:nvPr/>
        </p:nvSpPr>
        <p:spPr>
          <a:xfrm>
            <a:off x="3147070" y="2580023"/>
            <a:ext cx="127365" cy="1141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5</a:t>
            </a:r>
          </a:p>
        </p:txBody>
      </p:sp>
      <p:sp>
        <p:nvSpPr>
          <p:cNvPr id="39" name="Oval 38">
            <a:extLst>
              <a:ext uri="{FF2B5EF4-FFF2-40B4-BE49-F238E27FC236}">
                <a16:creationId xmlns:a16="http://schemas.microsoft.com/office/drawing/2014/main" id="{889DDAAC-6772-45EA-BF50-B5633A8A1599}"/>
              </a:ext>
            </a:extLst>
          </p:cNvPr>
          <p:cNvSpPr/>
          <p:nvPr/>
        </p:nvSpPr>
        <p:spPr>
          <a:xfrm>
            <a:off x="3537928" y="2578819"/>
            <a:ext cx="127365" cy="1141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6</a:t>
            </a:r>
          </a:p>
        </p:txBody>
      </p:sp>
      <p:sp>
        <p:nvSpPr>
          <p:cNvPr id="40" name="Oval 39">
            <a:extLst>
              <a:ext uri="{FF2B5EF4-FFF2-40B4-BE49-F238E27FC236}">
                <a16:creationId xmlns:a16="http://schemas.microsoft.com/office/drawing/2014/main" id="{C3561897-1762-424C-80EE-55F855BFCFB3}"/>
              </a:ext>
            </a:extLst>
          </p:cNvPr>
          <p:cNvSpPr/>
          <p:nvPr/>
        </p:nvSpPr>
        <p:spPr>
          <a:xfrm>
            <a:off x="3935750" y="2570620"/>
            <a:ext cx="127365" cy="1141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7</a:t>
            </a:r>
          </a:p>
        </p:txBody>
      </p:sp>
      <p:sp>
        <p:nvSpPr>
          <p:cNvPr id="41" name="Oval 40">
            <a:extLst>
              <a:ext uri="{FF2B5EF4-FFF2-40B4-BE49-F238E27FC236}">
                <a16:creationId xmlns:a16="http://schemas.microsoft.com/office/drawing/2014/main" id="{CA419527-9E67-4589-BD7E-C301C7EB5D76}"/>
              </a:ext>
            </a:extLst>
          </p:cNvPr>
          <p:cNvSpPr/>
          <p:nvPr/>
        </p:nvSpPr>
        <p:spPr>
          <a:xfrm>
            <a:off x="4318651" y="2570620"/>
            <a:ext cx="127365" cy="1141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8</a:t>
            </a:r>
          </a:p>
        </p:txBody>
      </p:sp>
      <p:sp>
        <p:nvSpPr>
          <p:cNvPr id="42" name="Oval 41">
            <a:extLst>
              <a:ext uri="{FF2B5EF4-FFF2-40B4-BE49-F238E27FC236}">
                <a16:creationId xmlns:a16="http://schemas.microsoft.com/office/drawing/2014/main" id="{C2EB4D06-E2D9-4031-AA0C-26E78D292089}"/>
              </a:ext>
            </a:extLst>
          </p:cNvPr>
          <p:cNvSpPr/>
          <p:nvPr/>
        </p:nvSpPr>
        <p:spPr>
          <a:xfrm>
            <a:off x="4715978" y="2565999"/>
            <a:ext cx="127365" cy="1141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9</a:t>
            </a:r>
          </a:p>
        </p:txBody>
      </p:sp>
    </p:spTree>
    <p:extLst>
      <p:ext uri="{BB962C8B-B14F-4D97-AF65-F5344CB8AC3E}">
        <p14:creationId xmlns:p14="http://schemas.microsoft.com/office/powerpoint/2010/main" val="3043460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1" nodeType="clickEffect">
                                  <p:stCondLst>
                                    <p:cond delay="0"/>
                                  </p:stCondLst>
                                  <p:childTnLst>
                                    <p:animMotion origin="layout" path="M -1.66667E-6 -6.17284E-7 L 0.03802 0.00062 " pathEditMode="relative" rAng="0" ptsTypes="AA">
                                      <p:cBhvr>
                                        <p:cTn id="50" dur="2000" fill="hold"/>
                                        <p:tgtEl>
                                          <p:spTgt spid="14"/>
                                        </p:tgtEl>
                                        <p:attrNameLst>
                                          <p:attrName>ppt_x</p:attrName>
                                          <p:attrName>ppt_y</p:attrName>
                                        </p:attrNameLst>
                                      </p:cBhvr>
                                      <p:rCtr x="1892" y="31"/>
                                    </p:animMotion>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grpId="2" nodeType="clickEffect">
                                  <p:stCondLst>
                                    <p:cond delay="0"/>
                                  </p:stCondLst>
                                  <p:childTnLst>
                                    <p:animMotion origin="layout" path="M 0.03802 0.00061 L 0.08177 -0.00031 " pathEditMode="relative" rAng="0" ptsTypes="AA">
                                      <p:cBhvr>
                                        <p:cTn id="56" dur="2000" fill="hold"/>
                                        <p:tgtEl>
                                          <p:spTgt spid="14"/>
                                        </p:tgtEl>
                                        <p:attrNameLst>
                                          <p:attrName>ppt_x</p:attrName>
                                          <p:attrName>ppt_y</p:attrName>
                                        </p:attrNameLst>
                                      </p:cBhvr>
                                      <p:rCtr x="2187" y="-216"/>
                                    </p:animMotion>
                                  </p:childTnLst>
                                </p:cTn>
                              </p:par>
                              <p:par>
                                <p:cTn id="57" presetID="1"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par>
                                <p:cTn id="63" presetID="37" presetClass="path" presetSubtype="0" accel="50000" decel="50000" fill="hold" grpId="1" nodeType="withEffect">
                                  <p:stCondLst>
                                    <p:cond delay="0"/>
                                  </p:stCondLst>
                                  <p:childTnLst>
                                    <p:animMotion origin="layout" path="M -3.33333E-6 -6.17284E-7 L 0.10469 0.06914 C 0.12674 0.08426 0.15955 0.09352 0.19375 0.09352 C 0.23282 0.09352 0.26407 0.08426 0.28611 0.06914 L 0.39098 -6.17284E-7 " pathEditMode="relative" rAng="0" ptsTypes="AAAAA">
                                      <p:cBhvr>
                                        <p:cTn id="64" dur="2000" fill="hold"/>
                                        <p:tgtEl>
                                          <p:spTgt spid="13"/>
                                        </p:tgtEl>
                                        <p:attrNameLst>
                                          <p:attrName>ppt_x</p:attrName>
                                          <p:attrName>ppt_y</p:attrName>
                                        </p:attrNameLst>
                                      </p:cBhvr>
                                      <p:rCtr x="19549" y="4660"/>
                                    </p:animMotion>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par>
                                <p:cTn id="69" presetID="42" presetClass="path" presetSubtype="0" accel="50000" decel="50000" fill="hold" grpId="2" nodeType="withEffect">
                                  <p:stCondLst>
                                    <p:cond delay="0"/>
                                  </p:stCondLst>
                                  <p:childTnLst>
                                    <p:animMotion origin="layout" path="M 0.39097 3.95062E-6 L 0.3493 -0.00062 " pathEditMode="relative" rAng="0" ptsTypes="AA">
                                      <p:cBhvr>
                                        <p:cTn id="70" dur="2000" fill="hold"/>
                                        <p:tgtEl>
                                          <p:spTgt spid="13"/>
                                        </p:tgtEl>
                                        <p:attrNameLst>
                                          <p:attrName>ppt_x</p:attrName>
                                          <p:attrName>ppt_y</p:attrName>
                                        </p:attrNameLst>
                                      </p:cBhvr>
                                      <p:rCtr x="-2083"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P spid="14" grpId="0" animBg="1"/>
      <p:bldP spid="14" grpId="1" animBg="1"/>
      <p:bldP spid="14" grpId="2" animBg="1"/>
      <p:bldP spid="15" grpId="0" animBg="1"/>
      <p:bldP spid="16" grpId="0"/>
      <p:bldP spid="17" grpId="0" animBg="1"/>
      <p:bldP spid="18" grpId="0"/>
      <p:bldP spid="19" grpId="0" animBg="1"/>
      <p:bldP spid="20" grpId="0" animBg="1"/>
      <p:bldP spid="21" grpId="0"/>
      <p:bldP spid="22" grpId="0"/>
      <p:bldP spid="24" grpId="0" animBg="1"/>
      <p:bldP spid="25" grpId="0" animBg="1"/>
      <p:bldP spid="27" grpId="0" animBg="1"/>
      <p:bldP spid="28" grpId="0" animBg="1"/>
      <p:bldP spid="30" grpId="0" animBg="1"/>
      <p:bldP spid="31" grpId="0" animBg="1"/>
      <p:bldP spid="32" grpId="0" animBg="1"/>
      <p:bldP spid="36" grpId="0" animBg="1"/>
      <p:bldP spid="37" grpId="0" animBg="1"/>
      <p:bldP spid="38" grpId="0" animBg="1"/>
      <p:bldP spid="39" grpId="0" animBg="1"/>
      <p:bldP spid="40" grpId="0" animBg="1"/>
      <p:bldP spid="41" grpId="0" animBg="1"/>
      <p:bldP spid="4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12B3AD0-E592-47A6-AC5F-C27F4B5F3A16}"/>
              </a:ext>
            </a:extLst>
          </p:cNvPr>
          <p:cNvSpPr/>
          <p:nvPr/>
        </p:nvSpPr>
        <p:spPr>
          <a:xfrm>
            <a:off x="2322390" y="2186844"/>
            <a:ext cx="586668" cy="388844"/>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Inhaltsplatzhalter 1"/>
          <p:cNvSpPr>
            <a:spLocks noGrp="1"/>
          </p:cNvSpPr>
          <p:nvPr>
            <p:ph idx="1"/>
          </p:nvPr>
        </p:nvSpPr>
        <p:spPr>
          <a:xfrm>
            <a:off x="936000" y="1491630"/>
            <a:ext cx="7308000" cy="360000"/>
          </a:xfrm>
        </p:spPr>
        <p:txBody>
          <a:bodyPr>
            <a:normAutofit/>
          </a:bodyPr>
          <a:lstStyle/>
          <a:p>
            <a:r>
              <a:rPr lang="en-US" dirty="0"/>
              <a:t>Deque build from a Double-Linked-List...</a:t>
            </a:r>
          </a:p>
        </p:txBody>
      </p:sp>
      <p:sp>
        <p:nvSpPr>
          <p:cNvPr id="6" name="Foliennummernplatzhalter 5"/>
          <p:cNvSpPr>
            <a:spLocks noGrp="1"/>
          </p:cNvSpPr>
          <p:nvPr>
            <p:ph type="sldNum" sz="quarter" idx="4"/>
          </p:nvPr>
        </p:nvSpPr>
        <p:spPr/>
        <p:txBody>
          <a:bodyPr/>
          <a:lstStyle/>
          <a:p>
            <a:fld id="{F9CA7F02-FF28-4D8F-AF3B-6C950C783A54}" type="slidenum">
              <a:rPr lang="de-DE" smtClean="0"/>
              <a:pPr/>
              <a:t>5</a:t>
            </a:fld>
            <a:endParaRPr lang="de-DE"/>
          </a:p>
        </p:txBody>
      </p:sp>
      <p:sp>
        <p:nvSpPr>
          <p:cNvPr id="3" name="Titel 2"/>
          <p:cNvSpPr>
            <a:spLocks noGrp="1"/>
          </p:cNvSpPr>
          <p:nvPr>
            <p:ph type="title"/>
          </p:nvPr>
        </p:nvSpPr>
        <p:spPr/>
        <p:txBody>
          <a:bodyPr/>
          <a:lstStyle/>
          <a:p>
            <a:r>
              <a:rPr lang="en-US" dirty="0"/>
              <a:t>What is a double-ended-queue?</a:t>
            </a:r>
            <a:endParaRPr lang="de-DE" dirty="0"/>
          </a:p>
        </p:txBody>
      </p:sp>
      <p:sp>
        <p:nvSpPr>
          <p:cNvPr id="4" name="Inhaltsplatzhalter 3"/>
          <p:cNvSpPr>
            <a:spLocks noGrp="1"/>
          </p:cNvSpPr>
          <p:nvPr>
            <p:ph sz="quarter" idx="13"/>
          </p:nvPr>
        </p:nvSpPr>
        <p:spPr>
          <a:xfrm>
            <a:off x="936000" y="899112"/>
            <a:ext cx="7308000" cy="429622"/>
          </a:xfrm>
        </p:spPr>
        <p:txBody>
          <a:bodyPr>
            <a:normAutofit/>
          </a:bodyPr>
          <a:lstStyle/>
          <a:p>
            <a:r>
              <a:rPr lang="en-US" dirty="0"/>
              <a:t>General</a:t>
            </a:r>
            <a:r>
              <a:rPr lang="de-DE" dirty="0"/>
              <a:t>: 2. </a:t>
            </a:r>
            <a:r>
              <a:rPr lang="en-US" dirty="0"/>
              <a:t>Linked-List</a:t>
            </a:r>
          </a:p>
        </p:txBody>
      </p:sp>
      <p:sp>
        <p:nvSpPr>
          <p:cNvPr id="7" name="Fußzeilenplatzhalter 6"/>
          <p:cNvSpPr>
            <a:spLocks noGrp="1"/>
          </p:cNvSpPr>
          <p:nvPr>
            <p:ph type="ftr" sz="quarter" idx="3"/>
          </p:nvPr>
        </p:nvSpPr>
        <p:spPr/>
        <p:txBody>
          <a:bodyPr/>
          <a:lstStyle/>
          <a:p>
            <a:r>
              <a:rPr lang="en-US" dirty="0"/>
              <a:t>TU </a:t>
            </a:r>
            <a:r>
              <a:rPr lang="en-US" dirty="0" err="1"/>
              <a:t>Bergakademie</a:t>
            </a:r>
            <a:r>
              <a:rPr lang="en-US" dirty="0"/>
              <a:t> Freiberg | Presenter: Marco Naumann| 2021</a:t>
            </a:r>
          </a:p>
        </p:txBody>
      </p:sp>
      <p:sp>
        <p:nvSpPr>
          <p:cNvPr id="9" name="Arrow: Up 8">
            <a:extLst>
              <a:ext uri="{FF2B5EF4-FFF2-40B4-BE49-F238E27FC236}">
                <a16:creationId xmlns:a16="http://schemas.microsoft.com/office/drawing/2014/main" id="{6BB0BE80-60AE-4D01-AF44-DC760FF1F7EC}"/>
              </a:ext>
            </a:extLst>
          </p:cNvPr>
          <p:cNvSpPr/>
          <p:nvPr/>
        </p:nvSpPr>
        <p:spPr>
          <a:xfrm>
            <a:off x="1230235" y="3648037"/>
            <a:ext cx="216024" cy="5040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nhaltsplatzhalter 1">
            <a:extLst>
              <a:ext uri="{FF2B5EF4-FFF2-40B4-BE49-F238E27FC236}">
                <a16:creationId xmlns:a16="http://schemas.microsoft.com/office/drawing/2014/main" id="{F992F3B4-2569-4FE2-9968-C4170C2AF552}"/>
              </a:ext>
            </a:extLst>
          </p:cNvPr>
          <p:cNvSpPr txBox="1">
            <a:spLocks/>
          </p:cNvSpPr>
          <p:nvPr/>
        </p:nvSpPr>
        <p:spPr>
          <a:xfrm>
            <a:off x="783310" y="4208871"/>
            <a:ext cx="962184" cy="360000"/>
          </a:xfrm>
          <a:prstGeom prst="rect">
            <a:avLst/>
          </a:prstGeom>
        </p:spPr>
        <p:txBody>
          <a:bodyPr vert="horz" lIns="0" tIns="0" rIns="0" bIns="0" rtlCol="0">
            <a:normAutofit fontScale="92500" lnSpcReduction="10000"/>
          </a:bodyPr>
          <a:lstStyle>
            <a:lvl1pPr marL="0" indent="0" algn="l" defTabSz="914400" rtl="0" eaLnBrk="1" latinLnBrk="0" hangingPunct="1">
              <a:spcBef>
                <a:spcPct val="20000"/>
              </a:spcBef>
              <a:buFontTx/>
              <a:buNone/>
              <a:defRPr sz="1800" kern="1200">
                <a:solidFill>
                  <a:srgbClr val="333333"/>
                </a:solidFill>
                <a:latin typeface="Arial" pitchFamily="34" charset="0"/>
                <a:ea typeface="+mn-ea"/>
                <a:cs typeface="Arial" pitchFamily="34" charset="0"/>
              </a:defRPr>
            </a:lvl1pPr>
            <a:lvl2pPr marL="742950" indent="-285750" algn="l" defTabSz="914400" rtl="0" eaLnBrk="1" latinLnBrk="0" hangingPunct="1">
              <a:spcBef>
                <a:spcPct val="20000"/>
              </a:spcBef>
              <a:buFont typeface="Wingdings" pitchFamily="2" charset="2"/>
              <a:buChar char="§"/>
              <a:defRPr sz="1800" kern="1200">
                <a:solidFill>
                  <a:srgbClr val="333333"/>
                </a:solidFill>
                <a:latin typeface="Arial" pitchFamily="34" charset="0"/>
                <a:ea typeface="+mn-ea"/>
                <a:cs typeface="Arial" pitchFamily="34" charset="0"/>
              </a:defRPr>
            </a:lvl2pPr>
            <a:lvl3pPr marL="1143000" indent="-228600" algn="l" defTabSz="914400" rtl="0" eaLnBrk="1" latinLnBrk="0" hangingPunct="1">
              <a:spcBef>
                <a:spcPct val="20000"/>
              </a:spcBef>
              <a:buFont typeface="Courier New" pitchFamily="49" charset="0"/>
              <a:buChar char="o"/>
              <a:defRPr sz="1400" kern="1200">
                <a:solidFill>
                  <a:srgbClr val="333333"/>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rgbClr val="333333"/>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rgbClr val="333333"/>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de-DE" sz="1200" dirty="0"/>
              <a:t>Front Pointer</a:t>
            </a:r>
          </a:p>
          <a:p>
            <a:pPr algn="ctr"/>
            <a:r>
              <a:rPr lang="de-DE" sz="1200" dirty="0"/>
              <a:t>- Head</a:t>
            </a:r>
          </a:p>
        </p:txBody>
      </p:sp>
      <p:sp>
        <p:nvSpPr>
          <p:cNvPr id="11" name="Arrow: Up 10">
            <a:extLst>
              <a:ext uri="{FF2B5EF4-FFF2-40B4-BE49-F238E27FC236}">
                <a16:creationId xmlns:a16="http://schemas.microsoft.com/office/drawing/2014/main" id="{79C1E4B3-CCAF-4409-87EE-BEF45A030B95}"/>
              </a:ext>
            </a:extLst>
          </p:cNvPr>
          <p:cNvSpPr/>
          <p:nvPr/>
        </p:nvSpPr>
        <p:spPr>
          <a:xfrm>
            <a:off x="2183067" y="3647603"/>
            <a:ext cx="216024" cy="504056"/>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Inhaltsplatzhalter 1">
            <a:extLst>
              <a:ext uri="{FF2B5EF4-FFF2-40B4-BE49-F238E27FC236}">
                <a16:creationId xmlns:a16="http://schemas.microsoft.com/office/drawing/2014/main" id="{29435DF4-897B-4E0E-89C0-4243CEDC9389}"/>
              </a:ext>
            </a:extLst>
          </p:cNvPr>
          <p:cNvSpPr txBox="1">
            <a:spLocks/>
          </p:cNvSpPr>
          <p:nvPr/>
        </p:nvSpPr>
        <p:spPr>
          <a:xfrm>
            <a:off x="1822656" y="4208870"/>
            <a:ext cx="962184" cy="360000"/>
          </a:xfrm>
          <a:prstGeom prst="rect">
            <a:avLst/>
          </a:prstGeom>
        </p:spPr>
        <p:txBody>
          <a:bodyPr vert="horz" lIns="0" tIns="0" rIns="0" bIns="0" rtlCol="0">
            <a:normAutofit fontScale="92500" lnSpcReduction="10000"/>
          </a:bodyPr>
          <a:lstStyle>
            <a:lvl1pPr marL="0" indent="0" algn="l" defTabSz="914400" rtl="0" eaLnBrk="1" latinLnBrk="0" hangingPunct="1">
              <a:spcBef>
                <a:spcPct val="20000"/>
              </a:spcBef>
              <a:buFontTx/>
              <a:buNone/>
              <a:defRPr sz="1800" kern="1200">
                <a:solidFill>
                  <a:srgbClr val="333333"/>
                </a:solidFill>
                <a:latin typeface="Arial" pitchFamily="34" charset="0"/>
                <a:ea typeface="+mn-ea"/>
                <a:cs typeface="Arial" pitchFamily="34" charset="0"/>
              </a:defRPr>
            </a:lvl1pPr>
            <a:lvl2pPr marL="742950" indent="-285750" algn="l" defTabSz="914400" rtl="0" eaLnBrk="1" latinLnBrk="0" hangingPunct="1">
              <a:spcBef>
                <a:spcPct val="20000"/>
              </a:spcBef>
              <a:buFont typeface="Wingdings" pitchFamily="2" charset="2"/>
              <a:buChar char="§"/>
              <a:defRPr sz="1800" kern="1200">
                <a:solidFill>
                  <a:srgbClr val="333333"/>
                </a:solidFill>
                <a:latin typeface="Arial" pitchFamily="34" charset="0"/>
                <a:ea typeface="+mn-ea"/>
                <a:cs typeface="Arial" pitchFamily="34" charset="0"/>
              </a:defRPr>
            </a:lvl2pPr>
            <a:lvl3pPr marL="1143000" indent="-228600" algn="l" defTabSz="914400" rtl="0" eaLnBrk="1" latinLnBrk="0" hangingPunct="1">
              <a:spcBef>
                <a:spcPct val="20000"/>
              </a:spcBef>
              <a:buFont typeface="Courier New" pitchFamily="49" charset="0"/>
              <a:buChar char="o"/>
              <a:defRPr sz="1400" kern="1200">
                <a:solidFill>
                  <a:srgbClr val="333333"/>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rgbClr val="333333"/>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rgbClr val="333333"/>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de-DE" sz="1200" dirty="0"/>
              <a:t>Back Pointer</a:t>
            </a:r>
          </a:p>
          <a:p>
            <a:pPr algn="ctr"/>
            <a:r>
              <a:rPr lang="de-DE" sz="1200" dirty="0"/>
              <a:t>-</a:t>
            </a:r>
            <a:r>
              <a:rPr lang="en-US" sz="1200" dirty="0"/>
              <a:t>Tail</a:t>
            </a:r>
          </a:p>
        </p:txBody>
      </p:sp>
      <p:sp>
        <p:nvSpPr>
          <p:cNvPr id="13" name="Heptagon 12">
            <a:extLst>
              <a:ext uri="{FF2B5EF4-FFF2-40B4-BE49-F238E27FC236}">
                <a16:creationId xmlns:a16="http://schemas.microsoft.com/office/drawing/2014/main" id="{15AF7833-FF2F-4DCC-9544-2E9768631057}"/>
              </a:ext>
            </a:extLst>
          </p:cNvPr>
          <p:cNvSpPr/>
          <p:nvPr/>
        </p:nvSpPr>
        <p:spPr>
          <a:xfrm>
            <a:off x="3128618" y="3721170"/>
            <a:ext cx="360040" cy="356922"/>
          </a:xfrm>
          <a:prstGeom prst="hept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4" name="Inhaltsplatzhalter 1">
            <a:extLst>
              <a:ext uri="{FF2B5EF4-FFF2-40B4-BE49-F238E27FC236}">
                <a16:creationId xmlns:a16="http://schemas.microsoft.com/office/drawing/2014/main" id="{A62FEE5F-56E5-4666-91B7-DCDDAD558B0F}"/>
              </a:ext>
            </a:extLst>
          </p:cNvPr>
          <p:cNvSpPr txBox="1">
            <a:spLocks/>
          </p:cNvSpPr>
          <p:nvPr/>
        </p:nvSpPr>
        <p:spPr>
          <a:xfrm>
            <a:off x="2861382" y="4199045"/>
            <a:ext cx="962184" cy="188089"/>
          </a:xfrm>
          <a:prstGeom prst="rect">
            <a:avLst/>
          </a:prstGeom>
        </p:spPr>
        <p:txBody>
          <a:bodyPr vert="horz" lIns="0" tIns="0" rIns="0" bIns="0" rtlCol="0">
            <a:normAutofit/>
          </a:bodyPr>
          <a:lstStyle>
            <a:lvl1pPr marL="0" indent="0" algn="l" defTabSz="914400" rtl="0" eaLnBrk="1" latinLnBrk="0" hangingPunct="1">
              <a:spcBef>
                <a:spcPct val="20000"/>
              </a:spcBef>
              <a:buFontTx/>
              <a:buNone/>
              <a:defRPr sz="1800" kern="1200">
                <a:solidFill>
                  <a:srgbClr val="333333"/>
                </a:solidFill>
                <a:latin typeface="Arial" pitchFamily="34" charset="0"/>
                <a:ea typeface="+mn-ea"/>
                <a:cs typeface="Arial" pitchFamily="34" charset="0"/>
              </a:defRPr>
            </a:lvl1pPr>
            <a:lvl2pPr marL="742950" indent="-285750" algn="l" defTabSz="914400" rtl="0" eaLnBrk="1" latinLnBrk="0" hangingPunct="1">
              <a:spcBef>
                <a:spcPct val="20000"/>
              </a:spcBef>
              <a:buFont typeface="Wingdings" pitchFamily="2" charset="2"/>
              <a:buChar char="§"/>
              <a:defRPr sz="1800" kern="1200">
                <a:solidFill>
                  <a:srgbClr val="333333"/>
                </a:solidFill>
                <a:latin typeface="Arial" pitchFamily="34" charset="0"/>
                <a:ea typeface="+mn-ea"/>
                <a:cs typeface="Arial" pitchFamily="34" charset="0"/>
              </a:defRPr>
            </a:lvl2pPr>
            <a:lvl3pPr marL="1143000" indent="-228600" algn="l" defTabSz="914400" rtl="0" eaLnBrk="1" latinLnBrk="0" hangingPunct="1">
              <a:spcBef>
                <a:spcPct val="20000"/>
              </a:spcBef>
              <a:buFont typeface="Courier New" pitchFamily="49" charset="0"/>
              <a:buChar char="o"/>
              <a:defRPr sz="1400" kern="1200">
                <a:solidFill>
                  <a:srgbClr val="333333"/>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rgbClr val="333333"/>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rgbClr val="333333"/>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de-DE" sz="1200" dirty="0"/>
              <a:t>Element</a:t>
            </a:r>
          </a:p>
        </p:txBody>
      </p:sp>
      <p:sp>
        <p:nvSpPr>
          <p:cNvPr id="5" name="Rectangle 4">
            <a:extLst>
              <a:ext uri="{FF2B5EF4-FFF2-40B4-BE49-F238E27FC236}">
                <a16:creationId xmlns:a16="http://schemas.microsoft.com/office/drawing/2014/main" id="{C154ACFB-B55C-41B6-B7DB-3B40BC946E14}"/>
              </a:ext>
            </a:extLst>
          </p:cNvPr>
          <p:cNvSpPr/>
          <p:nvPr/>
        </p:nvSpPr>
        <p:spPr>
          <a:xfrm>
            <a:off x="2435704" y="2201266"/>
            <a:ext cx="36004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eptagon 14">
            <a:extLst>
              <a:ext uri="{FF2B5EF4-FFF2-40B4-BE49-F238E27FC236}">
                <a16:creationId xmlns:a16="http://schemas.microsoft.com/office/drawing/2014/main" id="{4ECCA367-F11E-4946-8A88-764AF7115AB9}"/>
              </a:ext>
            </a:extLst>
          </p:cNvPr>
          <p:cNvSpPr/>
          <p:nvPr/>
        </p:nvSpPr>
        <p:spPr>
          <a:xfrm>
            <a:off x="2435704" y="2211555"/>
            <a:ext cx="360040" cy="356922"/>
          </a:xfrm>
          <a:prstGeom prst="hept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8" name="Rectangle 17">
            <a:extLst>
              <a:ext uri="{FF2B5EF4-FFF2-40B4-BE49-F238E27FC236}">
                <a16:creationId xmlns:a16="http://schemas.microsoft.com/office/drawing/2014/main" id="{2E87001A-308F-4FD8-9C3F-E062C6404D24}"/>
              </a:ext>
            </a:extLst>
          </p:cNvPr>
          <p:cNvSpPr/>
          <p:nvPr/>
        </p:nvSpPr>
        <p:spPr>
          <a:xfrm>
            <a:off x="1575705" y="2184610"/>
            <a:ext cx="586668" cy="388844"/>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2B6DF74-E557-4FD3-A7E9-2E0CFB6622A0}"/>
              </a:ext>
            </a:extLst>
          </p:cNvPr>
          <p:cNvSpPr/>
          <p:nvPr/>
        </p:nvSpPr>
        <p:spPr>
          <a:xfrm>
            <a:off x="1689019" y="2199032"/>
            <a:ext cx="36004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nhaltsplatzhalter 1">
            <a:extLst>
              <a:ext uri="{FF2B5EF4-FFF2-40B4-BE49-F238E27FC236}">
                <a16:creationId xmlns:a16="http://schemas.microsoft.com/office/drawing/2014/main" id="{B146FE48-8587-4390-9806-E95AE25BC6B2}"/>
              </a:ext>
            </a:extLst>
          </p:cNvPr>
          <p:cNvSpPr txBox="1">
            <a:spLocks/>
          </p:cNvSpPr>
          <p:nvPr/>
        </p:nvSpPr>
        <p:spPr>
          <a:xfrm>
            <a:off x="5106265" y="1924102"/>
            <a:ext cx="3888429" cy="2063697"/>
          </a:xfrm>
          <a:prstGeom prst="rect">
            <a:avLst/>
          </a:prstGeom>
        </p:spPr>
        <p:txBody>
          <a:bodyPr vert="horz" lIns="0" tIns="0" rIns="0" bIns="0" rtlCol="0">
            <a:normAutofit fontScale="92500" lnSpcReduction="20000"/>
          </a:bodyPr>
          <a:lstStyle>
            <a:lvl1pPr marL="0" indent="0" algn="l" defTabSz="914400" rtl="0" eaLnBrk="1" latinLnBrk="0" hangingPunct="1">
              <a:spcBef>
                <a:spcPct val="20000"/>
              </a:spcBef>
              <a:buFontTx/>
              <a:buNone/>
              <a:defRPr sz="1800" kern="1200">
                <a:solidFill>
                  <a:srgbClr val="333333"/>
                </a:solidFill>
                <a:latin typeface="Arial" pitchFamily="34" charset="0"/>
                <a:ea typeface="+mn-ea"/>
                <a:cs typeface="Arial" pitchFamily="34" charset="0"/>
              </a:defRPr>
            </a:lvl1pPr>
            <a:lvl2pPr marL="742950" indent="-285750" algn="l" defTabSz="914400" rtl="0" eaLnBrk="1" latinLnBrk="0" hangingPunct="1">
              <a:spcBef>
                <a:spcPct val="20000"/>
              </a:spcBef>
              <a:buFont typeface="Wingdings" pitchFamily="2" charset="2"/>
              <a:buChar char="§"/>
              <a:defRPr sz="1800" kern="1200">
                <a:solidFill>
                  <a:srgbClr val="333333"/>
                </a:solidFill>
                <a:latin typeface="Arial" pitchFamily="34" charset="0"/>
                <a:ea typeface="+mn-ea"/>
                <a:cs typeface="Arial" pitchFamily="34" charset="0"/>
              </a:defRPr>
            </a:lvl2pPr>
            <a:lvl3pPr marL="1143000" indent="-228600" algn="l" defTabSz="914400" rtl="0" eaLnBrk="1" latinLnBrk="0" hangingPunct="1">
              <a:spcBef>
                <a:spcPct val="20000"/>
              </a:spcBef>
              <a:buFont typeface="Courier New" pitchFamily="49" charset="0"/>
              <a:buChar char="o"/>
              <a:defRPr sz="1400" kern="1200">
                <a:solidFill>
                  <a:srgbClr val="333333"/>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rgbClr val="333333"/>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rgbClr val="333333"/>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For easy understanding… lets add some stuff:</a:t>
            </a:r>
          </a:p>
          <a:p>
            <a:r>
              <a:rPr lang="de-DE" dirty="0"/>
              <a:t>deque_add_back – 1</a:t>
            </a:r>
          </a:p>
          <a:p>
            <a:r>
              <a:rPr lang="de-DE" dirty="0"/>
              <a:t>deque_add_back – 2 </a:t>
            </a:r>
          </a:p>
          <a:p>
            <a:r>
              <a:rPr lang="de-DE" dirty="0"/>
              <a:t>deque_add_front – 3 </a:t>
            </a:r>
          </a:p>
          <a:p>
            <a:r>
              <a:rPr lang="de-DE" dirty="0"/>
              <a:t>deque_add_front – 4</a:t>
            </a:r>
          </a:p>
          <a:p>
            <a:r>
              <a:rPr lang="de-DE" dirty="0"/>
              <a:t>deque_del_back</a:t>
            </a:r>
          </a:p>
          <a:p>
            <a:r>
              <a:rPr lang="de-DE" dirty="0"/>
              <a:t> </a:t>
            </a:r>
          </a:p>
          <a:p>
            <a:endParaRPr lang="de-DE" dirty="0"/>
          </a:p>
          <a:p>
            <a:endParaRPr lang="de-DE" dirty="0"/>
          </a:p>
          <a:p>
            <a:endParaRPr lang="de-DE" dirty="0"/>
          </a:p>
        </p:txBody>
      </p:sp>
      <p:sp>
        <p:nvSpPr>
          <p:cNvPr id="21" name="Rectangle 20">
            <a:extLst>
              <a:ext uri="{FF2B5EF4-FFF2-40B4-BE49-F238E27FC236}">
                <a16:creationId xmlns:a16="http://schemas.microsoft.com/office/drawing/2014/main" id="{8EBAE29C-FEDE-4630-88C5-052B70D8BC49}"/>
              </a:ext>
            </a:extLst>
          </p:cNvPr>
          <p:cNvSpPr/>
          <p:nvPr/>
        </p:nvSpPr>
        <p:spPr>
          <a:xfrm>
            <a:off x="829972" y="2186844"/>
            <a:ext cx="586668" cy="388844"/>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7A8584-B83C-43E5-A2B4-26A1D4EB2506}"/>
              </a:ext>
            </a:extLst>
          </p:cNvPr>
          <p:cNvSpPr/>
          <p:nvPr/>
        </p:nvSpPr>
        <p:spPr>
          <a:xfrm>
            <a:off x="943286" y="2201266"/>
            <a:ext cx="36004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Up 22">
            <a:extLst>
              <a:ext uri="{FF2B5EF4-FFF2-40B4-BE49-F238E27FC236}">
                <a16:creationId xmlns:a16="http://schemas.microsoft.com/office/drawing/2014/main" id="{3EE679B3-28DF-4998-AAB7-804B8644E052}"/>
              </a:ext>
            </a:extLst>
          </p:cNvPr>
          <p:cNvSpPr/>
          <p:nvPr/>
        </p:nvSpPr>
        <p:spPr>
          <a:xfrm>
            <a:off x="2259860" y="2589297"/>
            <a:ext cx="216024" cy="5040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Up 23">
            <a:extLst>
              <a:ext uri="{FF2B5EF4-FFF2-40B4-BE49-F238E27FC236}">
                <a16:creationId xmlns:a16="http://schemas.microsoft.com/office/drawing/2014/main" id="{134C3ECD-4AE1-4B6F-8185-25281DF86817}"/>
              </a:ext>
            </a:extLst>
          </p:cNvPr>
          <p:cNvSpPr/>
          <p:nvPr/>
        </p:nvSpPr>
        <p:spPr>
          <a:xfrm>
            <a:off x="2741883" y="2596508"/>
            <a:ext cx="216024" cy="504056"/>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2040B22-B500-40AB-8A47-46304C842050}"/>
              </a:ext>
            </a:extLst>
          </p:cNvPr>
          <p:cNvSpPr/>
          <p:nvPr/>
        </p:nvSpPr>
        <p:spPr>
          <a:xfrm>
            <a:off x="3067171" y="2184547"/>
            <a:ext cx="586668" cy="388844"/>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DFC908D-A7B2-4DD0-A389-0CC70CCCB4FD}"/>
              </a:ext>
            </a:extLst>
          </p:cNvPr>
          <p:cNvSpPr/>
          <p:nvPr/>
        </p:nvSpPr>
        <p:spPr>
          <a:xfrm>
            <a:off x="3180485" y="2198969"/>
            <a:ext cx="36004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ptagon 26">
            <a:extLst>
              <a:ext uri="{FF2B5EF4-FFF2-40B4-BE49-F238E27FC236}">
                <a16:creationId xmlns:a16="http://schemas.microsoft.com/office/drawing/2014/main" id="{3A65E8D6-02FD-4FB1-9871-BB6EDCA02EE0}"/>
              </a:ext>
            </a:extLst>
          </p:cNvPr>
          <p:cNvSpPr/>
          <p:nvPr/>
        </p:nvSpPr>
        <p:spPr>
          <a:xfrm>
            <a:off x="3180485" y="2209258"/>
            <a:ext cx="360040" cy="356922"/>
          </a:xfrm>
          <a:prstGeom prst="hept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29" name="Straight Arrow Connector 28">
            <a:extLst>
              <a:ext uri="{FF2B5EF4-FFF2-40B4-BE49-F238E27FC236}">
                <a16:creationId xmlns:a16="http://schemas.microsoft.com/office/drawing/2014/main" id="{A625406A-6D78-4095-A4AA-2712B491C720}"/>
              </a:ext>
            </a:extLst>
          </p:cNvPr>
          <p:cNvCxnSpPr>
            <a:cxnSpLocks/>
          </p:cNvCxnSpPr>
          <p:nvPr/>
        </p:nvCxnSpPr>
        <p:spPr>
          <a:xfrm>
            <a:off x="2909058" y="2254250"/>
            <a:ext cx="1581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90D29FD-9EE4-4FC4-97DA-430D40A27B9E}"/>
              </a:ext>
            </a:extLst>
          </p:cNvPr>
          <p:cNvCxnSpPr>
            <a:cxnSpLocks/>
          </p:cNvCxnSpPr>
          <p:nvPr/>
        </p:nvCxnSpPr>
        <p:spPr>
          <a:xfrm flipH="1">
            <a:off x="2909058" y="2501900"/>
            <a:ext cx="1581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4AA2F32-D4FA-4E05-9063-B3FFA22C4181}"/>
              </a:ext>
            </a:extLst>
          </p:cNvPr>
          <p:cNvSpPr/>
          <p:nvPr/>
        </p:nvSpPr>
        <p:spPr>
          <a:xfrm>
            <a:off x="3807761" y="2179633"/>
            <a:ext cx="586668" cy="388844"/>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C607023-3AEF-4DD0-B0D2-5674F5A97F1F}"/>
              </a:ext>
            </a:extLst>
          </p:cNvPr>
          <p:cNvSpPr/>
          <p:nvPr/>
        </p:nvSpPr>
        <p:spPr>
          <a:xfrm>
            <a:off x="3921075" y="2194055"/>
            <a:ext cx="36004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E13351ED-6F78-43F2-A49E-D3B61B2F4A31}"/>
              </a:ext>
            </a:extLst>
          </p:cNvPr>
          <p:cNvCxnSpPr>
            <a:cxnSpLocks/>
          </p:cNvCxnSpPr>
          <p:nvPr/>
        </p:nvCxnSpPr>
        <p:spPr>
          <a:xfrm flipV="1">
            <a:off x="3653839" y="2254250"/>
            <a:ext cx="1670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83B1E0B-47AF-465E-93FA-3D4F49A9CBC9}"/>
              </a:ext>
            </a:extLst>
          </p:cNvPr>
          <p:cNvCxnSpPr>
            <a:cxnSpLocks/>
          </p:cNvCxnSpPr>
          <p:nvPr/>
        </p:nvCxnSpPr>
        <p:spPr>
          <a:xfrm flipH="1">
            <a:off x="3650949" y="2455198"/>
            <a:ext cx="15681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Heptagon 44">
            <a:extLst>
              <a:ext uri="{FF2B5EF4-FFF2-40B4-BE49-F238E27FC236}">
                <a16:creationId xmlns:a16="http://schemas.microsoft.com/office/drawing/2014/main" id="{66AA9868-562B-40D3-83FF-2200CC776125}"/>
              </a:ext>
            </a:extLst>
          </p:cNvPr>
          <p:cNvSpPr/>
          <p:nvPr/>
        </p:nvSpPr>
        <p:spPr>
          <a:xfrm>
            <a:off x="3921630" y="2199128"/>
            <a:ext cx="360040" cy="356922"/>
          </a:xfrm>
          <a:prstGeom prst="hept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46" name="Straight Arrow Connector 45">
            <a:extLst>
              <a:ext uri="{FF2B5EF4-FFF2-40B4-BE49-F238E27FC236}">
                <a16:creationId xmlns:a16="http://schemas.microsoft.com/office/drawing/2014/main" id="{4441FD32-CCF3-49F7-B998-4CD71162077A}"/>
              </a:ext>
            </a:extLst>
          </p:cNvPr>
          <p:cNvCxnSpPr>
            <a:cxnSpLocks/>
          </p:cNvCxnSpPr>
          <p:nvPr/>
        </p:nvCxnSpPr>
        <p:spPr>
          <a:xfrm flipH="1">
            <a:off x="2160928" y="2502203"/>
            <a:ext cx="15681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A887151-8AD9-4135-9718-7FA5BDD5F03E}"/>
              </a:ext>
            </a:extLst>
          </p:cNvPr>
          <p:cNvCxnSpPr>
            <a:cxnSpLocks/>
          </p:cNvCxnSpPr>
          <p:nvPr/>
        </p:nvCxnSpPr>
        <p:spPr>
          <a:xfrm flipV="1">
            <a:off x="2155809" y="2254250"/>
            <a:ext cx="1670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Heptagon 47">
            <a:extLst>
              <a:ext uri="{FF2B5EF4-FFF2-40B4-BE49-F238E27FC236}">
                <a16:creationId xmlns:a16="http://schemas.microsoft.com/office/drawing/2014/main" id="{18117139-F77C-4807-B44F-3E9DCE5A5171}"/>
              </a:ext>
            </a:extLst>
          </p:cNvPr>
          <p:cNvSpPr/>
          <p:nvPr/>
        </p:nvSpPr>
        <p:spPr>
          <a:xfrm>
            <a:off x="1693669" y="2201266"/>
            <a:ext cx="360040" cy="356922"/>
          </a:xfrm>
          <a:prstGeom prst="hept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49" name="Straight Arrow Connector 48">
            <a:extLst>
              <a:ext uri="{FF2B5EF4-FFF2-40B4-BE49-F238E27FC236}">
                <a16:creationId xmlns:a16="http://schemas.microsoft.com/office/drawing/2014/main" id="{8BF202AF-5E41-465C-B628-0D0437274141}"/>
              </a:ext>
            </a:extLst>
          </p:cNvPr>
          <p:cNvCxnSpPr>
            <a:cxnSpLocks/>
          </p:cNvCxnSpPr>
          <p:nvPr/>
        </p:nvCxnSpPr>
        <p:spPr>
          <a:xfrm flipH="1">
            <a:off x="1417941" y="2501899"/>
            <a:ext cx="15681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D30D507-6355-47E6-898C-208CAAABD8CE}"/>
              </a:ext>
            </a:extLst>
          </p:cNvPr>
          <p:cNvCxnSpPr>
            <a:cxnSpLocks/>
          </p:cNvCxnSpPr>
          <p:nvPr/>
        </p:nvCxnSpPr>
        <p:spPr>
          <a:xfrm flipV="1">
            <a:off x="1412822" y="2256655"/>
            <a:ext cx="1670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Heptagon 50">
            <a:extLst>
              <a:ext uri="{FF2B5EF4-FFF2-40B4-BE49-F238E27FC236}">
                <a16:creationId xmlns:a16="http://schemas.microsoft.com/office/drawing/2014/main" id="{4BE513AF-C807-4DE4-8DE1-5BFA35B166A7}"/>
              </a:ext>
            </a:extLst>
          </p:cNvPr>
          <p:cNvSpPr/>
          <p:nvPr/>
        </p:nvSpPr>
        <p:spPr>
          <a:xfrm>
            <a:off x="946334" y="2211597"/>
            <a:ext cx="360040" cy="356922"/>
          </a:xfrm>
          <a:prstGeom prst="hept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940319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par>
                          <p:cTn id="41" fill="hold">
                            <p:stCondLst>
                              <p:cond delay="0"/>
                            </p:stCondLst>
                            <p:childTnLst>
                              <p:par>
                                <p:cTn id="42" presetID="42" presetClass="path" presetSubtype="0" accel="50000" decel="50000" fill="hold" grpId="1" nodeType="afterEffect">
                                  <p:stCondLst>
                                    <p:cond delay="0"/>
                                  </p:stCondLst>
                                  <p:childTnLst>
                                    <p:animMotion origin="layout" path="M -1.94444E-6 -3.7037E-6 L 0.08125 -3.7037E-6 " pathEditMode="relative" rAng="0" ptsTypes="AA">
                                      <p:cBhvr>
                                        <p:cTn id="43" dur="2000" fill="hold"/>
                                        <p:tgtEl>
                                          <p:spTgt spid="24"/>
                                        </p:tgtEl>
                                        <p:attrNameLst>
                                          <p:attrName>ppt_x</p:attrName>
                                          <p:attrName>ppt_y</p:attrName>
                                        </p:attrNameLst>
                                      </p:cBhvr>
                                      <p:rCtr x="4062" y="0"/>
                                    </p:animMotion>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6"/>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45"/>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38"/>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41"/>
                                        </p:tgtEl>
                                        <p:attrNameLst>
                                          <p:attrName>style.visibility</p:attrName>
                                        </p:attrNameLst>
                                      </p:cBhvr>
                                      <p:to>
                                        <p:strVal val="visible"/>
                                      </p:to>
                                    </p:set>
                                  </p:childTnLst>
                                </p:cTn>
                              </p:par>
                            </p:childTnLst>
                          </p:cTn>
                        </p:par>
                        <p:par>
                          <p:cTn id="56" fill="hold">
                            <p:stCondLst>
                              <p:cond delay="0"/>
                            </p:stCondLst>
                            <p:childTnLst>
                              <p:par>
                                <p:cTn id="57" presetID="42" presetClass="path" presetSubtype="0" accel="50000" decel="50000" fill="hold" grpId="2" nodeType="afterEffect">
                                  <p:stCondLst>
                                    <p:cond delay="0"/>
                                  </p:stCondLst>
                                  <p:childTnLst>
                                    <p:animMotion origin="layout" path="M 0.08125 -3.7037E-6 L 0.16476 -0.00061 " pathEditMode="relative" rAng="0" ptsTypes="AA">
                                      <p:cBhvr>
                                        <p:cTn id="58" dur="2000" fill="hold"/>
                                        <p:tgtEl>
                                          <p:spTgt spid="24"/>
                                        </p:tgtEl>
                                        <p:attrNameLst>
                                          <p:attrName>ppt_x</p:attrName>
                                          <p:attrName>ppt_y</p:attrName>
                                        </p:attrNameLst>
                                      </p:cBhvr>
                                      <p:rCtr x="4167" y="-31"/>
                                    </p:animMotion>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42" presetClass="path" presetSubtype="0" accel="50000" decel="50000" fill="hold" grpId="1" nodeType="withEffect">
                                  <p:stCondLst>
                                    <p:cond delay="0"/>
                                  </p:stCondLst>
                                  <p:childTnLst>
                                    <p:animMotion origin="layout" path="M 2.22222E-6 8.64198E-7 L -0.08177 0.00123 " pathEditMode="relative" rAng="0" ptsTypes="AA">
                                      <p:cBhvr>
                                        <p:cTn id="70" dur="2000" fill="hold"/>
                                        <p:tgtEl>
                                          <p:spTgt spid="23"/>
                                        </p:tgtEl>
                                        <p:attrNameLst>
                                          <p:attrName>ppt_x</p:attrName>
                                          <p:attrName>ppt_y</p:attrName>
                                        </p:attrNameLst>
                                      </p:cBhvr>
                                      <p:rCtr x="-4097" y="62"/>
                                    </p:animMotion>
                                  </p:childTnLst>
                                </p:cTn>
                              </p:par>
                              <p:par>
                                <p:cTn id="71" presetID="1"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childTnLst>
                          </p:cTn>
                        </p:par>
                        <p:par>
                          <p:cTn id="85" fill="hold">
                            <p:stCondLst>
                              <p:cond delay="0"/>
                            </p:stCondLst>
                            <p:childTnLst>
                              <p:par>
                                <p:cTn id="86" presetID="42" presetClass="path" presetSubtype="0" accel="50000" decel="50000" fill="hold" grpId="2" nodeType="afterEffect">
                                  <p:stCondLst>
                                    <p:cond delay="0"/>
                                  </p:stCondLst>
                                  <p:childTnLst>
                                    <p:animMotion origin="layout" path="M -0.08177 0.00123 L -0.16337 0.00123 " pathEditMode="relative" rAng="0" ptsTypes="AA">
                                      <p:cBhvr>
                                        <p:cTn id="87" dur="2000" fill="hold"/>
                                        <p:tgtEl>
                                          <p:spTgt spid="23"/>
                                        </p:tgtEl>
                                        <p:attrNameLst>
                                          <p:attrName>ppt_x</p:attrName>
                                          <p:attrName>ppt_y</p:attrName>
                                        </p:attrNameLst>
                                      </p:cBhvr>
                                      <p:rCtr x="-4080" y="0"/>
                                    </p:animMotion>
                                  </p:childTnLst>
                                </p:cTn>
                              </p:par>
                            </p:childTnLst>
                          </p:cTn>
                        </p:par>
                      </p:childTnLst>
                    </p:cTn>
                  </p:par>
                  <p:par>
                    <p:cTn id="88" fill="hold">
                      <p:stCondLst>
                        <p:cond delay="indefinite"/>
                      </p:stCondLst>
                      <p:childTnLst>
                        <p:par>
                          <p:cTn id="89" fill="hold">
                            <p:stCondLst>
                              <p:cond delay="0"/>
                            </p:stCondLst>
                            <p:childTnLst>
                              <p:par>
                                <p:cTn id="90" presetID="42" presetClass="path" presetSubtype="0" accel="50000" decel="50000" fill="hold" grpId="3" nodeType="clickEffect">
                                  <p:stCondLst>
                                    <p:cond delay="0"/>
                                  </p:stCondLst>
                                  <p:childTnLst>
                                    <p:animMotion origin="layout" path="M 0.16476 -0.00061 L 0.08125 4.93827E-6 " pathEditMode="relative" rAng="0" ptsTypes="AA">
                                      <p:cBhvr>
                                        <p:cTn id="91" dur="2000" fill="hold"/>
                                        <p:tgtEl>
                                          <p:spTgt spid="24"/>
                                        </p:tgtEl>
                                        <p:attrNameLst>
                                          <p:attrName>ppt_x</p:attrName>
                                          <p:attrName>ppt_y</p:attrName>
                                        </p:attrNameLst>
                                      </p:cBhvr>
                                      <p:rCtr x="-4132" y="0"/>
                                    </p:animMotion>
                                  </p:childTnLst>
                                </p:cTn>
                              </p:par>
                            </p:childTnLst>
                          </p:cTn>
                        </p:par>
                        <p:par>
                          <p:cTn id="92" fill="hold">
                            <p:stCondLst>
                              <p:cond delay="2000"/>
                            </p:stCondLst>
                            <p:childTnLst>
                              <p:par>
                                <p:cTn id="93" presetID="14" presetClass="exit" presetSubtype="10" fill="hold" grpId="1" nodeType="afterEffect">
                                  <p:stCondLst>
                                    <p:cond delay="0"/>
                                  </p:stCondLst>
                                  <p:childTnLst>
                                    <p:animEffect transition="out" filter="randombar(horizontal)">
                                      <p:cBhvr>
                                        <p:cTn id="94" dur="500"/>
                                        <p:tgtEl>
                                          <p:spTgt spid="35"/>
                                        </p:tgtEl>
                                      </p:cBhvr>
                                    </p:animEffect>
                                    <p:set>
                                      <p:cBhvr>
                                        <p:cTn id="95" dur="1" fill="hold">
                                          <p:stCondLst>
                                            <p:cond delay="499"/>
                                          </p:stCondLst>
                                        </p:cTn>
                                        <p:tgtEl>
                                          <p:spTgt spid="35"/>
                                        </p:tgtEl>
                                        <p:attrNameLst>
                                          <p:attrName>style.visibility</p:attrName>
                                        </p:attrNameLst>
                                      </p:cBhvr>
                                      <p:to>
                                        <p:strVal val="hidden"/>
                                      </p:to>
                                    </p:set>
                                  </p:childTnLst>
                                </p:cTn>
                              </p:par>
                              <p:par>
                                <p:cTn id="96" presetID="14" presetClass="exit" presetSubtype="10" fill="hold" grpId="1" nodeType="withEffect">
                                  <p:stCondLst>
                                    <p:cond delay="0"/>
                                  </p:stCondLst>
                                  <p:childTnLst>
                                    <p:animEffect transition="out" filter="randombar(horizontal)">
                                      <p:cBhvr>
                                        <p:cTn id="97" dur="500"/>
                                        <p:tgtEl>
                                          <p:spTgt spid="36"/>
                                        </p:tgtEl>
                                      </p:cBhvr>
                                    </p:animEffect>
                                    <p:set>
                                      <p:cBhvr>
                                        <p:cTn id="98" dur="1" fill="hold">
                                          <p:stCondLst>
                                            <p:cond delay="499"/>
                                          </p:stCondLst>
                                        </p:cTn>
                                        <p:tgtEl>
                                          <p:spTgt spid="36"/>
                                        </p:tgtEl>
                                        <p:attrNameLst>
                                          <p:attrName>style.visibility</p:attrName>
                                        </p:attrNameLst>
                                      </p:cBhvr>
                                      <p:to>
                                        <p:strVal val="hidden"/>
                                      </p:to>
                                    </p:set>
                                  </p:childTnLst>
                                </p:cTn>
                              </p:par>
                              <p:par>
                                <p:cTn id="99" presetID="14" presetClass="exit" presetSubtype="10" fill="hold" grpId="1" nodeType="withEffect">
                                  <p:stCondLst>
                                    <p:cond delay="0"/>
                                  </p:stCondLst>
                                  <p:childTnLst>
                                    <p:animEffect transition="out" filter="randombar(horizontal)">
                                      <p:cBhvr>
                                        <p:cTn id="100" dur="500"/>
                                        <p:tgtEl>
                                          <p:spTgt spid="45"/>
                                        </p:tgtEl>
                                      </p:cBhvr>
                                    </p:animEffect>
                                    <p:set>
                                      <p:cBhvr>
                                        <p:cTn id="101" dur="1" fill="hold">
                                          <p:stCondLst>
                                            <p:cond delay="499"/>
                                          </p:stCondLst>
                                        </p:cTn>
                                        <p:tgtEl>
                                          <p:spTgt spid="45"/>
                                        </p:tgtEl>
                                        <p:attrNameLst>
                                          <p:attrName>style.visibility</p:attrName>
                                        </p:attrNameLst>
                                      </p:cBhvr>
                                      <p:to>
                                        <p:strVal val="hidden"/>
                                      </p:to>
                                    </p:set>
                                  </p:childTnLst>
                                </p:cTn>
                              </p:par>
                              <p:par>
                                <p:cTn id="102" presetID="14" presetClass="exit" presetSubtype="10" fill="hold" nodeType="withEffect">
                                  <p:stCondLst>
                                    <p:cond delay="0"/>
                                  </p:stCondLst>
                                  <p:childTnLst>
                                    <p:animEffect transition="out" filter="randombar(horizontal)">
                                      <p:cBhvr>
                                        <p:cTn id="103" dur="500"/>
                                        <p:tgtEl>
                                          <p:spTgt spid="38"/>
                                        </p:tgtEl>
                                      </p:cBhvr>
                                    </p:animEffect>
                                    <p:set>
                                      <p:cBhvr>
                                        <p:cTn id="104" dur="1" fill="hold">
                                          <p:stCondLst>
                                            <p:cond delay="499"/>
                                          </p:stCondLst>
                                        </p:cTn>
                                        <p:tgtEl>
                                          <p:spTgt spid="38"/>
                                        </p:tgtEl>
                                        <p:attrNameLst>
                                          <p:attrName>style.visibility</p:attrName>
                                        </p:attrNameLst>
                                      </p:cBhvr>
                                      <p:to>
                                        <p:strVal val="hidden"/>
                                      </p:to>
                                    </p:set>
                                  </p:childTnLst>
                                </p:cTn>
                              </p:par>
                              <p:par>
                                <p:cTn id="105" presetID="14" presetClass="exit" presetSubtype="10" fill="hold" nodeType="withEffect">
                                  <p:stCondLst>
                                    <p:cond delay="0"/>
                                  </p:stCondLst>
                                  <p:childTnLst>
                                    <p:animEffect transition="out" filter="randombar(horizontal)">
                                      <p:cBhvr>
                                        <p:cTn id="106" dur="500"/>
                                        <p:tgtEl>
                                          <p:spTgt spid="41"/>
                                        </p:tgtEl>
                                      </p:cBhvr>
                                    </p:animEffect>
                                    <p:set>
                                      <p:cBhvr>
                                        <p:cTn id="107"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 grpId="0" animBg="1"/>
      <p:bldP spid="10" grpId="0"/>
      <p:bldP spid="11" grpId="0" animBg="1"/>
      <p:bldP spid="12" grpId="0"/>
      <p:bldP spid="13" grpId="0" animBg="1"/>
      <p:bldP spid="14" grpId="0"/>
      <p:bldP spid="5" grpId="0" animBg="1"/>
      <p:bldP spid="15" grpId="0" animBg="1"/>
      <p:bldP spid="18" grpId="0" animBg="1"/>
      <p:bldP spid="19" grpId="0" animBg="1"/>
      <p:bldP spid="20" grpId="0"/>
      <p:bldP spid="21" grpId="0" animBg="1"/>
      <p:bldP spid="22" grpId="0" animBg="1"/>
      <p:bldP spid="23" grpId="0" animBg="1"/>
      <p:bldP spid="23" grpId="1" animBg="1"/>
      <p:bldP spid="23" grpId="2" animBg="1"/>
      <p:bldP spid="24" grpId="0" animBg="1"/>
      <p:bldP spid="24" grpId="1" animBg="1"/>
      <p:bldP spid="24" grpId="2" animBg="1"/>
      <p:bldP spid="24" grpId="3" animBg="1"/>
      <p:bldP spid="25" grpId="0" animBg="1"/>
      <p:bldP spid="26" grpId="0" animBg="1"/>
      <p:bldP spid="27" grpId="0" animBg="1"/>
      <p:bldP spid="35" grpId="0" animBg="1"/>
      <p:bldP spid="35" grpId="1" animBg="1"/>
      <p:bldP spid="36" grpId="0" animBg="1"/>
      <p:bldP spid="36" grpId="1" animBg="1"/>
      <p:bldP spid="45" grpId="0" animBg="1"/>
      <p:bldP spid="45" grpId="1" animBg="1"/>
      <p:bldP spid="48" grpId="0" animBg="1"/>
      <p:bldP spid="5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936000" y="1491630"/>
            <a:ext cx="7308000" cy="360000"/>
          </a:xfrm>
        </p:spPr>
        <p:txBody>
          <a:bodyPr>
            <a:normAutofit/>
          </a:bodyPr>
          <a:lstStyle/>
          <a:p>
            <a:r>
              <a:rPr lang="en-US" dirty="0"/>
              <a:t>Deque build from blocks/chunks...</a:t>
            </a:r>
          </a:p>
        </p:txBody>
      </p:sp>
      <p:sp>
        <p:nvSpPr>
          <p:cNvPr id="6" name="Foliennummernplatzhalter 5"/>
          <p:cNvSpPr>
            <a:spLocks noGrp="1"/>
          </p:cNvSpPr>
          <p:nvPr>
            <p:ph type="sldNum" sz="quarter" idx="4"/>
          </p:nvPr>
        </p:nvSpPr>
        <p:spPr/>
        <p:txBody>
          <a:bodyPr/>
          <a:lstStyle/>
          <a:p>
            <a:fld id="{F9CA7F02-FF28-4D8F-AF3B-6C950C783A54}" type="slidenum">
              <a:rPr lang="de-DE" smtClean="0"/>
              <a:pPr/>
              <a:t>6</a:t>
            </a:fld>
            <a:endParaRPr lang="de-DE"/>
          </a:p>
        </p:txBody>
      </p:sp>
      <p:sp>
        <p:nvSpPr>
          <p:cNvPr id="3" name="Titel 2"/>
          <p:cNvSpPr>
            <a:spLocks noGrp="1"/>
          </p:cNvSpPr>
          <p:nvPr>
            <p:ph type="title"/>
          </p:nvPr>
        </p:nvSpPr>
        <p:spPr/>
        <p:txBody>
          <a:bodyPr/>
          <a:lstStyle/>
          <a:p>
            <a:r>
              <a:rPr lang="en-US" dirty="0"/>
              <a:t>What is a double-ended-queue?</a:t>
            </a:r>
            <a:endParaRPr lang="de-DE" dirty="0"/>
          </a:p>
        </p:txBody>
      </p:sp>
      <p:sp>
        <p:nvSpPr>
          <p:cNvPr id="4" name="Inhaltsplatzhalter 3"/>
          <p:cNvSpPr>
            <a:spLocks noGrp="1"/>
          </p:cNvSpPr>
          <p:nvPr>
            <p:ph sz="quarter" idx="13"/>
          </p:nvPr>
        </p:nvSpPr>
        <p:spPr>
          <a:xfrm>
            <a:off x="936000" y="899112"/>
            <a:ext cx="7308000" cy="429622"/>
          </a:xfrm>
        </p:spPr>
        <p:txBody>
          <a:bodyPr>
            <a:normAutofit/>
          </a:bodyPr>
          <a:lstStyle/>
          <a:p>
            <a:r>
              <a:rPr lang="en-US" dirty="0"/>
              <a:t>General</a:t>
            </a:r>
            <a:r>
              <a:rPr lang="de-DE" dirty="0"/>
              <a:t>: 3. Blocks/Chunks</a:t>
            </a:r>
          </a:p>
        </p:txBody>
      </p:sp>
      <p:sp>
        <p:nvSpPr>
          <p:cNvPr id="7" name="Fußzeilenplatzhalter 6"/>
          <p:cNvSpPr>
            <a:spLocks noGrp="1"/>
          </p:cNvSpPr>
          <p:nvPr>
            <p:ph type="ftr" sz="quarter" idx="3"/>
          </p:nvPr>
        </p:nvSpPr>
        <p:spPr/>
        <p:txBody>
          <a:bodyPr/>
          <a:lstStyle/>
          <a:p>
            <a:r>
              <a:rPr lang="en-US" dirty="0"/>
              <a:t>TU </a:t>
            </a:r>
            <a:r>
              <a:rPr lang="en-US" dirty="0" err="1"/>
              <a:t>Bergakademie</a:t>
            </a:r>
            <a:r>
              <a:rPr lang="en-US" dirty="0"/>
              <a:t> Freiberg | Presenter: Marco Naumann| 2021</a:t>
            </a:r>
          </a:p>
        </p:txBody>
      </p:sp>
      <p:graphicFrame>
        <p:nvGraphicFramePr>
          <p:cNvPr id="8" name="Table 16">
            <a:extLst>
              <a:ext uri="{FF2B5EF4-FFF2-40B4-BE49-F238E27FC236}">
                <a16:creationId xmlns:a16="http://schemas.microsoft.com/office/drawing/2014/main" id="{76BC6588-6AF4-4355-8D6E-14BC3F082EE7}"/>
              </a:ext>
            </a:extLst>
          </p:cNvPr>
          <p:cNvGraphicFramePr>
            <a:graphicFrameLocks noGrp="1"/>
          </p:cNvGraphicFramePr>
          <p:nvPr>
            <p:extLst>
              <p:ext uri="{D42A27DB-BD31-4B8C-83A1-F6EECF244321}">
                <p14:modId xmlns:p14="http://schemas.microsoft.com/office/powerpoint/2010/main" val="3418469411"/>
              </p:ext>
            </p:extLst>
          </p:nvPr>
        </p:nvGraphicFramePr>
        <p:xfrm>
          <a:off x="909807" y="2278447"/>
          <a:ext cx="853981" cy="1828800"/>
        </p:xfrm>
        <a:graphic>
          <a:graphicData uri="http://schemas.openxmlformats.org/drawingml/2006/table">
            <a:tbl>
              <a:tblPr firstRow="1" bandRow="1">
                <a:tableStyleId>{2D5ABB26-0587-4C30-8999-92F81FD0307C}</a:tableStyleId>
              </a:tblPr>
              <a:tblGrid>
                <a:gridCol w="853981">
                  <a:extLst>
                    <a:ext uri="{9D8B030D-6E8A-4147-A177-3AD203B41FA5}">
                      <a16:colId xmlns:a16="http://schemas.microsoft.com/office/drawing/2014/main" val="1276765238"/>
                    </a:ext>
                  </a:extLst>
                </a:gridCol>
              </a:tblGrid>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6873852"/>
                  </a:ext>
                </a:extLst>
              </a:tr>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7198231"/>
                  </a:ext>
                </a:extLst>
              </a:tr>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8978988"/>
                  </a:ext>
                </a:extLst>
              </a:tr>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80693758"/>
                  </a:ext>
                </a:extLst>
              </a:tr>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6216577"/>
                  </a:ext>
                </a:extLst>
              </a:tr>
            </a:tbl>
          </a:graphicData>
        </a:graphic>
      </p:graphicFrame>
      <p:graphicFrame>
        <p:nvGraphicFramePr>
          <p:cNvPr id="17" name="Table 16">
            <a:extLst>
              <a:ext uri="{FF2B5EF4-FFF2-40B4-BE49-F238E27FC236}">
                <a16:creationId xmlns:a16="http://schemas.microsoft.com/office/drawing/2014/main" id="{1E8762D4-BEDE-4A27-9765-9919D75D8B32}"/>
              </a:ext>
            </a:extLst>
          </p:cNvPr>
          <p:cNvGraphicFramePr>
            <a:graphicFrameLocks noGrp="1"/>
          </p:cNvGraphicFramePr>
          <p:nvPr>
            <p:extLst>
              <p:ext uri="{D42A27DB-BD31-4B8C-83A1-F6EECF244321}">
                <p14:modId xmlns:p14="http://schemas.microsoft.com/office/powerpoint/2010/main" val="4275213296"/>
              </p:ext>
            </p:extLst>
          </p:nvPr>
        </p:nvGraphicFramePr>
        <p:xfrm>
          <a:off x="2405565" y="2456343"/>
          <a:ext cx="853981" cy="1463040"/>
        </p:xfrm>
        <a:graphic>
          <a:graphicData uri="http://schemas.openxmlformats.org/drawingml/2006/table">
            <a:tbl>
              <a:tblPr firstRow="1" bandRow="1">
                <a:tableStyleId>{2D5ABB26-0587-4C30-8999-92F81FD0307C}</a:tableStyleId>
              </a:tblPr>
              <a:tblGrid>
                <a:gridCol w="853981">
                  <a:extLst>
                    <a:ext uri="{9D8B030D-6E8A-4147-A177-3AD203B41FA5}">
                      <a16:colId xmlns:a16="http://schemas.microsoft.com/office/drawing/2014/main" val="733512442"/>
                    </a:ext>
                  </a:extLst>
                </a:gridCol>
              </a:tblGrid>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4711996"/>
                  </a:ext>
                </a:extLst>
              </a:tr>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96655957"/>
                  </a:ext>
                </a:extLst>
              </a:tr>
              <a:tr h="354013">
                <a:tc>
                  <a:txBody>
                    <a:bodyPr/>
                    <a:lstStyle/>
                    <a:p>
                      <a:r>
                        <a:rPr lang="en-US" dirty="0"/>
                        <a:t>ch0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6043857"/>
                  </a:ext>
                </a:extLst>
              </a:tr>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4413385"/>
                  </a:ext>
                </a:extLst>
              </a:tr>
            </a:tbl>
          </a:graphicData>
        </a:graphic>
      </p:graphicFrame>
      <p:cxnSp>
        <p:nvCxnSpPr>
          <p:cNvPr id="37" name="Connector: Elbow 36">
            <a:extLst>
              <a:ext uri="{FF2B5EF4-FFF2-40B4-BE49-F238E27FC236}">
                <a16:creationId xmlns:a16="http://schemas.microsoft.com/office/drawing/2014/main" id="{689BC0EC-EC72-440E-A1A0-DD136A7B5F09}"/>
              </a:ext>
            </a:extLst>
          </p:cNvPr>
          <p:cNvCxnSpPr/>
          <p:nvPr/>
        </p:nvCxnSpPr>
        <p:spPr>
          <a:xfrm>
            <a:off x="1756611" y="3187863"/>
            <a:ext cx="641684" cy="180979"/>
          </a:xfrm>
          <a:prstGeom prst="bentConnector3">
            <a:avLst>
              <a:gd name="adj1" fmla="val 48750"/>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EC194BE1-1B70-445F-861D-999E50FD24F6}"/>
              </a:ext>
            </a:extLst>
          </p:cNvPr>
          <p:cNvCxnSpPr>
            <a:cxnSpLocks/>
          </p:cNvCxnSpPr>
          <p:nvPr/>
        </p:nvCxnSpPr>
        <p:spPr>
          <a:xfrm flipV="1">
            <a:off x="1739241" y="3419793"/>
            <a:ext cx="659054" cy="133925"/>
          </a:xfrm>
          <a:prstGeom prst="bentConnector3">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43" name="Table 42">
            <a:extLst>
              <a:ext uri="{FF2B5EF4-FFF2-40B4-BE49-F238E27FC236}">
                <a16:creationId xmlns:a16="http://schemas.microsoft.com/office/drawing/2014/main" id="{906893DC-8BE4-442B-B5B5-94F7EDA7A2C7}"/>
              </a:ext>
            </a:extLst>
          </p:cNvPr>
          <p:cNvGraphicFramePr>
            <a:graphicFrameLocks noGrp="1"/>
          </p:cNvGraphicFramePr>
          <p:nvPr>
            <p:extLst>
              <p:ext uri="{D42A27DB-BD31-4B8C-83A1-F6EECF244321}">
                <p14:modId xmlns:p14="http://schemas.microsoft.com/office/powerpoint/2010/main" val="2560857314"/>
              </p:ext>
            </p:extLst>
          </p:nvPr>
        </p:nvGraphicFramePr>
        <p:xfrm>
          <a:off x="3992628" y="2634042"/>
          <a:ext cx="853981" cy="1097280"/>
        </p:xfrm>
        <a:graphic>
          <a:graphicData uri="http://schemas.openxmlformats.org/drawingml/2006/table">
            <a:tbl>
              <a:tblPr firstRow="1" bandRow="1">
                <a:tableStyleId>{2D5ABB26-0587-4C30-8999-92F81FD0307C}</a:tableStyleId>
              </a:tblPr>
              <a:tblGrid>
                <a:gridCol w="853981">
                  <a:extLst>
                    <a:ext uri="{9D8B030D-6E8A-4147-A177-3AD203B41FA5}">
                      <a16:colId xmlns:a16="http://schemas.microsoft.com/office/drawing/2014/main" val="1890797469"/>
                    </a:ext>
                  </a:extLst>
                </a:gridCol>
              </a:tblGrid>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4387780"/>
                  </a:ext>
                </a:extLst>
              </a:tr>
              <a:tr h="354013">
                <a:tc>
                  <a:txBody>
                    <a:bodyPr/>
                    <a:lstStyle/>
                    <a:p>
                      <a:r>
                        <a:rPr lang="en-US" dirty="0"/>
                        <a:t>e1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376922"/>
                  </a:ext>
                </a:extLst>
              </a:tr>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8355398"/>
                  </a:ext>
                </a:extLst>
              </a:tr>
            </a:tbl>
          </a:graphicData>
        </a:graphic>
      </p:graphicFrame>
      <p:cxnSp>
        <p:nvCxnSpPr>
          <p:cNvPr id="54" name="Connector: Elbow 53">
            <a:extLst>
              <a:ext uri="{FF2B5EF4-FFF2-40B4-BE49-F238E27FC236}">
                <a16:creationId xmlns:a16="http://schemas.microsoft.com/office/drawing/2014/main" id="{84E95448-007D-4870-89BB-8D04D689C126}"/>
              </a:ext>
            </a:extLst>
          </p:cNvPr>
          <p:cNvCxnSpPr>
            <a:cxnSpLocks/>
          </p:cNvCxnSpPr>
          <p:nvPr/>
        </p:nvCxnSpPr>
        <p:spPr>
          <a:xfrm flipV="1">
            <a:off x="3266816" y="2848320"/>
            <a:ext cx="725812" cy="562589"/>
          </a:xfrm>
          <a:prstGeom prst="bentConnector3">
            <a:avLst>
              <a:gd name="adj1" fmla="val 25722"/>
            </a:avLst>
          </a:prstGeom>
          <a:ln w="254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AC5FA2DC-3849-4B4E-B073-485CB0720079}"/>
              </a:ext>
            </a:extLst>
          </p:cNvPr>
          <p:cNvCxnSpPr>
            <a:cxnSpLocks/>
          </p:cNvCxnSpPr>
          <p:nvPr/>
        </p:nvCxnSpPr>
        <p:spPr>
          <a:xfrm flipV="1">
            <a:off x="1756611" y="2619874"/>
            <a:ext cx="641684" cy="228446"/>
          </a:xfrm>
          <a:prstGeom prst="bentConnector3">
            <a:avLst>
              <a:gd name="adj1" fmla="val 50000"/>
            </a:avLst>
          </a:prstGeom>
          <a:ln w="25400">
            <a:solidFill>
              <a:srgbClr val="33333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1D21A952-53FF-4EC6-BEAB-F091B3C448EC}"/>
              </a:ext>
            </a:extLst>
          </p:cNvPr>
          <p:cNvCxnSpPr>
            <a:cxnSpLocks/>
          </p:cNvCxnSpPr>
          <p:nvPr/>
        </p:nvCxnSpPr>
        <p:spPr>
          <a:xfrm flipV="1">
            <a:off x="1783152" y="2228323"/>
            <a:ext cx="827440" cy="222896"/>
          </a:xfrm>
          <a:prstGeom prst="bentConnector3">
            <a:avLst>
              <a:gd name="adj1" fmla="val 32551"/>
            </a:avLst>
          </a:prstGeom>
          <a:ln w="254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3" name="Connector: Elbow 62">
            <a:extLst>
              <a:ext uri="{FF2B5EF4-FFF2-40B4-BE49-F238E27FC236}">
                <a16:creationId xmlns:a16="http://schemas.microsoft.com/office/drawing/2014/main" id="{3DF61FAB-B341-4CF3-A7DF-B446DD62A7BE}"/>
              </a:ext>
            </a:extLst>
          </p:cNvPr>
          <p:cNvCxnSpPr>
            <a:cxnSpLocks/>
          </p:cNvCxnSpPr>
          <p:nvPr/>
        </p:nvCxnSpPr>
        <p:spPr>
          <a:xfrm>
            <a:off x="2610592" y="2232872"/>
            <a:ext cx="1382036" cy="818956"/>
          </a:xfrm>
          <a:prstGeom prst="bentConnector3">
            <a:avLst>
              <a:gd name="adj1" fmla="val 65852"/>
            </a:avLst>
          </a:prstGeom>
          <a:ln w="25400"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6" name="Connector: Elbow 75">
            <a:extLst>
              <a:ext uri="{FF2B5EF4-FFF2-40B4-BE49-F238E27FC236}">
                <a16:creationId xmlns:a16="http://schemas.microsoft.com/office/drawing/2014/main" id="{B9311B78-D6F2-466C-BA67-3DD33D5D1C15}"/>
              </a:ext>
            </a:extLst>
          </p:cNvPr>
          <p:cNvCxnSpPr>
            <a:cxnSpLocks/>
          </p:cNvCxnSpPr>
          <p:nvPr/>
        </p:nvCxnSpPr>
        <p:spPr>
          <a:xfrm>
            <a:off x="1783152" y="3940315"/>
            <a:ext cx="956028" cy="214031"/>
          </a:xfrm>
          <a:prstGeom prst="bentConnector3">
            <a:avLst>
              <a:gd name="adj1" fmla="val 32565"/>
            </a:avLst>
          </a:prstGeom>
          <a:ln w="254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7" name="Connector: Elbow 76">
            <a:extLst>
              <a:ext uri="{FF2B5EF4-FFF2-40B4-BE49-F238E27FC236}">
                <a16:creationId xmlns:a16="http://schemas.microsoft.com/office/drawing/2014/main" id="{C9339012-7899-44DC-A8B5-27A80A79ECE9}"/>
              </a:ext>
            </a:extLst>
          </p:cNvPr>
          <p:cNvCxnSpPr>
            <a:cxnSpLocks/>
          </p:cNvCxnSpPr>
          <p:nvPr/>
        </p:nvCxnSpPr>
        <p:spPr>
          <a:xfrm flipV="1">
            <a:off x="2832555" y="3301895"/>
            <a:ext cx="1160073" cy="849135"/>
          </a:xfrm>
          <a:prstGeom prst="bentConnector3">
            <a:avLst>
              <a:gd name="adj1" fmla="val 59853"/>
            </a:avLst>
          </a:prstGeom>
          <a:ln w="25400" cap="flat" cmpd="sng" algn="ctr">
            <a:solidFill>
              <a:srgbClr val="FF0000"/>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87" name="Table 16">
            <a:extLst>
              <a:ext uri="{FF2B5EF4-FFF2-40B4-BE49-F238E27FC236}">
                <a16:creationId xmlns:a16="http://schemas.microsoft.com/office/drawing/2014/main" id="{E7B48C87-5BB3-4633-8FEF-89C623BF4637}"/>
              </a:ext>
            </a:extLst>
          </p:cNvPr>
          <p:cNvGraphicFramePr>
            <a:graphicFrameLocks noGrp="1"/>
          </p:cNvGraphicFramePr>
          <p:nvPr>
            <p:extLst>
              <p:ext uri="{D42A27DB-BD31-4B8C-83A1-F6EECF244321}">
                <p14:modId xmlns:p14="http://schemas.microsoft.com/office/powerpoint/2010/main" val="1619840795"/>
              </p:ext>
            </p:extLst>
          </p:nvPr>
        </p:nvGraphicFramePr>
        <p:xfrm>
          <a:off x="909398" y="2278050"/>
          <a:ext cx="853981" cy="1828800"/>
        </p:xfrm>
        <a:graphic>
          <a:graphicData uri="http://schemas.openxmlformats.org/drawingml/2006/table">
            <a:tbl>
              <a:tblPr firstRow="1" bandRow="1">
                <a:tableStyleId>{2D5ABB26-0587-4C30-8999-92F81FD0307C}</a:tableStyleId>
              </a:tblPr>
              <a:tblGrid>
                <a:gridCol w="853981">
                  <a:extLst>
                    <a:ext uri="{9D8B030D-6E8A-4147-A177-3AD203B41FA5}">
                      <a16:colId xmlns:a16="http://schemas.microsoft.com/office/drawing/2014/main" val="1276765238"/>
                    </a:ext>
                  </a:extLst>
                </a:gridCol>
              </a:tblGrid>
              <a:tr h="354013">
                <a:tc>
                  <a:txBody>
                    <a:bodyPr/>
                    <a:lstStyle/>
                    <a:p>
                      <a:r>
                        <a:rPr lang="en-US" dirty="0"/>
                        <a:t>head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6873852"/>
                  </a:ext>
                </a:extLst>
              </a:tr>
              <a:tr h="354013">
                <a:tc>
                  <a:txBody>
                    <a:bodyPr/>
                    <a:lstStyle/>
                    <a:p>
                      <a:r>
                        <a:rPr lang="en-US" dirty="0"/>
                        <a:t>blocks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7198231"/>
                  </a:ext>
                </a:extLst>
              </a:tr>
              <a:tr h="354013">
                <a:tc>
                  <a:txBody>
                    <a:bodyPr/>
                    <a:lstStyle/>
                    <a:p>
                      <a:r>
                        <a:rPr lang="en-US" dirty="0" err="1"/>
                        <a:t>headBl</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8978988"/>
                  </a:ext>
                </a:extLst>
              </a:tr>
              <a:tr h="354013">
                <a:tc>
                  <a:txBody>
                    <a:bodyPr/>
                    <a:lstStyle/>
                    <a:p>
                      <a:r>
                        <a:rPr lang="en-US" dirty="0" err="1"/>
                        <a:t>tailBl</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80693758"/>
                  </a:ext>
                </a:extLst>
              </a:tr>
              <a:tr h="354013">
                <a:tc>
                  <a:txBody>
                    <a:bodyPr/>
                    <a:lstStyle/>
                    <a:p>
                      <a:r>
                        <a:rPr lang="en-US" dirty="0"/>
                        <a:t>tail</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6216577"/>
                  </a:ext>
                </a:extLst>
              </a:tr>
            </a:tbl>
          </a:graphicData>
        </a:graphic>
      </p:graphicFrame>
      <p:graphicFrame>
        <p:nvGraphicFramePr>
          <p:cNvPr id="88" name="Table 87">
            <a:extLst>
              <a:ext uri="{FF2B5EF4-FFF2-40B4-BE49-F238E27FC236}">
                <a16:creationId xmlns:a16="http://schemas.microsoft.com/office/drawing/2014/main" id="{4277B08F-6F22-4DB0-82E9-1AF5D04A219D}"/>
              </a:ext>
            </a:extLst>
          </p:cNvPr>
          <p:cNvGraphicFramePr>
            <a:graphicFrameLocks noGrp="1"/>
          </p:cNvGraphicFramePr>
          <p:nvPr>
            <p:extLst>
              <p:ext uri="{D42A27DB-BD31-4B8C-83A1-F6EECF244321}">
                <p14:modId xmlns:p14="http://schemas.microsoft.com/office/powerpoint/2010/main" val="3565725871"/>
              </p:ext>
            </p:extLst>
          </p:nvPr>
        </p:nvGraphicFramePr>
        <p:xfrm>
          <a:off x="910659" y="2279707"/>
          <a:ext cx="853981" cy="1828800"/>
        </p:xfrm>
        <a:graphic>
          <a:graphicData uri="http://schemas.openxmlformats.org/drawingml/2006/table">
            <a:tbl>
              <a:tblPr firstRow="1" bandRow="1">
                <a:tableStyleId>{2D5ABB26-0587-4C30-8999-92F81FD0307C}</a:tableStyleId>
              </a:tblPr>
              <a:tblGrid>
                <a:gridCol w="853981">
                  <a:extLst>
                    <a:ext uri="{9D8B030D-6E8A-4147-A177-3AD203B41FA5}">
                      <a16:colId xmlns:a16="http://schemas.microsoft.com/office/drawing/2014/main" val="4234261184"/>
                    </a:ext>
                  </a:extLst>
                </a:gridCol>
              </a:tblGrid>
              <a:tr h="354013">
                <a:tc>
                  <a:txBody>
                    <a:bodyPr/>
                    <a:lstStyle/>
                    <a:p>
                      <a:r>
                        <a:rPr lang="en-US" dirty="0"/>
                        <a:t>head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5716100"/>
                  </a:ext>
                </a:extLst>
              </a:tr>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88818805"/>
                  </a:ext>
                </a:extLst>
              </a:tr>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93834098"/>
                  </a:ext>
                </a:extLst>
              </a:tr>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85081906"/>
                  </a:ext>
                </a:extLst>
              </a:tr>
              <a:tr h="354013">
                <a:tc>
                  <a:txBody>
                    <a:bodyPr/>
                    <a:lstStyle/>
                    <a:p>
                      <a:r>
                        <a:rPr lang="en-US" dirty="0"/>
                        <a:t>tail</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6050820"/>
                  </a:ext>
                </a:extLst>
              </a:tr>
            </a:tbl>
          </a:graphicData>
        </a:graphic>
      </p:graphicFrame>
      <p:graphicFrame>
        <p:nvGraphicFramePr>
          <p:cNvPr id="89" name="Table 16">
            <a:extLst>
              <a:ext uri="{FF2B5EF4-FFF2-40B4-BE49-F238E27FC236}">
                <a16:creationId xmlns:a16="http://schemas.microsoft.com/office/drawing/2014/main" id="{1EB9EA1F-38A9-476C-86FE-DFDAF3F7C573}"/>
              </a:ext>
            </a:extLst>
          </p:cNvPr>
          <p:cNvGraphicFramePr>
            <a:graphicFrameLocks noGrp="1"/>
          </p:cNvGraphicFramePr>
          <p:nvPr>
            <p:extLst>
              <p:ext uri="{D42A27DB-BD31-4B8C-83A1-F6EECF244321}">
                <p14:modId xmlns:p14="http://schemas.microsoft.com/office/powerpoint/2010/main" val="3885366847"/>
              </p:ext>
            </p:extLst>
          </p:nvPr>
        </p:nvGraphicFramePr>
        <p:xfrm>
          <a:off x="909779" y="2278715"/>
          <a:ext cx="853981" cy="1828800"/>
        </p:xfrm>
        <a:graphic>
          <a:graphicData uri="http://schemas.openxmlformats.org/drawingml/2006/table">
            <a:tbl>
              <a:tblPr firstRow="1" bandRow="1">
                <a:tableStyleId>{2D5ABB26-0587-4C30-8999-92F81FD0307C}</a:tableStyleId>
              </a:tblPr>
              <a:tblGrid>
                <a:gridCol w="853981">
                  <a:extLst>
                    <a:ext uri="{9D8B030D-6E8A-4147-A177-3AD203B41FA5}">
                      <a16:colId xmlns:a16="http://schemas.microsoft.com/office/drawing/2014/main" val="1276765238"/>
                    </a:ext>
                  </a:extLst>
                </a:gridCol>
              </a:tblGrid>
              <a:tr h="354013">
                <a:tc>
                  <a:txBody>
                    <a:bodyPr/>
                    <a:lstStyle/>
                    <a:p>
                      <a:r>
                        <a:rPr lang="en-US" dirty="0"/>
                        <a:t>head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6873852"/>
                  </a:ext>
                </a:extLst>
              </a:tr>
              <a:tr h="354013">
                <a:tc>
                  <a:txBody>
                    <a:bodyPr/>
                    <a:lstStyle/>
                    <a:p>
                      <a:r>
                        <a:rPr lang="en-US" dirty="0"/>
                        <a:t>blocks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7198231"/>
                  </a:ext>
                </a:extLst>
              </a:tr>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8978988"/>
                  </a:ext>
                </a:extLst>
              </a:tr>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80693758"/>
                  </a:ext>
                </a:extLst>
              </a:tr>
              <a:tr h="354013">
                <a:tc>
                  <a:txBody>
                    <a:bodyPr/>
                    <a:lstStyle/>
                    <a:p>
                      <a:r>
                        <a:rPr lang="en-US" dirty="0"/>
                        <a:t>tail</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6216577"/>
                  </a:ext>
                </a:extLst>
              </a:tr>
            </a:tbl>
          </a:graphicData>
        </a:graphic>
      </p:graphicFrame>
    </p:spTree>
    <p:extLst>
      <p:ext uri="{BB962C8B-B14F-4D97-AF65-F5344CB8AC3E}">
        <p14:creationId xmlns:p14="http://schemas.microsoft.com/office/powerpoint/2010/main" val="76206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8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88"/>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89"/>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936000" y="1491630"/>
            <a:ext cx="7308000" cy="360000"/>
          </a:xfrm>
        </p:spPr>
        <p:txBody>
          <a:bodyPr>
            <a:normAutofit/>
          </a:bodyPr>
          <a:lstStyle/>
          <a:p>
            <a:r>
              <a:rPr lang="en-US" dirty="0"/>
              <a:t>Deque build from blocks/chunks...</a:t>
            </a:r>
          </a:p>
        </p:txBody>
      </p:sp>
      <p:sp>
        <p:nvSpPr>
          <p:cNvPr id="6" name="Foliennummernplatzhalter 5"/>
          <p:cNvSpPr>
            <a:spLocks noGrp="1"/>
          </p:cNvSpPr>
          <p:nvPr>
            <p:ph type="sldNum" sz="quarter" idx="4"/>
          </p:nvPr>
        </p:nvSpPr>
        <p:spPr/>
        <p:txBody>
          <a:bodyPr/>
          <a:lstStyle/>
          <a:p>
            <a:r>
              <a:rPr lang="de-DE" dirty="0"/>
              <a:t>7</a:t>
            </a:r>
          </a:p>
        </p:txBody>
      </p:sp>
      <p:sp>
        <p:nvSpPr>
          <p:cNvPr id="3" name="Titel 2"/>
          <p:cNvSpPr>
            <a:spLocks noGrp="1"/>
          </p:cNvSpPr>
          <p:nvPr>
            <p:ph type="title"/>
          </p:nvPr>
        </p:nvSpPr>
        <p:spPr/>
        <p:txBody>
          <a:bodyPr/>
          <a:lstStyle/>
          <a:p>
            <a:r>
              <a:rPr lang="en-US" dirty="0"/>
              <a:t>What is a double-ended-queue?</a:t>
            </a:r>
            <a:endParaRPr lang="de-DE" dirty="0"/>
          </a:p>
        </p:txBody>
      </p:sp>
      <p:sp>
        <p:nvSpPr>
          <p:cNvPr id="4" name="Inhaltsplatzhalter 3"/>
          <p:cNvSpPr>
            <a:spLocks noGrp="1"/>
          </p:cNvSpPr>
          <p:nvPr>
            <p:ph sz="quarter" idx="13"/>
          </p:nvPr>
        </p:nvSpPr>
        <p:spPr>
          <a:xfrm>
            <a:off x="936000" y="899112"/>
            <a:ext cx="7308000" cy="429622"/>
          </a:xfrm>
        </p:spPr>
        <p:txBody>
          <a:bodyPr>
            <a:normAutofit/>
          </a:bodyPr>
          <a:lstStyle/>
          <a:p>
            <a:r>
              <a:rPr lang="en-US" dirty="0"/>
              <a:t>General</a:t>
            </a:r>
            <a:r>
              <a:rPr lang="de-DE" dirty="0"/>
              <a:t>: 3. Blocks/Chunks</a:t>
            </a:r>
          </a:p>
        </p:txBody>
      </p:sp>
      <p:sp>
        <p:nvSpPr>
          <p:cNvPr id="7" name="Fußzeilenplatzhalter 6"/>
          <p:cNvSpPr>
            <a:spLocks noGrp="1"/>
          </p:cNvSpPr>
          <p:nvPr>
            <p:ph type="ftr" sz="quarter" idx="3"/>
          </p:nvPr>
        </p:nvSpPr>
        <p:spPr/>
        <p:txBody>
          <a:bodyPr/>
          <a:lstStyle/>
          <a:p>
            <a:r>
              <a:rPr lang="en-US" dirty="0"/>
              <a:t>TU </a:t>
            </a:r>
            <a:r>
              <a:rPr lang="en-US" dirty="0" err="1"/>
              <a:t>Bergakademie</a:t>
            </a:r>
            <a:r>
              <a:rPr lang="en-US" dirty="0"/>
              <a:t> Freiberg | Presenter: Marco Naumann| 2021</a:t>
            </a:r>
          </a:p>
        </p:txBody>
      </p:sp>
      <p:sp>
        <p:nvSpPr>
          <p:cNvPr id="20" name="Inhaltsplatzhalter 1">
            <a:extLst>
              <a:ext uri="{FF2B5EF4-FFF2-40B4-BE49-F238E27FC236}">
                <a16:creationId xmlns:a16="http://schemas.microsoft.com/office/drawing/2014/main" id="{B146FE48-8587-4390-9806-E95AE25BC6B2}"/>
              </a:ext>
            </a:extLst>
          </p:cNvPr>
          <p:cNvSpPr txBox="1">
            <a:spLocks/>
          </p:cNvSpPr>
          <p:nvPr/>
        </p:nvSpPr>
        <p:spPr>
          <a:xfrm>
            <a:off x="5372965" y="296885"/>
            <a:ext cx="3888429" cy="2063697"/>
          </a:xfrm>
          <a:prstGeom prst="rect">
            <a:avLst/>
          </a:prstGeom>
        </p:spPr>
        <p:txBody>
          <a:bodyPr vert="horz" lIns="0" tIns="0" rIns="0" bIns="0" rtlCol="0">
            <a:normAutofit/>
          </a:bodyPr>
          <a:lstStyle>
            <a:lvl1pPr marL="0" indent="0" algn="l" defTabSz="914400" rtl="0" eaLnBrk="1" latinLnBrk="0" hangingPunct="1">
              <a:spcBef>
                <a:spcPct val="20000"/>
              </a:spcBef>
              <a:buFontTx/>
              <a:buNone/>
              <a:defRPr sz="1800" kern="1200">
                <a:solidFill>
                  <a:srgbClr val="333333"/>
                </a:solidFill>
                <a:latin typeface="Arial" pitchFamily="34" charset="0"/>
                <a:ea typeface="+mn-ea"/>
                <a:cs typeface="Arial" pitchFamily="34" charset="0"/>
              </a:defRPr>
            </a:lvl1pPr>
            <a:lvl2pPr marL="742950" indent="-285750" algn="l" defTabSz="914400" rtl="0" eaLnBrk="1" latinLnBrk="0" hangingPunct="1">
              <a:spcBef>
                <a:spcPct val="20000"/>
              </a:spcBef>
              <a:buFont typeface="Wingdings" pitchFamily="2" charset="2"/>
              <a:buChar char="§"/>
              <a:defRPr sz="1800" kern="1200">
                <a:solidFill>
                  <a:srgbClr val="333333"/>
                </a:solidFill>
                <a:latin typeface="Arial" pitchFamily="34" charset="0"/>
                <a:ea typeface="+mn-ea"/>
                <a:cs typeface="Arial" pitchFamily="34" charset="0"/>
              </a:defRPr>
            </a:lvl2pPr>
            <a:lvl3pPr marL="1143000" indent="-228600" algn="l" defTabSz="914400" rtl="0" eaLnBrk="1" latinLnBrk="0" hangingPunct="1">
              <a:spcBef>
                <a:spcPct val="20000"/>
              </a:spcBef>
              <a:buFont typeface="Courier New" pitchFamily="49" charset="0"/>
              <a:buChar char="o"/>
              <a:defRPr sz="1400" kern="1200">
                <a:solidFill>
                  <a:srgbClr val="333333"/>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rgbClr val="333333"/>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rgbClr val="333333"/>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Let's add some stuff here as well:</a:t>
            </a:r>
          </a:p>
          <a:p>
            <a:r>
              <a:rPr lang="de-DE" dirty="0"/>
              <a:t>deque_add_back </a:t>
            </a:r>
          </a:p>
          <a:p>
            <a:r>
              <a:rPr lang="en-US" dirty="0"/>
              <a:t>… more… more… MUCH MORE!</a:t>
            </a:r>
          </a:p>
          <a:p>
            <a:r>
              <a:rPr lang="de-DE" dirty="0"/>
              <a:t>Deque_add_front</a:t>
            </a:r>
          </a:p>
          <a:p>
            <a:r>
              <a:rPr lang="en-US" dirty="0"/>
              <a:t>… more… more… MUCH MORE!</a:t>
            </a:r>
          </a:p>
          <a:p>
            <a:r>
              <a:rPr lang="de-DE" dirty="0"/>
              <a:t> </a:t>
            </a:r>
          </a:p>
          <a:p>
            <a:endParaRPr lang="de-DE" dirty="0"/>
          </a:p>
          <a:p>
            <a:endParaRPr lang="de-DE" dirty="0"/>
          </a:p>
          <a:p>
            <a:endParaRPr lang="de-DE" dirty="0"/>
          </a:p>
        </p:txBody>
      </p:sp>
      <p:graphicFrame>
        <p:nvGraphicFramePr>
          <p:cNvPr id="8" name="Table 16">
            <a:extLst>
              <a:ext uri="{FF2B5EF4-FFF2-40B4-BE49-F238E27FC236}">
                <a16:creationId xmlns:a16="http://schemas.microsoft.com/office/drawing/2014/main" id="{76BC6588-6AF4-4355-8D6E-14BC3F082EE7}"/>
              </a:ext>
            </a:extLst>
          </p:cNvPr>
          <p:cNvGraphicFramePr>
            <a:graphicFrameLocks noGrp="1"/>
          </p:cNvGraphicFramePr>
          <p:nvPr/>
        </p:nvGraphicFramePr>
        <p:xfrm>
          <a:off x="909807" y="2278447"/>
          <a:ext cx="853981" cy="1828800"/>
        </p:xfrm>
        <a:graphic>
          <a:graphicData uri="http://schemas.openxmlformats.org/drawingml/2006/table">
            <a:tbl>
              <a:tblPr firstRow="1" bandRow="1">
                <a:tableStyleId>{2D5ABB26-0587-4C30-8999-92F81FD0307C}</a:tableStyleId>
              </a:tblPr>
              <a:tblGrid>
                <a:gridCol w="853981">
                  <a:extLst>
                    <a:ext uri="{9D8B030D-6E8A-4147-A177-3AD203B41FA5}">
                      <a16:colId xmlns:a16="http://schemas.microsoft.com/office/drawing/2014/main" val="1276765238"/>
                    </a:ext>
                  </a:extLst>
                </a:gridCol>
              </a:tblGrid>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6873852"/>
                  </a:ext>
                </a:extLst>
              </a:tr>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7198231"/>
                  </a:ext>
                </a:extLst>
              </a:tr>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8978988"/>
                  </a:ext>
                </a:extLst>
              </a:tr>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80693758"/>
                  </a:ext>
                </a:extLst>
              </a:tr>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6216577"/>
                  </a:ext>
                </a:extLst>
              </a:tr>
            </a:tbl>
          </a:graphicData>
        </a:graphic>
      </p:graphicFrame>
      <p:graphicFrame>
        <p:nvGraphicFramePr>
          <p:cNvPr id="17" name="Table 16">
            <a:extLst>
              <a:ext uri="{FF2B5EF4-FFF2-40B4-BE49-F238E27FC236}">
                <a16:creationId xmlns:a16="http://schemas.microsoft.com/office/drawing/2014/main" id="{1E8762D4-BEDE-4A27-9765-9919D75D8B32}"/>
              </a:ext>
            </a:extLst>
          </p:cNvPr>
          <p:cNvGraphicFramePr>
            <a:graphicFrameLocks noGrp="1"/>
          </p:cNvGraphicFramePr>
          <p:nvPr/>
        </p:nvGraphicFramePr>
        <p:xfrm>
          <a:off x="2405565" y="2456343"/>
          <a:ext cx="853981" cy="1463040"/>
        </p:xfrm>
        <a:graphic>
          <a:graphicData uri="http://schemas.openxmlformats.org/drawingml/2006/table">
            <a:tbl>
              <a:tblPr firstRow="1" bandRow="1">
                <a:tableStyleId>{2D5ABB26-0587-4C30-8999-92F81FD0307C}</a:tableStyleId>
              </a:tblPr>
              <a:tblGrid>
                <a:gridCol w="853981">
                  <a:extLst>
                    <a:ext uri="{9D8B030D-6E8A-4147-A177-3AD203B41FA5}">
                      <a16:colId xmlns:a16="http://schemas.microsoft.com/office/drawing/2014/main" val="733512442"/>
                    </a:ext>
                  </a:extLst>
                </a:gridCol>
              </a:tblGrid>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4711996"/>
                  </a:ext>
                </a:extLst>
              </a:tr>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96655957"/>
                  </a:ext>
                </a:extLst>
              </a:tr>
              <a:tr h="354013">
                <a:tc>
                  <a:txBody>
                    <a:bodyPr/>
                    <a:lstStyle/>
                    <a:p>
                      <a:r>
                        <a:rPr lang="en-US" dirty="0"/>
                        <a:t>ch0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6043857"/>
                  </a:ext>
                </a:extLst>
              </a:tr>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4413385"/>
                  </a:ext>
                </a:extLst>
              </a:tr>
            </a:tbl>
          </a:graphicData>
        </a:graphic>
      </p:graphicFrame>
      <p:cxnSp>
        <p:nvCxnSpPr>
          <p:cNvPr id="37" name="Connector: Elbow 36">
            <a:extLst>
              <a:ext uri="{FF2B5EF4-FFF2-40B4-BE49-F238E27FC236}">
                <a16:creationId xmlns:a16="http://schemas.microsoft.com/office/drawing/2014/main" id="{689BC0EC-EC72-440E-A1A0-DD136A7B5F09}"/>
              </a:ext>
            </a:extLst>
          </p:cNvPr>
          <p:cNvCxnSpPr/>
          <p:nvPr/>
        </p:nvCxnSpPr>
        <p:spPr>
          <a:xfrm>
            <a:off x="1756611" y="3187863"/>
            <a:ext cx="641684" cy="180979"/>
          </a:xfrm>
          <a:prstGeom prst="bentConnector3">
            <a:avLst>
              <a:gd name="adj1" fmla="val 48750"/>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EC194BE1-1B70-445F-861D-999E50FD24F6}"/>
              </a:ext>
            </a:extLst>
          </p:cNvPr>
          <p:cNvCxnSpPr>
            <a:cxnSpLocks/>
          </p:cNvCxnSpPr>
          <p:nvPr/>
        </p:nvCxnSpPr>
        <p:spPr>
          <a:xfrm flipV="1">
            <a:off x="1783152" y="3419794"/>
            <a:ext cx="615143" cy="133924"/>
          </a:xfrm>
          <a:prstGeom prst="bentConnector3">
            <a:avLst>
              <a:gd name="adj1" fmla="val 50775"/>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43" name="Table 42">
            <a:extLst>
              <a:ext uri="{FF2B5EF4-FFF2-40B4-BE49-F238E27FC236}">
                <a16:creationId xmlns:a16="http://schemas.microsoft.com/office/drawing/2014/main" id="{906893DC-8BE4-442B-B5B5-94F7EDA7A2C7}"/>
              </a:ext>
            </a:extLst>
          </p:cNvPr>
          <p:cNvGraphicFramePr>
            <a:graphicFrameLocks noGrp="1"/>
          </p:cNvGraphicFramePr>
          <p:nvPr>
            <p:extLst>
              <p:ext uri="{D42A27DB-BD31-4B8C-83A1-F6EECF244321}">
                <p14:modId xmlns:p14="http://schemas.microsoft.com/office/powerpoint/2010/main" val="2657402987"/>
              </p:ext>
            </p:extLst>
          </p:nvPr>
        </p:nvGraphicFramePr>
        <p:xfrm>
          <a:off x="3992628" y="2634042"/>
          <a:ext cx="853981" cy="1097280"/>
        </p:xfrm>
        <a:graphic>
          <a:graphicData uri="http://schemas.openxmlformats.org/drawingml/2006/table">
            <a:tbl>
              <a:tblPr firstRow="1" bandRow="1">
                <a:tableStyleId>{2D5ABB26-0587-4C30-8999-92F81FD0307C}</a:tableStyleId>
              </a:tblPr>
              <a:tblGrid>
                <a:gridCol w="853981">
                  <a:extLst>
                    <a:ext uri="{9D8B030D-6E8A-4147-A177-3AD203B41FA5}">
                      <a16:colId xmlns:a16="http://schemas.microsoft.com/office/drawing/2014/main" val="1890797469"/>
                    </a:ext>
                  </a:extLst>
                </a:gridCol>
              </a:tblGrid>
              <a:tr h="354013">
                <a:tc>
                  <a:txBody>
                    <a:bodyPr/>
                    <a:lstStyle/>
                    <a:p>
                      <a:r>
                        <a:rPr lang="en-US" dirty="0"/>
                        <a:t>e3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4387780"/>
                  </a:ext>
                </a:extLst>
              </a:tr>
              <a:tr h="354013">
                <a:tc>
                  <a:txBody>
                    <a:bodyPr/>
                    <a:lstStyle/>
                    <a:p>
                      <a:r>
                        <a:rPr lang="en-US" dirty="0"/>
                        <a:t>e1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376922"/>
                  </a:ext>
                </a:extLst>
              </a:tr>
              <a:tr h="354013">
                <a:tc>
                  <a:txBody>
                    <a:bodyPr/>
                    <a:lstStyle/>
                    <a:p>
                      <a:r>
                        <a:rPr lang="en-US" dirty="0"/>
                        <a:t>e2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8355398"/>
                  </a:ext>
                </a:extLst>
              </a:tr>
            </a:tbl>
          </a:graphicData>
        </a:graphic>
      </p:graphicFrame>
      <p:cxnSp>
        <p:nvCxnSpPr>
          <p:cNvPr id="54" name="Connector: Elbow 53">
            <a:extLst>
              <a:ext uri="{FF2B5EF4-FFF2-40B4-BE49-F238E27FC236}">
                <a16:creationId xmlns:a16="http://schemas.microsoft.com/office/drawing/2014/main" id="{84E95448-007D-4870-89BB-8D04D689C126}"/>
              </a:ext>
            </a:extLst>
          </p:cNvPr>
          <p:cNvCxnSpPr>
            <a:cxnSpLocks/>
          </p:cNvCxnSpPr>
          <p:nvPr/>
        </p:nvCxnSpPr>
        <p:spPr>
          <a:xfrm flipV="1">
            <a:off x="3266816" y="2848320"/>
            <a:ext cx="725812" cy="562589"/>
          </a:xfrm>
          <a:prstGeom prst="bentConnector3">
            <a:avLst>
              <a:gd name="adj1" fmla="val 46719"/>
            </a:avLst>
          </a:prstGeom>
          <a:ln w="254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AC5FA2DC-3849-4B4E-B073-485CB0720079}"/>
              </a:ext>
            </a:extLst>
          </p:cNvPr>
          <p:cNvCxnSpPr>
            <a:cxnSpLocks/>
          </p:cNvCxnSpPr>
          <p:nvPr/>
        </p:nvCxnSpPr>
        <p:spPr>
          <a:xfrm flipV="1">
            <a:off x="1756611" y="2619874"/>
            <a:ext cx="641684" cy="228446"/>
          </a:xfrm>
          <a:prstGeom prst="bentConnector3">
            <a:avLst>
              <a:gd name="adj1" fmla="val 50000"/>
            </a:avLst>
          </a:prstGeom>
          <a:ln w="25400">
            <a:solidFill>
              <a:srgbClr val="33333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1D21A952-53FF-4EC6-BEAB-F091B3C448EC}"/>
              </a:ext>
            </a:extLst>
          </p:cNvPr>
          <p:cNvCxnSpPr>
            <a:cxnSpLocks/>
          </p:cNvCxnSpPr>
          <p:nvPr/>
        </p:nvCxnSpPr>
        <p:spPr>
          <a:xfrm flipV="1">
            <a:off x="1783152" y="2228323"/>
            <a:ext cx="827440" cy="222896"/>
          </a:xfrm>
          <a:prstGeom prst="bentConnector3">
            <a:avLst>
              <a:gd name="adj1" fmla="val 32551"/>
            </a:avLst>
          </a:prstGeom>
          <a:ln w="254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3" name="Connector: Elbow 62">
            <a:extLst>
              <a:ext uri="{FF2B5EF4-FFF2-40B4-BE49-F238E27FC236}">
                <a16:creationId xmlns:a16="http://schemas.microsoft.com/office/drawing/2014/main" id="{3DF61FAB-B341-4CF3-A7DF-B446DD62A7BE}"/>
              </a:ext>
            </a:extLst>
          </p:cNvPr>
          <p:cNvCxnSpPr>
            <a:cxnSpLocks/>
          </p:cNvCxnSpPr>
          <p:nvPr/>
        </p:nvCxnSpPr>
        <p:spPr>
          <a:xfrm>
            <a:off x="2610592" y="2232872"/>
            <a:ext cx="1382036" cy="534391"/>
          </a:xfrm>
          <a:prstGeom prst="bentConnector3">
            <a:avLst>
              <a:gd name="adj1" fmla="val 62768"/>
            </a:avLst>
          </a:prstGeom>
          <a:ln w="25400"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6" name="Connector: Elbow 75">
            <a:extLst>
              <a:ext uri="{FF2B5EF4-FFF2-40B4-BE49-F238E27FC236}">
                <a16:creationId xmlns:a16="http://schemas.microsoft.com/office/drawing/2014/main" id="{B9311B78-D6F2-466C-BA67-3DD33D5D1C15}"/>
              </a:ext>
            </a:extLst>
          </p:cNvPr>
          <p:cNvCxnSpPr>
            <a:cxnSpLocks/>
          </p:cNvCxnSpPr>
          <p:nvPr/>
        </p:nvCxnSpPr>
        <p:spPr>
          <a:xfrm>
            <a:off x="1783152" y="3940315"/>
            <a:ext cx="956028" cy="214031"/>
          </a:xfrm>
          <a:prstGeom prst="bentConnector3">
            <a:avLst>
              <a:gd name="adj1" fmla="val 32565"/>
            </a:avLst>
          </a:prstGeom>
          <a:ln w="254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7" name="Connector: Elbow 76">
            <a:extLst>
              <a:ext uri="{FF2B5EF4-FFF2-40B4-BE49-F238E27FC236}">
                <a16:creationId xmlns:a16="http://schemas.microsoft.com/office/drawing/2014/main" id="{C9339012-7899-44DC-A8B5-27A80A79ECE9}"/>
              </a:ext>
            </a:extLst>
          </p:cNvPr>
          <p:cNvCxnSpPr>
            <a:cxnSpLocks/>
          </p:cNvCxnSpPr>
          <p:nvPr/>
        </p:nvCxnSpPr>
        <p:spPr>
          <a:xfrm flipV="1">
            <a:off x="2832555" y="3553718"/>
            <a:ext cx="1160073" cy="597313"/>
          </a:xfrm>
          <a:prstGeom prst="bentConnector3">
            <a:avLst>
              <a:gd name="adj1" fmla="val 58297"/>
            </a:avLst>
          </a:prstGeom>
          <a:ln w="25400" cap="flat" cmpd="sng" algn="ctr">
            <a:solidFill>
              <a:srgbClr val="FF0000"/>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87" name="Table 16">
            <a:extLst>
              <a:ext uri="{FF2B5EF4-FFF2-40B4-BE49-F238E27FC236}">
                <a16:creationId xmlns:a16="http://schemas.microsoft.com/office/drawing/2014/main" id="{E7B48C87-5BB3-4633-8FEF-89C623BF4637}"/>
              </a:ext>
            </a:extLst>
          </p:cNvPr>
          <p:cNvGraphicFramePr>
            <a:graphicFrameLocks noGrp="1"/>
          </p:cNvGraphicFramePr>
          <p:nvPr/>
        </p:nvGraphicFramePr>
        <p:xfrm>
          <a:off x="909398" y="2278050"/>
          <a:ext cx="853981" cy="1828800"/>
        </p:xfrm>
        <a:graphic>
          <a:graphicData uri="http://schemas.openxmlformats.org/drawingml/2006/table">
            <a:tbl>
              <a:tblPr firstRow="1" bandRow="1">
                <a:tableStyleId>{2D5ABB26-0587-4C30-8999-92F81FD0307C}</a:tableStyleId>
              </a:tblPr>
              <a:tblGrid>
                <a:gridCol w="853981">
                  <a:extLst>
                    <a:ext uri="{9D8B030D-6E8A-4147-A177-3AD203B41FA5}">
                      <a16:colId xmlns:a16="http://schemas.microsoft.com/office/drawing/2014/main" val="1276765238"/>
                    </a:ext>
                  </a:extLst>
                </a:gridCol>
              </a:tblGrid>
              <a:tr h="354013">
                <a:tc>
                  <a:txBody>
                    <a:bodyPr/>
                    <a:lstStyle/>
                    <a:p>
                      <a:r>
                        <a:rPr lang="en-US" dirty="0"/>
                        <a:t>head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6873852"/>
                  </a:ext>
                </a:extLst>
              </a:tr>
              <a:tr h="354013">
                <a:tc>
                  <a:txBody>
                    <a:bodyPr/>
                    <a:lstStyle/>
                    <a:p>
                      <a:r>
                        <a:rPr lang="en-US" dirty="0"/>
                        <a:t>blocks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7198231"/>
                  </a:ext>
                </a:extLst>
              </a:tr>
              <a:tr h="354013">
                <a:tc>
                  <a:txBody>
                    <a:bodyPr/>
                    <a:lstStyle/>
                    <a:p>
                      <a:r>
                        <a:rPr lang="en-US" dirty="0" err="1"/>
                        <a:t>headBl</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8978988"/>
                  </a:ext>
                </a:extLst>
              </a:tr>
              <a:tr h="354013">
                <a:tc>
                  <a:txBody>
                    <a:bodyPr/>
                    <a:lstStyle/>
                    <a:p>
                      <a:r>
                        <a:rPr lang="en-US" dirty="0" err="1"/>
                        <a:t>tailBl</a:t>
                      </a:r>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80693758"/>
                  </a:ext>
                </a:extLst>
              </a:tr>
              <a:tr h="354013">
                <a:tc>
                  <a:txBody>
                    <a:bodyPr/>
                    <a:lstStyle/>
                    <a:p>
                      <a:r>
                        <a:rPr lang="en-US" dirty="0"/>
                        <a:t>tail</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6216577"/>
                  </a:ext>
                </a:extLst>
              </a:tr>
            </a:tbl>
          </a:graphicData>
        </a:graphic>
      </p:graphicFrame>
      <p:graphicFrame>
        <p:nvGraphicFramePr>
          <p:cNvPr id="28" name="Table 27">
            <a:extLst>
              <a:ext uri="{FF2B5EF4-FFF2-40B4-BE49-F238E27FC236}">
                <a16:creationId xmlns:a16="http://schemas.microsoft.com/office/drawing/2014/main" id="{EFDF1EB4-DC73-4676-A525-88124B856AB4}"/>
              </a:ext>
            </a:extLst>
          </p:cNvPr>
          <p:cNvGraphicFramePr>
            <a:graphicFrameLocks noGrp="1"/>
          </p:cNvGraphicFramePr>
          <p:nvPr>
            <p:extLst>
              <p:ext uri="{D42A27DB-BD31-4B8C-83A1-F6EECF244321}">
                <p14:modId xmlns:p14="http://schemas.microsoft.com/office/powerpoint/2010/main" val="3872846087"/>
              </p:ext>
            </p:extLst>
          </p:nvPr>
        </p:nvGraphicFramePr>
        <p:xfrm>
          <a:off x="2404494" y="2455981"/>
          <a:ext cx="853981" cy="1463040"/>
        </p:xfrm>
        <a:graphic>
          <a:graphicData uri="http://schemas.openxmlformats.org/drawingml/2006/table">
            <a:tbl>
              <a:tblPr firstRow="1" bandRow="1">
                <a:tableStyleId>{2D5ABB26-0587-4C30-8999-92F81FD0307C}</a:tableStyleId>
              </a:tblPr>
              <a:tblGrid>
                <a:gridCol w="853981">
                  <a:extLst>
                    <a:ext uri="{9D8B030D-6E8A-4147-A177-3AD203B41FA5}">
                      <a16:colId xmlns:a16="http://schemas.microsoft.com/office/drawing/2014/main" val="733512442"/>
                    </a:ext>
                  </a:extLst>
                </a:gridCol>
              </a:tblGrid>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4711996"/>
                  </a:ext>
                </a:extLst>
              </a:tr>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96655957"/>
                  </a:ext>
                </a:extLst>
              </a:tr>
              <a:tr h="354013">
                <a:tc>
                  <a:txBody>
                    <a:bodyPr/>
                    <a:lstStyle/>
                    <a:p>
                      <a:r>
                        <a:rPr lang="en-US" dirty="0"/>
                        <a:t>ch0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6043857"/>
                  </a:ext>
                </a:extLst>
              </a:tr>
              <a:tr h="354013">
                <a:tc>
                  <a:txBody>
                    <a:bodyPr/>
                    <a:lstStyle/>
                    <a:p>
                      <a:r>
                        <a:rPr lang="en-US" dirty="0"/>
                        <a:t>ch1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4413385"/>
                  </a:ext>
                </a:extLst>
              </a:tr>
            </a:tbl>
          </a:graphicData>
        </a:graphic>
      </p:graphicFrame>
      <p:cxnSp>
        <p:nvCxnSpPr>
          <p:cNvPr id="29" name="Connector: Elbow 28">
            <a:extLst>
              <a:ext uri="{FF2B5EF4-FFF2-40B4-BE49-F238E27FC236}">
                <a16:creationId xmlns:a16="http://schemas.microsoft.com/office/drawing/2014/main" id="{BD5F86C4-55F2-495A-946F-DD5A4C23C4C1}"/>
              </a:ext>
            </a:extLst>
          </p:cNvPr>
          <p:cNvCxnSpPr>
            <a:cxnSpLocks/>
          </p:cNvCxnSpPr>
          <p:nvPr/>
        </p:nvCxnSpPr>
        <p:spPr>
          <a:xfrm>
            <a:off x="1783152" y="3553718"/>
            <a:ext cx="602231" cy="201721"/>
          </a:xfrm>
          <a:prstGeom prst="bentConnector3">
            <a:avLst>
              <a:gd name="adj1" fmla="val 52372"/>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le 35">
            <a:extLst>
              <a:ext uri="{FF2B5EF4-FFF2-40B4-BE49-F238E27FC236}">
                <a16:creationId xmlns:a16="http://schemas.microsoft.com/office/drawing/2014/main" id="{55BB2B9D-34BF-4EFE-856A-5BCB9CCA0BA9}"/>
              </a:ext>
            </a:extLst>
          </p:cNvPr>
          <p:cNvGraphicFramePr>
            <a:graphicFrameLocks noGrp="1"/>
          </p:cNvGraphicFramePr>
          <p:nvPr>
            <p:extLst>
              <p:ext uri="{D42A27DB-BD31-4B8C-83A1-F6EECF244321}">
                <p14:modId xmlns:p14="http://schemas.microsoft.com/office/powerpoint/2010/main" val="2802900199"/>
              </p:ext>
            </p:extLst>
          </p:nvPr>
        </p:nvGraphicFramePr>
        <p:xfrm>
          <a:off x="5372965" y="2634042"/>
          <a:ext cx="853981" cy="1097280"/>
        </p:xfrm>
        <a:graphic>
          <a:graphicData uri="http://schemas.openxmlformats.org/drawingml/2006/table">
            <a:tbl>
              <a:tblPr firstRow="1" bandRow="1">
                <a:tableStyleId>{2D5ABB26-0587-4C30-8999-92F81FD0307C}</a:tableStyleId>
              </a:tblPr>
              <a:tblGrid>
                <a:gridCol w="853981">
                  <a:extLst>
                    <a:ext uri="{9D8B030D-6E8A-4147-A177-3AD203B41FA5}">
                      <a16:colId xmlns:a16="http://schemas.microsoft.com/office/drawing/2014/main" val="1890797469"/>
                    </a:ext>
                  </a:extLst>
                </a:gridCol>
              </a:tblGrid>
              <a:tr h="354013">
                <a:tc>
                  <a:txBody>
                    <a:bodyPr/>
                    <a:lstStyle/>
                    <a:p>
                      <a:r>
                        <a:rPr lang="en-US" dirty="0"/>
                        <a:t>e4</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4387780"/>
                  </a:ext>
                </a:extLst>
              </a:tr>
              <a:tr h="354013">
                <a:tc>
                  <a:txBody>
                    <a:bodyPr/>
                    <a:lstStyle/>
                    <a:p>
                      <a:r>
                        <a:rPr lang="en-US" dirty="0"/>
                        <a:t>e5</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376922"/>
                  </a:ext>
                </a:extLst>
              </a:tr>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8355398"/>
                  </a:ext>
                </a:extLst>
              </a:tr>
            </a:tbl>
          </a:graphicData>
        </a:graphic>
      </p:graphicFrame>
      <p:cxnSp>
        <p:nvCxnSpPr>
          <p:cNvPr id="38" name="Connector: Elbow 37">
            <a:extLst>
              <a:ext uri="{FF2B5EF4-FFF2-40B4-BE49-F238E27FC236}">
                <a16:creationId xmlns:a16="http://schemas.microsoft.com/office/drawing/2014/main" id="{6A351AF5-F246-4870-A3A0-E8296C9A880B}"/>
              </a:ext>
            </a:extLst>
          </p:cNvPr>
          <p:cNvCxnSpPr>
            <a:cxnSpLocks/>
          </p:cNvCxnSpPr>
          <p:nvPr/>
        </p:nvCxnSpPr>
        <p:spPr>
          <a:xfrm flipV="1">
            <a:off x="3265968" y="2688497"/>
            <a:ext cx="2106997" cy="1103811"/>
          </a:xfrm>
          <a:prstGeom prst="bentConnector3">
            <a:avLst>
              <a:gd name="adj1" fmla="val 78480"/>
            </a:avLst>
          </a:prstGeom>
          <a:ln w="254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D4FE7AB8-4633-4D11-BD0E-984294C70F83}"/>
              </a:ext>
            </a:extLst>
          </p:cNvPr>
          <p:cNvCxnSpPr>
            <a:cxnSpLocks/>
            <a:endCxn id="36" idx="1"/>
          </p:cNvCxnSpPr>
          <p:nvPr/>
        </p:nvCxnSpPr>
        <p:spPr>
          <a:xfrm flipV="1">
            <a:off x="2832252" y="3182682"/>
            <a:ext cx="2540713" cy="968352"/>
          </a:xfrm>
          <a:prstGeom prst="bentConnector3">
            <a:avLst>
              <a:gd name="adj1" fmla="val 85680"/>
            </a:avLst>
          </a:prstGeom>
          <a:ln w="25400" cap="flat" cmpd="sng" algn="ctr">
            <a:solidFill>
              <a:srgbClr val="FF0000"/>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55" name="Table 54">
            <a:extLst>
              <a:ext uri="{FF2B5EF4-FFF2-40B4-BE49-F238E27FC236}">
                <a16:creationId xmlns:a16="http://schemas.microsoft.com/office/drawing/2014/main" id="{E4D43599-098D-4BD2-A894-6F51F66C8F18}"/>
              </a:ext>
            </a:extLst>
          </p:cNvPr>
          <p:cNvGraphicFramePr>
            <a:graphicFrameLocks noGrp="1"/>
          </p:cNvGraphicFramePr>
          <p:nvPr>
            <p:extLst>
              <p:ext uri="{D42A27DB-BD31-4B8C-83A1-F6EECF244321}">
                <p14:modId xmlns:p14="http://schemas.microsoft.com/office/powerpoint/2010/main" val="3741457947"/>
              </p:ext>
            </p:extLst>
          </p:nvPr>
        </p:nvGraphicFramePr>
        <p:xfrm>
          <a:off x="6863647" y="2216847"/>
          <a:ext cx="853981" cy="1097280"/>
        </p:xfrm>
        <a:graphic>
          <a:graphicData uri="http://schemas.openxmlformats.org/drawingml/2006/table">
            <a:tbl>
              <a:tblPr firstRow="1" bandRow="1">
                <a:tableStyleId>{2D5ABB26-0587-4C30-8999-92F81FD0307C}</a:tableStyleId>
              </a:tblPr>
              <a:tblGrid>
                <a:gridCol w="853981">
                  <a:extLst>
                    <a:ext uri="{9D8B030D-6E8A-4147-A177-3AD203B41FA5}">
                      <a16:colId xmlns:a16="http://schemas.microsoft.com/office/drawing/2014/main" val="1890797469"/>
                    </a:ext>
                  </a:extLst>
                </a:gridCol>
              </a:tblGrid>
              <a:tr h="354013">
                <a:tc>
                  <a:txBody>
                    <a:bodyPr/>
                    <a:lstStyle/>
                    <a:p>
                      <a:r>
                        <a:rPr lang="en-US" dirty="0"/>
                        <a:t>e6</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4387780"/>
                  </a:ext>
                </a:extLst>
              </a:tr>
              <a:tr h="354013">
                <a:tc>
                  <a:txBody>
                    <a:bodyPr/>
                    <a:lstStyle/>
                    <a:p>
                      <a:r>
                        <a:rPr lang="en-US" dirty="0"/>
                        <a:t>e7</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376922"/>
                  </a:ext>
                </a:extLst>
              </a:tr>
              <a:tr h="354013">
                <a:tc>
                  <a:txBody>
                    <a:bodyPr/>
                    <a:lstStyle/>
                    <a:p>
                      <a:r>
                        <a:rPr lang="en-US" dirty="0"/>
                        <a:t>e8</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8355398"/>
                  </a:ext>
                </a:extLst>
              </a:tr>
            </a:tbl>
          </a:graphicData>
        </a:graphic>
      </p:graphicFrame>
      <p:graphicFrame>
        <p:nvGraphicFramePr>
          <p:cNvPr id="57" name="Table 56">
            <a:extLst>
              <a:ext uri="{FF2B5EF4-FFF2-40B4-BE49-F238E27FC236}">
                <a16:creationId xmlns:a16="http://schemas.microsoft.com/office/drawing/2014/main" id="{78A38AA9-BA2B-4B2A-8190-500901430811}"/>
              </a:ext>
            </a:extLst>
          </p:cNvPr>
          <p:cNvGraphicFramePr>
            <a:graphicFrameLocks noGrp="1"/>
          </p:cNvGraphicFramePr>
          <p:nvPr>
            <p:extLst>
              <p:ext uri="{D42A27DB-BD31-4B8C-83A1-F6EECF244321}">
                <p14:modId xmlns:p14="http://schemas.microsoft.com/office/powerpoint/2010/main" val="719044881"/>
              </p:ext>
            </p:extLst>
          </p:nvPr>
        </p:nvGraphicFramePr>
        <p:xfrm>
          <a:off x="2404493" y="2455981"/>
          <a:ext cx="853981" cy="1463040"/>
        </p:xfrm>
        <a:graphic>
          <a:graphicData uri="http://schemas.openxmlformats.org/drawingml/2006/table">
            <a:tbl>
              <a:tblPr firstRow="1" bandRow="1">
                <a:tableStyleId>{2D5ABB26-0587-4C30-8999-92F81FD0307C}</a:tableStyleId>
              </a:tblPr>
              <a:tblGrid>
                <a:gridCol w="853981">
                  <a:extLst>
                    <a:ext uri="{9D8B030D-6E8A-4147-A177-3AD203B41FA5}">
                      <a16:colId xmlns:a16="http://schemas.microsoft.com/office/drawing/2014/main" val="733512442"/>
                    </a:ext>
                  </a:extLst>
                </a:gridCol>
              </a:tblGrid>
              <a:tr h="354013">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4711996"/>
                  </a:ext>
                </a:extLst>
              </a:tr>
              <a:tr h="354013">
                <a:tc>
                  <a:txBody>
                    <a:bodyPr/>
                    <a:lstStyle/>
                    <a:p>
                      <a:r>
                        <a:rPr lang="en-US" dirty="0"/>
                        <a:t>ch2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96655957"/>
                  </a:ext>
                </a:extLst>
              </a:tr>
              <a:tr h="354013">
                <a:tc>
                  <a:txBody>
                    <a:bodyPr/>
                    <a:lstStyle/>
                    <a:p>
                      <a:r>
                        <a:rPr lang="en-US" dirty="0"/>
                        <a:t>ch0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6043857"/>
                  </a:ext>
                </a:extLst>
              </a:tr>
              <a:tr h="354013">
                <a:tc>
                  <a:txBody>
                    <a:bodyPr/>
                    <a:lstStyle/>
                    <a:p>
                      <a:r>
                        <a:rPr lang="en-US" dirty="0"/>
                        <a:t>ch1</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4413385"/>
                  </a:ext>
                </a:extLst>
              </a:tr>
            </a:tbl>
          </a:graphicData>
        </a:graphic>
      </p:graphicFrame>
      <p:cxnSp>
        <p:nvCxnSpPr>
          <p:cNvPr id="58" name="Connector: Elbow 57">
            <a:extLst>
              <a:ext uri="{FF2B5EF4-FFF2-40B4-BE49-F238E27FC236}">
                <a16:creationId xmlns:a16="http://schemas.microsoft.com/office/drawing/2014/main" id="{28C0495C-EEC0-4EBD-AEB9-A829860AEBED}"/>
              </a:ext>
            </a:extLst>
          </p:cNvPr>
          <p:cNvCxnSpPr>
            <a:cxnSpLocks/>
          </p:cNvCxnSpPr>
          <p:nvPr/>
        </p:nvCxnSpPr>
        <p:spPr>
          <a:xfrm flipV="1">
            <a:off x="3265744" y="2321732"/>
            <a:ext cx="3569516" cy="678857"/>
          </a:xfrm>
          <a:prstGeom prst="bentConnector3">
            <a:avLst>
              <a:gd name="adj1" fmla="val 7600"/>
            </a:avLst>
          </a:prstGeom>
          <a:ln w="254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AC05DCCB-349E-4F0F-97A7-5A7E514BCB61}"/>
              </a:ext>
            </a:extLst>
          </p:cNvPr>
          <p:cNvCxnSpPr>
            <a:cxnSpLocks/>
          </p:cNvCxnSpPr>
          <p:nvPr/>
        </p:nvCxnSpPr>
        <p:spPr>
          <a:xfrm>
            <a:off x="2610592" y="2231035"/>
            <a:ext cx="4224668" cy="941929"/>
          </a:xfrm>
          <a:prstGeom prst="bentConnector3">
            <a:avLst>
              <a:gd name="adj1" fmla="val 89743"/>
            </a:avLst>
          </a:prstGeom>
          <a:ln w="25400"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73799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53"/>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77"/>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28"/>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63"/>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p:cNvSpPr>
            <a:spLocks noGrp="1"/>
          </p:cNvSpPr>
          <p:nvPr>
            <p:ph type="sldNum" sz="quarter" idx="4"/>
          </p:nvPr>
        </p:nvSpPr>
        <p:spPr/>
        <p:txBody>
          <a:bodyPr/>
          <a:lstStyle/>
          <a:p>
            <a:fld id="{F9CA7F02-FF28-4D8F-AF3B-6C950C783A54}" type="slidenum">
              <a:rPr lang="de-DE" smtClean="0"/>
              <a:pPr/>
              <a:t>8</a:t>
            </a:fld>
            <a:endParaRPr lang="de-DE"/>
          </a:p>
        </p:txBody>
      </p:sp>
      <p:sp>
        <p:nvSpPr>
          <p:cNvPr id="3" name="Titel 2"/>
          <p:cNvSpPr>
            <a:spLocks noGrp="1"/>
          </p:cNvSpPr>
          <p:nvPr>
            <p:ph type="title"/>
          </p:nvPr>
        </p:nvSpPr>
        <p:spPr/>
        <p:txBody>
          <a:bodyPr/>
          <a:lstStyle/>
          <a:p>
            <a:r>
              <a:rPr lang="en-US" dirty="0"/>
              <a:t>Just what is a deque?</a:t>
            </a:r>
          </a:p>
        </p:txBody>
      </p:sp>
      <p:sp>
        <p:nvSpPr>
          <p:cNvPr id="4" name="Inhaltsplatzhalter 3"/>
          <p:cNvSpPr>
            <a:spLocks noGrp="1"/>
          </p:cNvSpPr>
          <p:nvPr>
            <p:ph sz="quarter" idx="13"/>
          </p:nvPr>
        </p:nvSpPr>
        <p:spPr/>
        <p:txBody>
          <a:bodyPr/>
          <a:lstStyle/>
          <a:p>
            <a:r>
              <a:rPr lang="en-US" dirty="0"/>
              <a:t>What functions does a deque provide?</a:t>
            </a:r>
          </a:p>
        </p:txBody>
      </p:sp>
      <p:sp>
        <p:nvSpPr>
          <p:cNvPr id="7" name="Fußzeilenplatzhalter 6"/>
          <p:cNvSpPr>
            <a:spLocks noGrp="1"/>
          </p:cNvSpPr>
          <p:nvPr>
            <p:ph type="ftr" sz="quarter" idx="3"/>
          </p:nvPr>
        </p:nvSpPr>
        <p:spPr/>
        <p:txBody>
          <a:bodyPr/>
          <a:lstStyle/>
          <a:p>
            <a:r>
              <a:rPr lang="en-US" dirty="0"/>
              <a:t>TU </a:t>
            </a:r>
            <a:r>
              <a:rPr lang="en-US" dirty="0" err="1"/>
              <a:t>Bergakademie</a:t>
            </a:r>
            <a:r>
              <a:rPr lang="en-US" dirty="0"/>
              <a:t> Freiberg | Presenter: Marco Naumann| 2021</a:t>
            </a:r>
          </a:p>
          <a:p>
            <a:endParaRPr lang="de-DE" dirty="0"/>
          </a:p>
        </p:txBody>
      </p:sp>
      <p:graphicFrame>
        <p:nvGraphicFramePr>
          <p:cNvPr id="5" name="Table 7">
            <a:extLst>
              <a:ext uri="{FF2B5EF4-FFF2-40B4-BE49-F238E27FC236}">
                <a16:creationId xmlns:a16="http://schemas.microsoft.com/office/drawing/2014/main" id="{33C23BBC-E585-4038-B173-62D7DD012CD1}"/>
              </a:ext>
            </a:extLst>
          </p:cNvPr>
          <p:cNvGraphicFramePr>
            <a:graphicFrameLocks noGrp="1"/>
          </p:cNvGraphicFramePr>
          <p:nvPr>
            <p:extLst>
              <p:ext uri="{D42A27DB-BD31-4B8C-83A1-F6EECF244321}">
                <p14:modId xmlns:p14="http://schemas.microsoft.com/office/powerpoint/2010/main" val="3772968934"/>
              </p:ext>
            </p:extLst>
          </p:nvPr>
        </p:nvGraphicFramePr>
        <p:xfrm>
          <a:off x="932688" y="1490472"/>
          <a:ext cx="7328236" cy="2595880"/>
        </p:xfrm>
        <a:graphic>
          <a:graphicData uri="http://schemas.openxmlformats.org/drawingml/2006/table">
            <a:tbl>
              <a:tblPr firstRow="1" bandRow="1">
                <a:tableStyleId>{5C22544A-7EE6-4342-B048-85BDC9FD1C3A}</a:tableStyleId>
              </a:tblPr>
              <a:tblGrid>
                <a:gridCol w="1807200">
                  <a:extLst>
                    <a:ext uri="{9D8B030D-6E8A-4147-A177-3AD203B41FA5}">
                      <a16:colId xmlns:a16="http://schemas.microsoft.com/office/drawing/2014/main" val="2316136547"/>
                    </a:ext>
                  </a:extLst>
                </a:gridCol>
                <a:gridCol w="2175164">
                  <a:extLst>
                    <a:ext uri="{9D8B030D-6E8A-4147-A177-3AD203B41FA5}">
                      <a16:colId xmlns:a16="http://schemas.microsoft.com/office/drawing/2014/main" val="1306704096"/>
                    </a:ext>
                  </a:extLst>
                </a:gridCol>
                <a:gridCol w="3345872">
                  <a:extLst>
                    <a:ext uri="{9D8B030D-6E8A-4147-A177-3AD203B41FA5}">
                      <a16:colId xmlns:a16="http://schemas.microsoft.com/office/drawing/2014/main" val="4004765359"/>
                    </a:ext>
                  </a:extLst>
                </a:gridCol>
              </a:tblGrid>
              <a:tr h="370840">
                <a:tc>
                  <a:txBody>
                    <a:bodyPr/>
                    <a:lstStyle/>
                    <a:p>
                      <a:r>
                        <a:rPr lang="en-US" dirty="0"/>
                        <a:t>Common name</a:t>
                      </a:r>
                    </a:p>
                  </a:txBody>
                  <a:tcPr/>
                </a:tc>
                <a:tc>
                  <a:txBody>
                    <a:bodyPr/>
                    <a:lstStyle/>
                    <a:p>
                      <a:r>
                        <a:rPr lang="en-US" dirty="0"/>
                        <a:t>My implementation</a:t>
                      </a:r>
                    </a:p>
                  </a:txBody>
                  <a:tcPr/>
                </a:tc>
                <a:tc>
                  <a:txBody>
                    <a:bodyPr/>
                    <a:lstStyle/>
                    <a:p>
                      <a:r>
                        <a:rPr lang="en-US" dirty="0"/>
                        <a:t>operation</a:t>
                      </a:r>
                    </a:p>
                  </a:txBody>
                  <a:tcPr/>
                </a:tc>
                <a:extLst>
                  <a:ext uri="{0D108BD9-81ED-4DB2-BD59-A6C34878D82A}">
                    <a16:rowId xmlns:a16="http://schemas.microsoft.com/office/drawing/2014/main" val="1738883856"/>
                  </a:ext>
                </a:extLst>
              </a:tr>
              <a:tr h="370840">
                <a:tc>
                  <a:txBody>
                    <a:bodyPr/>
                    <a:lstStyle/>
                    <a:p>
                      <a:r>
                        <a:rPr lang="en-US" dirty="0"/>
                        <a:t>push, cons</a:t>
                      </a:r>
                    </a:p>
                  </a:txBody>
                  <a:tcPr/>
                </a:tc>
                <a:tc>
                  <a:txBody>
                    <a:bodyPr/>
                    <a:lstStyle/>
                    <a:p>
                      <a:r>
                        <a:rPr lang="en-US" dirty="0"/>
                        <a:t>deque_add_front</a:t>
                      </a:r>
                    </a:p>
                  </a:txBody>
                  <a:tcPr/>
                </a:tc>
                <a:tc>
                  <a:txBody>
                    <a:bodyPr/>
                    <a:lstStyle/>
                    <a:p>
                      <a:r>
                        <a:rPr lang="en-US" dirty="0"/>
                        <a:t>Inserts element at the front</a:t>
                      </a:r>
                    </a:p>
                  </a:txBody>
                  <a:tcPr/>
                </a:tc>
                <a:extLst>
                  <a:ext uri="{0D108BD9-81ED-4DB2-BD59-A6C34878D82A}">
                    <a16:rowId xmlns:a16="http://schemas.microsoft.com/office/drawing/2014/main" val="4016296804"/>
                  </a:ext>
                </a:extLst>
              </a:tr>
              <a:tr h="370840">
                <a:tc>
                  <a:txBody>
                    <a:bodyPr/>
                    <a:lstStyle/>
                    <a:p>
                      <a:r>
                        <a:rPr lang="en-US" dirty="0"/>
                        <a:t>Inject, </a:t>
                      </a:r>
                      <a:r>
                        <a:rPr lang="en-US" dirty="0" err="1"/>
                        <a:t>snoc</a:t>
                      </a:r>
                      <a:r>
                        <a:rPr lang="en-US" dirty="0"/>
                        <a:t>, push</a:t>
                      </a:r>
                    </a:p>
                  </a:txBody>
                  <a:tcPr/>
                </a:tc>
                <a:tc>
                  <a:txBody>
                    <a:bodyPr/>
                    <a:lstStyle/>
                    <a:p>
                      <a:r>
                        <a:rPr lang="en-US" dirty="0"/>
                        <a:t>deque_add_back</a:t>
                      </a:r>
                    </a:p>
                  </a:txBody>
                  <a:tcPr/>
                </a:tc>
                <a:tc>
                  <a:txBody>
                    <a:bodyPr/>
                    <a:lstStyle/>
                    <a:p>
                      <a:r>
                        <a:rPr lang="en-US" dirty="0"/>
                        <a:t>Inserts element at the back</a:t>
                      </a:r>
                    </a:p>
                  </a:txBody>
                  <a:tcPr/>
                </a:tc>
                <a:extLst>
                  <a:ext uri="{0D108BD9-81ED-4DB2-BD59-A6C34878D82A}">
                    <a16:rowId xmlns:a16="http://schemas.microsoft.com/office/drawing/2014/main" val="2346123851"/>
                  </a:ext>
                </a:extLst>
              </a:tr>
              <a:tr h="370840">
                <a:tc>
                  <a:txBody>
                    <a:bodyPr/>
                    <a:lstStyle/>
                    <a:p>
                      <a:r>
                        <a:rPr lang="en-US" dirty="0"/>
                        <a:t>pop</a:t>
                      </a:r>
                    </a:p>
                  </a:txBody>
                  <a:tcPr/>
                </a:tc>
                <a:tc>
                  <a:txBody>
                    <a:bodyPr/>
                    <a:lstStyle/>
                    <a:p>
                      <a:r>
                        <a:rPr lang="en-US" dirty="0"/>
                        <a:t>deque_del_front</a:t>
                      </a:r>
                    </a:p>
                  </a:txBody>
                  <a:tcPr/>
                </a:tc>
                <a:tc>
                  <a:txBody>
                    <a:bodyPr/>
                    <a:lstStyle/>
                    <a:p>
                      <a:r>
                        <a:rPr lang="en-US" dirty="0"/>
                        <a:t>Removes first element and ret.</a:t>
                      </a:r>
                    </a:p>
                  </a:txBody>
                  <a:tcPr/>
                </a:tc>
                <a:extLst>
                  <a:ext uri="{0D108BD9-81ED-4DB2-BD59-A6C34878D82A}">
                    <a16:rowId xmlns:a16="http://schemas.microsoft.com/office/drawing/2014/main" val="3459428015"/>
                  </a:ext>
                </a:extLst>
              </a:tr>
              <a:tr h="370840">
                <a:tc>
                  <a:txBody>
                    <a:bodyPr/>
                    <a:lstStyle/>
                    <a:p>
                      <a:r>
                        <a:rPr lang="en-US" dirty="0"/>
                        <a:t>eject</a:t>
                      </a:r>
                    </a:p>
                  </a:txBody>
                  <a:tcPr/>
                </a:tc>
                <a:tc>
                  <a:txBody>
                    <a:bodyPr/>
                    <a:lstStyle/>
                    <a:p>
                      <a:r>
                        <a:rPr lang="en-US" dirty="0"/>
                        <a:t>deque_del_back</a:t>
                      </a:r>
                    </a:p>
                  </a:txBody>
                  <a:tcPr/>
                </a:tc>
                <a:tc>
                  <a:txBody>
                    <a:bodyPr/>
                    <a:lstStyle/>
                    <a:p>
                      <a:r>
                        <a:rPr lang="en-US" dirty="0"/>
                        <a:t>Removes last element and ret.</a:t>
                      </a:r>
                    </a:p>
                  </a:txBody>
                  <a:tcPr/>
                </a:tc>
                <a:extLst>
                  <a:ext uri="{0D108BD9-81ED-4DB2-BD59-A6C34878D82A}">
                    <a16:rowId xmlns:a16="http://schemas.microsoft.com/office/drawing/2014/main" val="902783887"/>
                  </a:ext>
                </a:extLst>
              </a:tr>
              <a:tr h="370840">
                <a:tc>
                  <a:txBody>
                    <a:bodyPr/>
                    <a:lstStyle/>
                    <a:p>
                      <a:r>
                        <a:rPr lang="de-DE" dirty="0"/>
                        <a:t>p</a:t>
                      </a:r>
                      <a:r>
                        <a:rPr lang="en-US" dirty="0" err="1"/>
                        <a:t>eek_front</a:t>
                      </a:r>
                      <a:endParaRPr lang="en-US" dirty="0"/>
                    </a:p>
                  </a:txBody>
                  <a:tcPr/>
                </a:tc>
                <a:tc>
                  <a:txBody>
                    <a:bodyPr/>
                    <a:lstStyle/>
                    <a:p>
                      <a:r>
                        <a:rPr lang="en-US" dirty="0"/>
                        <a:t>deque_look_front</a:t>
                      </a:r>
                    </a:p>
                  </a:txBody>
                  <a:tcPr/>
                </a:tc>
                <a:tc>
                  <a:txBody>
                    <a:bodyPr/>
                    <a:lstStyle/>
                    <a:p>
                      <a:r>
                        <a:rPr lang="en-US" dirty="0"/>
                        <a:t>Returns the first element</a:t>
                      </a:r>
                    </a:p>
                  </a:txBody>
                  <a:tcPr/>
                </a:tc>
                <a:extLst>
                  <a:ext uri="{0D108BD9-81ED-4DB2-BD59-A6C34878D82A}">
                    <a16:rowId xmlns:a16="http://schemas.microsoft.com/office/drawing/2014/main" val="1589329236"/>
                  </a:ext>
                </a:extLst>
              </a:tr>
              <a:tr h="370840">
                <a:tc>
                  <a:txBody>
                    <a:bodyPr/>
                    <a:lstStyle/>
                    <a:p>
                      <a:r>
                        <a:rPr lang="en-US" dirty="0" err="1"/>
                        <a:t>peek_back</a:t>
                      </a:r>
                      <a:endParaRPr lang="en-US" dirty="0"/>
                    </a:p>
                  </a:txBody>
                  <a:tcPr/>
                </a:tc>
                <a:tc>
                  <a:txBody>
                    <a:bodyPr/>
                    <a:lstStyle/>
                    <a:p>
                      <a:r>
                        <a:rPr lang="en-US" dirty="0"/>
                        <a:t>deque_look_back</a:t>
                      </a:r>
                    </a:p>
                  </a:txBody>
                  <a:tcPr/>
                </a:tc>
                <a:tc>
                  <a:txBody>
                    <a:bodyPr/>
                    <a:lstStyle/>
                    <a:p>
                      <a:r>
                        <a:rPr lang="en-US" dirty="0"/>
                        <a:t>Returns the last element</a:t>
                      </a:r>
                    </a:p>
                  </a:txBody>
                  <a:tcPr/>
                </a:tc>
                <a:extLst>
                  <a:ext uri="{0D108BD9-81ED-4DB2-BD59-A6C34878D82A}">
                    <a16:rowId xmlns:a16="http://schemas.microsoft.com/office/drawing/2014/main" val="3774646574"/>
                  </a:ext>
                </a:extLst>
              </a:tr>
            </a:tbl>
          </a:graphicData>
        </a:graphic>
      </p:graphicFrame>
    </p:spTree>
    <p:extLst>
      <p:ext uri="{BB962C8B-B14F-4D97-AF65-F5344CB8AC3E}">
        <p14:creationId xmlns:p14="http://schemas.microsoft.com/office/powerpoint/2010/main" val="2232847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rrow: Up 11">
            <a:extLst>
              <a:ext uri="{FF2B5EF4-FFF2-40B4-BE49-F238E27FC236}">
                <a16:creationId xmlns:a16="http://schemas.microsoft.com/office/drawing/2014/main" id="{5D9188D3-9142-4492-90AC-9576EBAFB554}"/>
              </a:ext>
            </a:extLst>
          </p:cNvPr>
          <p:cNvSpPr/>
          <p:nvPr/>
        </p:nvSpPr>
        <p:spPr>
          <a:xfrm rot="5400000">
            <a:off x="3163596" y="3491894"/>
            <a:ext cx="216024" cy="280963"/>
          </a:xfrm>
          <a:prstGeom prst="up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8">
            <a:extLst>
              <a:ext uri="{FF2B5EF4-FFF2-40B4-BE49-F238E27FC236}">
                <a16:creationId xmlns:a16="http://schemas.microsoft.com/office/drawing/2014/main" id="{A9C1B7EE-0CE8-4EB8-8A02-A57F4A33154C}"/>
              </a:ext>
            </a:extLst>
          </p:cNvPr>
          <p:cNvGraphicFramePr>
            <a:graphicFrameLocks noGrp="1"/>
          </p:cNvGraphicFramePr>
          <p:nvPr>
            <p:ph idx="1"/>
            <p:extLst>
              <p:ext uri="{D42A27DB-BD31-4B8C-83A1-F6EECF244321}">
                <p14:modId xmlns:p14="http://schemas.microsoft.com/office/powerpoint/2010/main" val="309488821"/>
              </p:ext>
            </p:extLst>
          </p:nvPr>
        </p:nvGraphicFramePr>
        <p:xfrm>
          <a:off x="936625" y="1492250"/>
          <a:ext cx="7307262" cy="1112520"/>
        </p:xfrm>
        <a:graphic>
          <a:graphicData uri="http://schemas.openxmlformats.org/drawingml/2006/table">
            <a:tbl>
              <a:tblPr firstRow="1" bandRow="1">
                <a:tableStyleId>{5C22544A-7EE6-4342-B048-85BDC9FD1C3A}</a:tableStyleId>
              </a:tblPr>
              <a:tblGrid>
                <a:gridCol w="2435754">
                  <a:extLst>
                    <a:ext uri="{9D8B030D-6E8A-4147-A177-3AD203B41FA5}">
                      <a16:colId xmlns:a16="http://schemas.microsoft.com/office/drawing/2014/main" val="492900644"/>
                    </a:ext>
                  </a:extLst>
                </a:gridCol>
                <a:gridCol w="2435754">
                  <a:extLst>
                    <a:ext uri="{9D8B030D-6E8A-4147-A177-3AD203B41FA5}">
                      <a16:colId xmlns:a16="http://schemas.microsoft.com/office/drawing/2014/main" val="1756267831"/>
                    </a:ext>
                  </a:extLst>
                </a:gridCol>
                <a:gridCol w="2435754">
                  <a:extLst>
                    <a:ext uri="{9D8B030D-6E8A-4147-A177-3AD203B41FA5}">
                      <a16:colId xmlns:a16="http://schemas.microsoft.com/office/drawing/2014/main" val="781647624"/>
                    </a:ext>
                  </a:extLst>
                </a:gridCol>
              </a:tblGrid>
              <a:tr h="370840">
                <a:tc>
                  <a:txBody>
                    <a:bodyPr/>
                    <a:lstStyle/>
                    <a:p>
                      <a:r>
                        <a:rPr lang="en-US" dirty="0"/>
                        <a:t>Task</a:t>
                      </a:r>
                    </a:p>
                  </a:txBody>
                  <a:tcPr/>
                </a:tc>
                <a:tc>
                  <a:txBody>
                    <a:bodyPr/>
                    <a:lstStyle/>
                    <a:p>
                      <a:r>
                        <a:rPr lang="en-US" dirty="0"/>
                        <a:t>Linked List / Array / …</a:t>
                      </a:r>
                    </a:p>
                  </a:txBody>
                  <a:tcPr/>
                </a:tc>
                <a:tc>
                  <a:txBody>
                    <a:bodyPr/>
                    <a:lstStyle/>
                    <a:p>
                      <a:r>
                        <a:rPr lang="en-US" dirty="0"/>
                        <a:t>Deque</a:t>
                      </a:r>
                    </a:p>
                  </a:txBody>
                  <a:tcPr/>
                </a:tc>
                <a:extLst>
                  <a:ext uri="{0D108BD9-81ED-4DB2-BD59-A6C34878D82A}">
                    <a16:rowId xmlns:a16="http://schemas.microsoft.com/office/drawing/2014/main" val="393723337"/>
                  </a:ext>
                </a:extLst>
              </a:tr>
              <a:tr h="370840">
                <a:tc>
                  <a:txBody>
                    <a:bodyPr/>
                    <a:lstStyle/>
                    <a:p>
                      <a:r>
                        <a:rPr lang="en-US" dirty="0"/>
                        <a:t>Access first element</a:t>
                      </a:r>
                    </a:p>
                  </a:txBody>
                  <a:tcPr/>
                </a:tc>
                <a:tc>
                  <a:txBody>
                    <a:bodyPr/>
                    <a:lstStyle/>
                    <a:p>
                      <a:r>
                        <a:rPr lang="en-US" dirty="0"/>
                        <a:t>O(1)</a:t>
                      </a:r>
                    </a:p>
                  </a:txBody>
                  <a:tcPr/>
                </a:tc>
                <a:tc>
                  <a:txBody>
                    <a:bodyPr/>
                    <a:lstStyle/>
                    <a:p>
                      <a:r>
                        <a:rPr lang="en-US" dirty="0"/>
                        <a:t>O(1)</a:t>
                      </a:r>
                    </a:p>
                  </a:txBody>
                  <a:tcPr/>
                </a:tc>
                <a:extLst>
                  <a:ext uri="{0D108BD9-81ED-4DB2-BD59-A6C34878D82A}">
                    <a16:rowId xmlns:a16="http://schemas.microsoft.com/office/drawing/2014/main" val="4108400932"/>
                  </a:ext>
                </a:extLst>
              </a:tr>
              <a:tr h="370840">
                <a:tc>
                  <a:txBody>
                    <a:bodyPr/>
                    <a:lstStyle/>
                    <a:p>
                      <a:r>
                        <a:rPr lang="en-US" dirty="0"/>
                        <a:t>Access last element</a:t>
                      </a:r>
                    </a:p>
                  </a:txBody>
                  <a:tcPr/>
                </a:tc>
                <a:tc>
                  <a:txBody>
                    <a:bodyPr/>
                    <a:lstStyle/>
                    <a:p>
                      <a:r>
                        <a:rPr lang="en-US" dirty="0"/>
                        <a:t>O(n)</a:t>
                      </a:r>
                    </a:p>
                  </a:txBody>
                  <a:tcPr/>
                </a:tc>
                <a:tc>
                  <a:txBody>
                    <a:bodyPr/>
                    <a:lstStyle/>
                    <a:p>
                      <a:r>
                        <a:rPr lang="en-US" dirty="0"/>
                        <a:t>O(1)</a:t>
                      </a:r>
                    </a:p>
                  </a:txBody>
                  <a:tcPr/>
                </a:tc>
                <a:extLst>
                  <a:ext uri="{0D108BD9-81ED-4DB2-BD59-A6C34878D82A}">
                    <a16:rowId xmlns:a16="http://schemas.microsoft.com/office/drawing/2014/main" val="1228135937"/>
                  </a:ext>
                </a:extLst>
              </a:tr>
            </a:tbl>
          </a:graphicData>
        </a:graphic>
      </p:graphicFrame>
      <p:sp>
        <p:nvSpPr>
          <p:cNvPr id="6" name="Foliennummernplatzhalter 5"/>
          <p:cNvSpPr>
            <a:spLocks noGrp="1"/>
          </p:cNvSpPr>
          <p:nvPr>
            <p:ph type="sldNum" sz="quarter" idx="4"/>
          </p:nvPr>
        </p:nvSpPr>
        <p:spPr/>
        <p:txBody>
          <a:bodyPr/>
          <a:lstStyle/>
          <a:p>
            <a:fld id="{F9CA7F02-FF28-4D8F-AF3B-6C950C783A54}" type="slidenum">
              <a:rPr lang="de-DE" smtClean="0"/>
              <a:pPr/>
              <a:t>9</a:t>
            </a:fld>
            <a:endParaRPr lang="de-DE"/>
          </a:p>
        </p:txBody>
      </p:sp>
      <p:sp>
        <p:nvSpPr>
          <p:cNvPr id="3" name="Titel 2"/>
          <p:cNvSpPr>
            <a:spLocks noGrp="1"/>
          </p:cNvSpPr>
          <p:nvPr>
            <p:ph type="title"/>
          </p:nvPr>
        </p:nvSpPr>
        <p:spPr/>
        <p:txBody>
          <a:bodyPr/>
          <a:lstStyle/>
          <a:p>
            <a:r>
              <a:rPr lang="en-US" dirty="0"/>
              <a:t>Just what is a deque?</a:t>
            </a:r>
            <a:endParaRPr lang="de-DE" dirty="0"/>
          </a:p>
        </p:txBody>
      </p:sp>
      <p:sp>
        <p:nvSpPr>
          <p:cNvPr id="4" name="Inhaltsplatzhalter 3"/>
          <p:cNvSpPr>
            <a:spLocks noGrp="1"/>
          </p:cNvSpPr>
          <p:nvPr>
            <p:ph sz="quarter" idx="13"/>
          </p:nvPr>
        </p:nvSpPr>
        <p:spPr/>
        <p:txBody>
          <a:bodyPr/>
          <a:lstStyle/>
          <a:p>
            <a:r>
              <a:rPr lang="en-US" dirty="0"/>
              <a:t>What a deque provides:</a:t>
            </a:r>
          </a:p>
        </p:txBody>
      </p:sp>
      <p:sp>
        <p:nvSpPr>
          <p:cNvPr id="7" name="Fußzeilenplatzhalter 6"/>
          <p:cNvSpPr>
            <a:spLocks noGrp="1"/>
          </p:cNvSpPr>
          <p:nvPr>
            <p:ph type="ftr" sz="quarter" idx="3"/>
          </p:nvPr>
        </p:nvSpPr>
        <p:spPr/>
        <p:txBody>
          <a:bodyPr/>
          <a:lstStyle/>
          <a:p>
            <a:r>
              <a:rPr lang="en-US" dirty="0"/>
              <a:t>TU </a:t>
            </a:r>
            <a:r>
              <a:rPr lang="en-US" dirty="0" err="1"/>
              <a:t>Bergakademie</a:t>
            </a:r>
            <a:r>
              <a:rPr lang="en-US" dirty="0"/>
              <a:t> Freiberg | Presenter: Marco Naumann| 2021</a:t>
            </a:r>
          </a:p>
        </p:txBody>
      </p:sp>
      <p:sp>
        <p:nvSpPr>
          <p:cNvPr id="9" name="Rectangle 8">
            <a:extLst>
              <a:ext uri="{FF2B5EF4-FFF2-40B4-BE49-F238E27FC236}">
                <a16:creationId xmlns:a16="http://schemas.microsoft.com/office/drawing/2014/main" id="{E0583357-E876-4E47-9837-953BD97835D6}"/>
              </a:ext>
            </a:extLst>
          </p:cNvPr>
          <p:cNvSpPr/>
          <p:nvPr/>
        </p:nvSpPr>
        <p:spPr>
          <a:xfrm>
            <a:off x="936000" y="2865212"/>
            <a:ext cx="2195127" cy="1614055"/>
          </a:xfrm>
          <a:prstGeom prst="rect">
            <a:avLst/>
          </a:prstGeom>
          <a:solidFill>
            <a:srgbClr val="0064A8">
              <a:alpha val="50000"/>
            </a:srgb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1" name="Table 11">
            <a:extLst>
              <a:ext uri="{FF2B5EF4-FFF2-40B4-BE49-F238E27FC236}">
                <a16:creationId xmlns:a16="http://schemas.microsoft.com/office/drawing/2014/main" id="{BDD3A68E-9D2C-4DED-91E8-CE7F08632FAC}"/>
              </a:ext>
            </a:extLst>
          </p:cNvPr>
          <p:cNvGraphicFramePr>
            <a:graphicFrameLocks noGrp="1"/>
          </p:cNvGraphicFramePr>
          <p:nvPr>
            <p:extLst>
              <p:ext uri="{D42A27DB-BD31-4B8C-83A1-F6EECF244321}">
                <p14:modId xmlns:p14="http://schemas.microsoft.com/office/powerpoint/2010/main" val="3524037598"/>
              </p:ext>
            </p:extLst>
          </p:nvPr>
        </p:nvGraphicFramePr>
        <p:xfrm>
          <a:off x="1011993" y="2930559"/>
          <a:ext cx="1281139" cy="1483360"/>
        </p:xfrm>
        <a:graphic>
          <a:graphicData uri="http://schemas.openxmlformats.org/drawingml/2006/table">
            <a:tbl>
              <a:tblPr>
                <a:tableStyleId>{2D5ABB26-0587-4C30-8999-92F81FD0307C}</a:tableStyleId>
              </a:tblPr>
              <a:tblGrid>
                <a:gridCol w="1281139">
                  <a:extLst>
                    <a:ext uri="{9D8B030D-6E8A-4147-A177-3AD203B41FA5}">
                      <a16:colId xmlns:a16="http://schemas.microsoft.com/office/drawing/2014/main" val="1025688738"/>
                    </a:ext>
                  </a:extLst>
                </a:gridCol>
              </a:tblGrid>
              <a:tr h="370840">
                <a:tc>
                  <a:txBody>
                    <a:bodyPr/>
                    <a:lstStyle/>
                    <a:p>
                      <a:r>
                        <a:rPr lang="en-US" dirty="0" err="1">
                          <a:ln>
                            <a:solidFill>
                              <a:srgbClr val="333333"/>
                            </a:solidFill>
                          </a:ln>
                          <a:solidFill>
                            <a:srgbClr val="333333"/>
                          </a:solidFill>
                        </a:rPr>
                        <a:t>Arr</a:t>
                      </a:r>
                      <a:r>
                        <a:rPr lang="en-US" dirty="0">
                          <a:ln>
                            <a:solidFill>
                              <a:srgbClr val="333333"/>
                            </a:solidFill>
                          </a:ln>
                          <a:solidFill>
                            <a:srgbClr val="333333"/>
                          </a:solidFill>
                        </a:rPr>
                        <a:t>(1)</a:t>
                      </a:r>
                    </a:p>
                  </a:txBody>
                  <a:tcPr>
                    <a:lnL w="38100" cap="flat" cmpd="sng" algn="ctr">
                      <a:solidFill>
                        <a:srgbClr val="0064A8"/>
                      </a:solidFill>
                      <a:prstDash val="solid"/>
                      <a:round/>
                      <a:headEnd type="none" w="med" len="med"/>
                      <a:tailEnd type="none" w="med" len="med"/>
                    </a:lnL>
                    <a:lnR w="38100" cap="flat" cmpd="sng" algn="ctr">
                      <a:solidFill>
                        <a:srgbClr val="0064A8"/>
                      </a:solidFill>
                      <a:prstDash val="solid"/>
                      <a:round/>
                      <a:headEnd type="none" w="med" len="med"/>
                      <a:tailEnd type="none" w="med" len="med"/>
                    </a:lnR>
                    <a:lnT w="38100" cap="flat" cmpd="sng" algn="ctr">
                      <a:solidFill>
                        <a:srgbClr val="0064A8"/>
                      </a:solidFill>
                      <a:prstDash val="solid"/>
                      <a:round/>
                      <a:headEnd type="none" w="med" len="med"/>
                      <a:tailEnd type="none" w="med" len="med"/>
                    </a:lnT>
                    <a:lnB w="38100" cap="flat" cmpd="sng" algn="ctr">
                      <a:solidFill>
                        <a:srgbClr val="0064A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2531185"/>
                  </a:ext>
                </a:extLst>
              </a:tr>
              <a:tr h="370840">
                <a:tc>
                  <a:txBody>
                    <a:bodyPr/>
                    <a:lstStyle/>
                    <a:p>
                      <a:r>
                        <a:rPr lang="en-US" dirty="0" err="1">
                          <a:ln>
                            <a:solidFill>
                              <a:srgbClr val="333333"/>
                            </a:solidFill>
                          </a:ln>
                          <a:solidFill>
                            <a:srgbClr val="333333"/>
                          </a:solidFill>
                        </a:rPr>
                        <a:t>Arr</a:t>
                      </a:r>
                      <a:r>
                        <a:rPr lang="en-US" dirty="0">
                          <a:ln>
                            <a:solidFill>
                              <a:srgbClr val="333333"/>
                            </a:solidFill>
                          </a:ln>
                          <a:solidFill>
                            <a:srgbClr val="333333"/>
                          </a:solidFill>
                        </a:rPr>
                        <a:t>(2)</a:t>
                      </a:r>
                    </a:p>
                  </a:txBody>
                  <a:tcPr>
                    <a:lnL w="38100" cap="flat" cmpd="sng" algn="ctr">
                      <a:solidFill>
                        <a:srgbClr val="0064A8"/>
                      </a:solidFill>
                      <a:prstDash val="solid"/>
                      <a:round/>
                      <a:headEnd type="none" w="med" len="med"/>
                      <a:tailEnd type="none" w="med" len="med"/>
                    </a:lnL>
                    <a:lnR w="38100" cap="flat" cmpd="sng" algn="ctr">
                      <a:solidFill>
                        <a:srgbClr val="0064A8"/>
                      </a:solidFill>
                      <a:prstDash val="solid"/>
                      <a:round/>
                      <a:headEnd type="none" w="med" len="med"/>
                      <a:tailEnd type="none" w="med" len="med"/>
                    </a:lnR>
                    <a:lnT w="38100" cap="flat" cmpd="sng" algn="ctr">
                      <a:solidFill>
                        <a:srgbClr val="0064A8"/>
                      </a:solidFill>
                      <a:prstDash val="solid"/>
                      <a:round/>
                      <a:headEnd type="none" w="med" len="med"/>
                      <a:tailEnd type="none" w="med" len="med"/>
                    </a:lnT>
                    <a:lnB w="38100" cap="flat" cmpd="sng" algn="ctr">
                      <a:solidFill>
                        <a:srgbClr val="0064A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2364686"/>
                  </a:ext>
                </a:extLst>
              </a:tr>
              <a:tr h="370840">
                <a:tc>
                  <a:txBody>
                    <a:bodyPr/>
                    <a:lstStyle/>
                    <a:p>
                      <a:r>
                        <a:rPr lang="en-US" dirty="0" err="1">
                          <a:ln>
                            <a:solidFill>
                              <a:srgbClr val="333333"/>
                            </a:solidFill>
                          </a:ln>
                          <a:solidFill>
                            <a:srgbClr val="333333"/>
                          </a:solidFill>
                        </a:rPr>
                        <a:t>Arr</a:t>
                      </a:r>
                      <a:r>
                        <a:rPr lang="en-US" dirty="0">
                          <a:ln>
                            <a:solidFill>
                              <a:srgbClr val="333333"/>
                            </a:solidFill>
                          </a:ln>
                          <a:solidFill>
                            <a:srgbClr val="333333"/>
                          </a:solidFill>
                        </a:rPr>
                        <a:t>(n)</a:t>
                      </a:r>
                    </a:p>
                  </a:txBody>
                  <a:tcPr>
                    <a:lnL w="38100" cap="flat" cmpd="sng" algn="ctr">
                      <a:solidFill>
                        <a:srgbClr val="0064A8"/>
                      </a:solidFill>
                      <a:prstDash val="solid"/>
                      <a:round/>
                      <a:headEnd type="none" w="med" len="med"/>
                      <a:tailEnd type="none" w="med" len="med"/>
                    </a:lnL>
                    <a:lnR w="38100" cap="flat" cmpd="sng" algn="ctr">
                      <a:solidFill>
                        <a:srgbClr val="0064A8"/>
                      </a:solidFill>
                      <a:prstDash val="solid"/>
                      <a:round/>
                      <a:headEnd type="none" w="med" len="med"/>
                      <a:tailEnd type="none" w="med" len="med"/>
                    </a:lnR>
                    <a:lnT w="38100" cap="flat" cmpd="sng" algn="ctr">
                      <a:solidFill>
                        <a:srgbClr val="0064A8"/>
                      </a:solidFill>
                      <a:prstDash val="solid"/>
                      <a:round/>
                      <a:headEnd type="none" w="med" len="med"/>
                      <a:tailEnd type="none" w="med" len="med"/>
                    </a:lnT>
                    <a:lnB w="38100" cap="flat" cmpd="sng" algn="ctr">
                      <a:solidFill>
                        <a:srgbClr val="0064A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0665570"/>
                  </a:ext>
                </a:extLst>
              </a:tr>
              <a:tr h="370840">
                <a:tc>
                  <a:txBody>
                    <a:bodyPr/>
                    <a:lstStyle/>
                    <a:p>
                      <a:r>
                        <a:rPr lang="en-US" dirty="0" err="1">
                          <a:ln>
                            <a:solidFill>
                              <a:srgbClr val="333333"/>
                            </a:solidFill>
                          </a:ln>
                          <a:solidFill>
                            <a:srgbClr val="333333"/>
                          </a:solidFill>
                        </a:rPr>
                        <a:t>Arr</a:t>
                      </a:r>
                      <a:r>
                        <a:rPr lang="en-US" dirty="0">
                          <a:ln>
                            <a:solidFill>
                              <a:srgbClr val="333333"/>
                            </a:solidFill>
                          </a:ln>
                          <a:solidFill>
                            <a:srgbClr val="333333"/>
                          </a:solidFill>
                        </a:rPr>
                        <a:t>(99)</a:t>
                      </a:r>
                    </a:p>
                  </a:txBody>
                  <a:tcPr>
                    <a:lnL w="38100" cap="flat" cmpd="sng" algn="ctr">
                      <a:solidFill>
                        <a:srgbClr val="0064A8"/>
                      </a:solidFill>
                      <a:prstDash val="solid"/>
                      <a:round/>
                      <a:headEnd type="none" w="med" len="med"/>
                      <a:tailEnd type="none" w="med" len="med"/>
                    </a:lnL>
                    <a:lnR w="38100" cap="flat" cmpd="sng" algn="ctr">
                      <a:solidFill>
                        <a:srgbClr val="0064A8"/>
                      </a:solidFill>
                      <a:prstDash val="solid"/>
                      <a:round/>
                      <a:headEnd type="none" w="med" len="med"/>
                      <a:tailEnd type="none" w="med" len="med"/>
                    </a:lnR>
                    <a:lnT w="38100" cap="flat" cmpd="sng" algn="ctr">
                      <a:solidFill>
                        <a:srgbClr val="0064A8"/>
                      </a:solidFill>
                      <a:prstDash val="solid"/>
                      <a:round/>
                      <a:headEnd type="none" w="med" len="med"/>
                      <a:tailEnd type="none" w="med" len="med"/>
                    </a:lnT>
                    <a:lnB w="38100" cap="flat" cmpd="sng" algn="ctr">
                      <a:solidFill>
                        <a:srgbClr val="0064A8"/>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7031712"/>
                  </a:ext>
                </a:extLst>
              </a:tr>
            </a:tbl>
          </a:graphicData>
        </a:graphic>
      </p:graphicFrame>
      <p:sp>
        <p:nvSpPr>
          <p:cNvPr id="13" name="Arrow: Up 12">
            <a:extLst>
              <a:ext uri="{FF2B5EF4-FFF2-40B4-BE49-F238E27FC236}">
                <a16:creationId xmlns:a16="http://schemas.microsoft.com/office/drawing/2014/main" id="{B93D54E3-7AF7-4553-9ECC-2661E39CD7B1}"/>
              </a:ext>
            </a:extLst>
          </p:cNvPr>
          <p:cNvSpPr/>
          <p:nvPr/>
        </p:nvSpPr>
        <p:spPr>
          <a:xfrm rot="16200000">
            <a:off x="2513141" y="2836532"/>
            <a:ext cx="216024" cy="504056"/>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Arrow: U-Turn 13">
            <a:extLst>
              <a:ext uri="{FF2B5EF4-FFF2-40B4-BE49-F238E27FC236}">
                <a16:creationId xmlns:a16="http://schemas.microsoft.com/office/drawing/2014/main" id="{98CE47F5-829C-4422-9446-B37FB417C347}"/>
              </a:ext>
            </a:extLst>
          </p:cNvPr>
          <p:cNvSpPr/>
          <p:nvPr/>
        </p:nvSpPr>
        <p:spPr>
          <a:xfrm rot="10383186">
            <a:off x="3162659" y="3531614"/>
            <a:ext cx="217899" cy="218218"/>
          </a:xfrm>
          <a:prstGeom prst="uturnArrow">
            <a:avLst>
              <a:gd name="adj1" fmla="val 8495"/>
              <a:gd name="adj2" fmla="val 14320"/>
              <a:gd name="adj3" fmla="val 25000"/>
              <a:gd name="adj4" fmla="val 59709"/>
              <a:gd name="adj5" fmla="val 84709"/>
            </a:avLst>
          </a:prstGeom>
          <a:ln cap="rnd">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Explosion: 14 Points 1">
            <a:extLst>
              <a:ext uri="{FF2B5EF4-FFF2-40B4-BE49-F238E27FC236}">
                <a16:creationId xmlns:a16="http://schemas.microsoft.com/office/drawing/2014/main" id="{4B9D6CAA-6EC6-4DD1-9D32-2F95828ACB27}"/>
              </a:ext>
            </a:extLst>
          </p:cNvPr>
          <p:cNvSpPr/>
          <p:nvPr/>
        </p:nvSpPr>
        <p:spPr>
          <a:xfrm>
            <a:off x="3534292" y="3095689"/>
            <a:ext cx="1916657" cy="863049"/>
          </a:xfrm>
          <a:prstGeom prst="irregularSeal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DATA</a:t>
            </a:r>
          </a:p>
        </p:txBody>
      </p:sp>
    </p:spTree>
    <p:extLst>
      <p:ext uri="{BB962C8B-B14F-4D97-AF65-F5344CB8AC3E}">
        <p14:creationId xmlns:p14="http://schemas.microsoft.com/office/powerpoint/2010/main" val="145812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2"/>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8" presetClass="emph" presetSubtype="0" fill="hold" grpId="1" nodeType="withEffect">
                                  <p:stCondLst>
                                    <p:cond delay="0"/>
                                  </p:stCondLst>
                                  <p:childTnLst>
                                    <p:animRot by="21600000">
                                      <p:cBhvr>
                                        <p:cTn id="26" dur="5000" fill="hold"/>
                                        <p:tgtEl>
                                          <p:spTgt spid="14"/>
                                        </p:tgtEl>
                                        <p:attrNameLst>
                                          <p:attrName>r</p:attrName>
                                        </p:attrNameLst>
                                      </p:cBhvr>
                                    </p:animRot>
                                  </p:childTnLst>
                                </p:cTn>
                              </p:par>
                              <p:par>
                                <p:cTn id="27" presetID="42" presetClass="path" presetSubtype="0" accel="50000" decel="50000" fill="hold" grpId="1" nodeType="withEffect">
                                  <p:stCondLst>
                                    <p:cond delay="0"/>
                                  </p:stCondLst>
                                  <p:childTnLst>
                                    <p:animMotion origin="layout" path="M -1.94444E-6 1.35802E-6 L 0.00035 0.08488 " pathEditMode="relative" rAng="0" ptsTypes="AA">
                                      <p:cBhvr>
                                        <p:cTn id="28" dur="1000" fill="hold"/>
                                        <p:tgtEl>
                                          <p:spTgt spid="13"/>
                                        </p:tgtEl>
                                        <p:attrNameLst>
                                          <p:attrName>ppt_x</p:attrName>
                                          <p:attrName>ppt_y</p:attrName>
                                        </p:attrNameLst>
                                      </p:cBhvr>
                                      <p:rCtr x="17" y="4228"/>
                                    </p:animMotion>
                                  </p:childTnLst>
                                </p:cTn>
                              </p:par>
                              <p:par>
                                <p:cTn id="29" presetID="42" presetClass="path" presetSubtype="0" accel="50000" decel="50000" fill="hold" grpId="2" nodeType="withEffect">
                                  <p:stCondLst>
                                    <p:cond delay="1000"/>
                                  </p:stCondLst>
                                  <p:childTnLst>
                                    <p:animMotion origin="layout" path="M 0.00035 0.08488 L -0.00035 0.15679 " pathEditMode="relative" rAng="0" ptsTypes="AA">
                                      <p:cBhvr>
                                        <p:cTn id="30" dur="3000" fill="hold"/>
                                        <p:tgtEl>
                                          <p:spTgt spid="13"/>
                                        </p:tgtEl>
                                        <p:attrNameLst>
                                          <p:attrName>ppt_x</p:attrName>
                                          <p:attrName>ppt_y</p:attrName>
                                        </p:attrNameLst>
                                      </p:cBhvr>
                                      <p:rCtr x="-35" y="3580"/>
                                    </p:animMotion>
                                  </p:childTnLst>
                                </p:cTn>
                              </p:par>
                              <p:par>
                                <p:cTn id="31" presetID="42" presetClass="path" presetSubtype="0" accel="50000" decel="50000" fill="hold" grpId="3" nodeType="withEffect">
                                  <p:stCondLst>
                                    <p:cond delay="4000"/>
                                  </p:stCondLst>
                                  <p:childTnLst>
                                    <p:animMotion origin="layout" path="M -0.00035 0.15679 L -0.00173 0.2216 " pathEditMode="relative" rAng="0" ptsTypes="AA">
                                      <p:cBhvr>
                                        <p:cTn id="32" dur="1000" fill="hold"/>
                                        <p:tgtEl>
                                          <p:spTgt spid="13"/>
                                        </p:tgtEl>
                                        <p:attrNameLst>
                                          <p:attrName>ppt_x</p:attrName>
                                          <p:attrName>ppt_y</p:attrName>
                                        </p:attrNameLst>
                                      </p:cBhvr>
                                      <p:rCtr x="-69" y="3241"/>
                                    </p:animMotion>
                                  </p:childTnLst>
                                </p:cTn>
                              </p:par>
                            </p:childTnLst>
                          </p:cTn>
                        </p:par>
                        <p:par>
                          <p:cTn id="33" fill="hold">
                            <p:stCondLst>
                              <p:cond delay="5000"/>
                            </p:stCondLst>
                            <p:childTnLst>
                              <p:par>
                                <p:cTn id="34" presetID="1" presetClass="exit" presetSubtype="0" fill="hold" grpId="2" nodeType="afterEffect">
                                  <p:stCondLst>
                                    <p:cond delay="0"/>
                                  </p:stCondLst>
                                  <p:childTnLst>
                                    <p:set>
                                      <p:cBhvr>
                                        <p:cTn id="35" dur="1" fill="hold">
                                          <p:stCondLst>
                                            <p:cond delay="0"/>
                                          </p:stCondLst>
                                        </p:cTn>
                                        <p:tgtEl>
                                          <p:spTgt spid="14"/>
                                        </p:tgtEl>
                                        <p:attrNameLst>
                                          <p:attrName>style.visibility</p:attrName>
                                        </p:attrNameLst>
                                      </p:cBhvr>
                                      <p:to>
                                        <p:strVal val="hidden"/>
                                      </p:to>
                                    </p:set>
                                  </p:childTnLst>
                                </p:cTn>
                              </p:par>
                              <p:par>
                                <p:cTn id="36" presetID="1" presetClass="entr" presetSubtype="0" fill="hold" grpId="2" nodeType="with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par>
                                <p:cTn id="38" presetID="1" presetClass="entr" presetSubtype="0" fill="hold" grpId="2" nodeType="withEffect">
                                  <p:stCondLst>
                                    <p:cond delay="0"/>
                                  </p:stCondLst>
                                  <p:childTnLst>
                                    <p:set>
                                      <p:cBhvr>
                                        <p:cTn id="3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2" grpId="2" animBg="1"/>
      <p:bldP spid="9" grpId="0" animBg="1"/>
      <p:bldP spid="13" grpId="0" animBg="1"/>
      <p:bldP spid="13" grpId="1" animBg="1"/>
      <p:bldP spid="13" grpId="2" animBg="1"/>
      <p:bldP spid="13" grpId="3" animBg="1"/>
      <p:bldP spid="14" grpId="0" animBg="1"/>
      <p:bldP spid="14" grpId="1" animBg="1"/>
      <p:bldP spid="14" grpId="2" animBg="1"/>
      <p:bldP spid="2" grpId="0" animBg="1"/>
      <p:bldP spid="2" grpId="1" animBg="1"/>
      <p:bldP spid="2" grpId="2" animBg="1"/>
    </p:bldLst>
  </p:timing>
</p:sld>
</file>

<file path=ppt/theme/theme1.xml><?xml version="1.0" encoding="utf-8"?>
<a:theme xmlns:a="http://schemas.openxmlformats.org/drawingml/2006/main" name="TUBAF_ppt_blau-weiss_16zu9">
  <a:themeElements>
    <a:clrScheme name="TUBAF-Farben">
      <a:dk1>
        <a:srgbClr val="0064A8"/>
      </a:dk1>
      <a:lt1>
        <a:sysClr val="window" lastClr="FFFFFF"/>
      </a:lt1>
      <a:dk2>
        <a:srgbClr val="1F497D"/>
      </a:dk2>
      <a:lt2>
        <a:srgbClr val="EEECE1"/>
      </a:lt2>
      <a:accent1>
        <a:srgbClr val="0064A8"/>
      </a:accent1>
      <a:accent2>
        <a:srgbClr val="E66E01"/>
      </a:accent2>
      <a:accent3>
        <a:srgbClr val="4EBCCE"/>
      </a:accent3>
      <a:accent4>
        <a:srgbClr val="B20026"/>
      </a:accent4>
      <a:accent5>
        <a:srgbClr val="2E9028"/>
      </a:accent5>
      <a:accent6>
        <a:srgbClr val="7F7F7F"/>
      </a:accent6>
      <a:hlink>
        <a:srgbClr val="0064A8"/>
      </a:hlink>
      <a:folHlink>
        <a:srgbClr val="7F7F7F"/>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1845</Words>
  <Application>Microsoft Office PowerPoint</Application>
  <PresentationFormat>On-screen Show (16:9)</PresentationFormat>
  <Paragraphs>306</Paragraphs>
  <Slides>15</Slides>
  <Notes>12</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Consolas</vt:lpstr>
      <vt:lpstr>Courier New</vt:lpstr>
      <vt:lpstr>Lucida Grande</vt:lpstr>
      <vt:lpstr>Symbol</vt:lpstr>
      <vt:lpstr>Wingdings</vt:lpstr>
      <vt:lpstr>TUBAF_ppt_blau-weiss_16zu9</vt:lpstr>
      <vt:lpstr>Data structures in C Double-ended-queue</vt:lpstr>
      <vt:lpstr>Introduction</vt:lpstr>
      <vt:lpstr>What is a double-ended-queue?</vt:lpstr>
      <vt:lpstr>What is a double-ended-queue?</vt:lpstr>
      <vt:lpstr>What is a double-ended-queue?</vt:lpstr>
      <vt:lpstr>What is a double-ended-queue?</vt:lpstr>
      <vt:lpstr>What is a double-ended-queue?</vt:lpstr>
      <vt:lpstr>Just what is a deque?</vt:lpstr>
      <vt:lpstr>Just what is a deque?</vt:lpstr>
      <vt:lpstr>Just what is a deque?</vt:lpstr>
      <vt:lpstr>Application</vt:lpstr>
      <vt:lpstr>Application</vt:lpstr>
      <vt:lpstr>PowerPoint Presentation</vt:lpstr>
      <vt:lpstr>Bye :D:</vt:lpstr>
      <vt:lpstr>REEEEEEEE</vt:lpstr>
    </vt:vector>
  </TitlesOfParts>
  <Company>TU Bergakademie Freiberg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HIER STEHT DIE 1. ÜBERSCHRIFT und eventuell noch ein Untertitel</dc:title>
  <dc:creator>Schellbach Sabine</dc:creator>
  <cp:lastModifiedBy>Marco Naumann</cp:lastModifiedBy>
  <cp:revision>17</cp:revision>
  <dcterms:created xsi:type="dcterms:W3CDTF">2019-03-29T08:51:00Z</dcterms:created>
  <dcterms:modified xsi:type="dcterms:W3CDTF">2021-07-12T11:04:52Z</dcterms:modified>
</cp:coreProperties>
</file>