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63" r:id="rId4"/>
    <p:sldId id="260" r:id="rId5"/>
    <p:sldId id="264" r:id="rId6"/>
    <p:sldId id="265" r:id="rId7"/>
    <p:sldId id="266" r:id="rId8"/>
    <p:sldId id="259" r:id="rId9"/>
    <p:sldId id="262" r:id="rId10"/>
    <p:sldId id="267" r:id="rId11"/>
    <p:sldId id="268" r:id="rId12"/>
    <p:sldId id="269" r:id="rId13"/>
    <p:sldId id="258" r:id="rId14"/>
    <p:sldId id="270" r:id="rId15"/>
    <p:sldId id="261" r:id="rId1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39" userDrawn="1">
          <p15:clr>
            <a:srgbClr val="A4A3A4"/>
          </p15:clr>
        </p15:guide>
        <p15:guide id="2" pos="2880">
          <p15:clr>
            <a:srgbClr val="A4A3A4"/>
          </p15:clr>
        </p15:guide>
        <p15:guide id="3" orient="horz" pos="252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Naumann" initials="MN" lastIdx="1" clrIdx="0">
    <p:extLst>
      <p:ext uri="{19B8F6BF-5375-455C-9EA6-DF929625EA0E}">
        <p15:presenceInfo xmlns:p15="http://schemas.microsoft.com/office/powerpoint/2012/main" userId="767bb1abbfe433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A3"/>
    <a:srgbClr val="FCFF71"/>
    <a:srgbClr val="2DAAFF"/>
    <a:srgbClr val="333333"/>
    <a:srgbClr val="0064A8"/>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7072A2-4140-4D63-902D-92F036972486}" v="1347" dt="2021-06-16T07:55:13.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4136" autoAdjust="0"/>
  </p:normalViewPr>
  <p:slideViewPr>
    <p:cSldViewPr snapToGrid="0">
      <p:cViewPr>
        <p:scale>
          <a:sx n="100" d="100"/>
          <a:sy n="100" d="100"/>
        </p:scale>
        <p:origin x="1290" y="528"/>
      </p:cViewPr>
      <p:guideLst>
        <p:guide orient="horz" pos="1439"/>
        <p:guide pos="2880"/>
        <p:guide orient="horz" pos="2527"/>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Naumann" userId="767bb1abbfe433f5" providerId="LiveId" clId="{297072A2-4140-4D63-902D-92F036972486}"/>
    <pc:docChg chg="undo redo custSel addSld modSld sldOrd">
      <pc:chgData name="Marco Naumann" userId="767bb1abbfe433f5" providerId="LiveId" clId="{297072A2-4140-4D63-902D-92F036972486}" dt="2021-06-16T07:55:49.143" v="8091"/>
      <pc:docMkLst>
        <pc:docMk/>
      </pc:docMkLst>
      <pc:sldChg chg="addSp delSp modSp mod modNotesTx">
        <pc:chgData name="Marco Naumann" userId="767bb1abbfe433f5" providerId="LiveId" clId="{297072A2-4140-4D63-902D-92F036972486}" dt="2021-06-13T12:49:14.551" v="7542" actId="20577"/>
        <pc:sldMkLst>
          <pc:docMk/>
          <pc:sldMk cId="3677729472" sldId="256"/>
        </pc:sldMkLst>
        <pc:spChg chg="mod">
          <ac:chgData name="Marco Naumann" userId="767bb1abbfe433f5" providerId="LiveId" clId="{297072A2-4140-4D63-902D-92F036972486}" dt="2021-06-08T08:17:41.303" v="88" actId="313"/>
          <ac:spMkLst>
            <pc:docMk/>
            <pc:sldMk cId="3677729472" sldId="256"/>
            <ac:spMk id="4" creationId="{00000000-0000-0000-0000-000000000000}"/>
          </ac:spMkLst>
        </pc:spChg>
        <pc:spChg chg="mod">
          <ac:chgData name="Marco Naumann" userId="767bb1abbfe433f5" providerId="LiveId" clId="{297072A2-4140-4D63-902D-92F036972486}" dt="2021-06-13T12:49:14.551" v="7542" actId="20577"/>
          <ac:spMkLst>
            <pc:docMk/>
            <pc:sldMk cId="3677729472" sldId="256"/>
            <ac:spMk id="5" creationId="{00000000-0000-0000-0000-000000000000}"/>
          </ac:spMkLst>
        </pc:spChg>
        <pc:spChg chg="add mod">
          <ac:chgData name="Marco Naumann" userId="767bb1abbfe433f5" providerId="LiveId" clId="{297072A2-4140-4D63-902D-92F036972486}" dt="2021-06-13T12:46:52.009" v="7492" actId="20577"/>
          <ac:spMkLst>
            <pc:docMk/>
            <pc:sldMk cId="3677729472" sldId="256"/>
            <ac:spMk id="12" creationId="{D889373D-6D26-4125-BB54-9CB5A2CB00B9}"/>
          </ac:spMkLst>
        </pc:spChg>
        <pc:spChg chg="add mod">
          <ac:chgData name="Marco Naumann" userId="767bb1abbfe433f5" providerId="LiveId" clId="{297072A2-4140-4D63-902D-92F036972486}" dt="2021-06-13T12:47:57.527" v="7538" actId="1076"/>
          <ac:spMkLst>
            <pc:docMk/>
            <pc:sldMk cId="3677729472" sldId="256"/>
            <ac:spMk id="13" creationId="{7DAC00A1-D178-4129-B3A2-1377D27C98B1}"/>
          </ac:spMkLst>
        </pc:spChg>
        <pc:grpChg chg="mod">
          <ac:chgData name="Marco Naumann" userId="767bb1abbfe433f5" providerId="LiveId" clId="{297072A2-4140-4D63-902D-92F036972486}" dt="2021-06-13T12:44:02.364" v="7462" actId="1076"/>
          <ac:grpSpMkLst>
            <pc:docMk/>
            <pc:sldMk cId="3677729472" sldId="256"/>
            <ac:grpSpMk id="10" creationId="{00000000-0000-0000-0000-000000000000}"/>
          </ac:grpSpMkLst>
        </pc:grpChg>
        <pc:picChg chg="mod modCrop">
          <ac:chgData name="Marco Naumann" userId="767bb1abbfe433f5" providerId="LiveId" clId="{297072A2-4140-4D63-902D-92F036972486}" dt="2021-06-13T12:43:55.224" v="7461" actId="1076"/>
          <ac:picMkLst>
            <pc:docMk/>
            <pc:sldMk cId="3677729472" sldId="256"/>
            <ac:picMk id="3" creationId="{00000000-0000-0000-0000-000000000000}"/>
          </ac:picMkLst>
        </pc:picChg>
        <pc:picChg chg="add del mod">
          <ac:chgData name="Marco Naumann" userId="767bb1abbfe433f5" providerId="LiveId" clId="{297072A2-4140-4D63-902D-92F036972486}" dt="2021-06-10T14:50:43.164" v="1047"/>
          <ac:picMkLst>
            <pc:docMk/>
            <pc:sldMk cId="3677729472" sldId="256"/>
            <ac:picMk id="6" creationId="{1C979513-86B0-4239-ACFF-AB930A5B4D56}"/>
          </ac:picMkLst>
        </pc:picChg>
        <pc:picChg chg="add del mod">
          <ac:chgData name="Marco Naumann" userId="767bb1abbfe433f5" providerId="LiveId" clId="{297072A2-4140-4D63-902D-92F036972486}" dt="2021-06-13T12:42:43.970" v="7444" actId="478"/>
          <ac:picMkLst>
            <pc:docMk/>
            <pc:sldMk cId="3677729472" sldId="256"/>
            <ac:picMk id="6" creationId="{33B73FFA-F2FB-42F3-88EF-A76E3645848B}"/>
          </ac:picMkLst>
        </pc:picChg>
        <pc:picChg chg="mod">
          <ac:chgData name="Marco Naumann" userId="767bb1abbfe433f5" providerId="LiveId" clId="{297072A2-4140-4D63-902D-92F036972486}" dt="2021-06-13T12:45:17.321" v="7463" actId="14826"/>
          <ac:picMkLst>
            <pc:docMk/>
            <pc:sldMk cId="3677729472" sldId="256"/>
            <ac:picMk id="8" creationId="{00000000-0000-0000-0000-000000000000}"/>
          </ac:picMkLst>
        </pc:picChg>
        <pc:picChg chg="del mod">
          <ac:chgData name="Marco Naumann" userId="767bb1abbfe433f5" providerId="LiveId" clId="{297072A2-4140-4D63-902D-92F036972486}" dt="2021-06-13T12:42:58.507" v="7447" actId="478"/>
          <ac:picMkLst>
            <pc:docMk/>
            <pc:sldMk cId="3677729472" sldId="256"/>
            <ac:picMk id="9" creationId="{00000000-0000-0000-0000-000000000000}"/>
          </ac:picMkLst>
        </pc:picChg>
        <pc:picChg chg="add del">
          <ac:chgData name="Marco Naumann" userId="767bb1abbfe433f5" providerId="LiveId" clId="{297072A2-4140-4D63-902D-92F036972486}" dt="2021-06-13T12:42:42.619" v="7443" actId="478"/>
          <ac:picMkLst>
            <pc:docMk/>
            <pc:sldMk cId="3677729472" sldId="256"/>
            <ac:picMk id="11" creationId="{CD1576F8-7366-49CF-BF50-2E4972496A42}"/>
          </ac:picMkLst>
        </pc:picChg>
      </pc:sldChg>
      <pc:sldChg chg="modSp mod">
        <pc:chgData name="Marco Naumann" userId="767bb1abbfe433f5" providerId="LiveId" clId="{297072A2-4140-4D63-902D-92F036972486}" dt="2021-06-13T12:48:57.671" v="7540" actId="20577"/>
        <pc:sldMkLst>
          <pc:docMk/>
          <pc:sldMk cId="1119290176" sldId="257"/>
        </pc:sldMkLst>
        <pc:spChg chg="mod">
          <ac:chgData name="Marco Naumann" userId="767bb1abbfe433f5" providerId="LiveId" clId="{297072A2-4140-4D63-902D-92F036972486}" dt="2021-06-13T12:48:57.671" v="7540" actId="20577"/>
          <ac:spMkLst>
            <pc:docMk/>
            <pc:sldMk cId="1119290176" sldId="257"/>
            <ac:spMk id="2" creationId="{00000000-0000-0000-0000-000000000000}"/>
          </ac:spMkLst>
        </pc:spChg>
        <pc:spChg chg="mod">
          <ac:chgData name="Marco Naumann" userId="767bb1abbfe433f5" providerId="LiveId" clId="{297072A2-4140-4D63-902D-92F036972486}" dt="2021-06-08T08:22:06.226" v="195" actId="20577"/>
          <ac:spMkLst>
            <pc:docMk/>
            <pc:sldMk cId="1119290176" sldId="257"/>
            <ac:spMk id="3" creationId="{00000000-0000-0000-0000-000000000000}"/>
          </ac:spMkLst>
        </pc:spChg>
        <pc:spChg chg="mod">
          <ac:chgData name="Marco Naumann" userId="767bb1abbfe433f5" providerId="LiveId" clId="{297072A2-4140-4D63-902D-92F036972486}" dt="2021-06-08T08:22:14.810" v="205" actId="20577"/>
          <ac:spMkLst>
            <pc:docMk/>
            <pc:sldMk cId="1119290176" sldId="257"/>
            <ac:spMk id="4" creationId="{00000000-0000-0000-0000-000000000000}"/>
          </ac:spMkLst>
        </pc:spChg>
        <pc:spChg chg="mod">
          <ac:chgData name="Marco Naumann" userId="767bb1abbfe433f5" providerId="LiveId" clId="{297072A2-4140-4D63-902D-92F036972486}" dt="2021-06-08T08:21:51.119" v="158" actId="20577"/>
          <ac:spMkLst>
            <pc:docMk/>
            <pc:sldMk cId="1119290176" sldId="257"/>
            <ac:spMk id="7" creationId="{00000000-0000-0000-0000-000000000000}"/>
          </ac:spMkLst>
        </pc:spChg>
      </pc:sldChg>
      <pc:sldChg chg="addSp delSp modSp add mod">
        <pc:chgData name="Marco Naumann" userId="767bb1abbfe433f5" providerId="LiveId" clId="{297072A2-4140-4D63-902D-92F036972486}" dt="2021-06-14T13:45:54.601" v="7715" actId="20577"/>
        <pc:sldMkLst>
          <pc:docMk/>
          <pc:sldMk cId="2232847139" sldId="259"/>
        </pc:sldMkLst>
        <pc:spChg chg="del mod">
          <ac:chgData name="Marco Naumann" userId="767bb1abbfe433f5" providerId="LiveId" clId="{297072A2-4140-4D63-902D-92F036972486}" dt="2021-06-11T09:17:43.089" v="1645" actId="478"/>
          <ac:spMkLst>
            <pc:docMk/>
            <pc:sldMk cId="2232847139" sldId="259"/>
            <ac:spMk id="2" creationId="{00000000-0000-0000-0000-000000000000}"/>
          </ac:spMkLst>
        </pc:spChg>
        <pc:spChg chg="mod">
          <ac:chgData name="Marco Naumann" userId="767bb1abbfe433f5" providerId="LiveId" clId="{297072A2-4140-4D63-902D-92F036972486}" dt="2021-06-13T12:52:14.313" v="7620" actId="20577"/>
          <ac:spMkLst>
            <pc:docMk/>
            <pc:sldMk cId="2232847139" sldId="259"/>
            <ac:spMk id="3" creationId="{00000000-0000-0000-0000-000000000000}"/>
          </ac:spMkLst>
        </pc:spChg>
        <pc:spChg chg="mod">
          <ac:chgData name="Marco Naumann" userId="767bb1abbfe433f5" providerId="LiveId" clId="{297072A2-4140-4D63-902D-92F036972486}" dt="2021-06-10T15:02:31.887" v="1350" actId="20577"/>
          <ac:spMkLst>
            <pc:docMk/>
            <pc:sldMk cId="2232847139" sldId="259"/>
            <ac:spMk id="4" creationId="{00000000-0000-0000-0000-000000000000}"/>
          </ac:spMkLst>
        </pc:spChg>
        <pc:spChg chg="mod">
          <ac:chgData name="Marco Naumann" userId="767bb1abbfe433f5" providerId="LiveId" clId="{297072A2-4140-4D63-902D-92F036972486}" dt="2021-06-08T08:22:00.780" v="185" actId="20577"/>
          <ac:spMkLst>
            <pc:docMk/>
            <pc:sldMk cId="2232847139" sldId="259"/>
            <ac:spMk id="7" creationId="{00000000-0000-0000-0000-000000000000}"/>
          </ac:spMkLst>
        </pc:spChg>
        <pc:spChg chg="add del mod">
          <ac:chgData name="Marco Naumann" userId="767bb1abbfe433f5" providerId="LiveId" clId="{297072A2-4140-4D63-902D-92F036972486}" dt="2021-06-11T09:26:19.008" v="2075" actId="478"/>
          <ac:spMkLst>
            <pc:docMk/>
            <pc:sldMk cId="2232847139" sldId="259"/>
            <ac:spMk id="9" creationId="{FE77AF76-19AC-4914-86CC-7AF5CB56B20B}"/>
          </ac:spMkLst>
        </pc:spChg>
        <pc:graphicFrameChg chg="add mod modGraphic">
          <ac:chgData name="Marco Naumann" userId="767bb1abbfe433f5" providerId="LiveId" clId="{297072A2-4140-4D63-902D-92F036972486}" dt="2021-06-14T13:45:54.601" v="7715" actId="20577"/>
          <ac:graphicFrameMkLst>
            <pc:docMk/>
            <pc:sldMk cId="2232847139" sldId="259"/>
            <ac:graphicFrameMk id="5" creationId="{33C23BBC-E585-4038-B173-62D7DD012CD1}"/>
          </ac:graphicFrameMkLst>
        </pc:graphicFrameChg>
      </pc:sldChg>
      <pc:sldChg chg="addSp delSp modSp add mod delAnim modAnim modNotesTx">
        <pc:chgData name="Marco Naumann" userId="767bb1abbfe433f5" providerId="LiveId" clId="{297072A2-4140-4D63-902D-92F036972486}" dt="2021-06-13T12:50:15.381" v="7549" actId="20577"/>
        <pc:sldMkLst>
          <pc:docMk/>
          <pc:sldMk cId="3043460770" sldId="260"/>
        </pc:sldMkLst>
        <pc:spChg chg="del mod">
          <ac:chgData name="Marco Naumann" userId="767bb1abbfe433f5" providerId="LiveId" clId="{297072A2-4140-4D63-902D-92F036972486}" dt="2021-06-10T14:07:36.314" v="401" actId="3680"/>
          <ac:spMkLst>
            <pc:docMk/>
            <pc:sldMk cId="3043460770" sldId="260"/>
            <ac:spMk id="2" creationId="{00000000-0000-0000-0000-000000000000}"/>
          </ac:spMkLst>
        </pc:spChg>
        <pc:spChg chg="mod">
          <ac:chgData name="Marco Naumann" userId="767bb1abbfe433f5" providerId="LiveId" clId="{297072A2-4140-4D63-902D-92F036972486}" dt="2021-06-13T12:50:15.381" v="7549" actId="20577"/>
          <ac:spMkLst>
            <pc:docMk/>
            <pc:sldMk cId="3043460770" sldId="260"/>
            <ac:spMk id="3" creationId="{00000000-0000-0000-0000-000000000000}"/>
          </ac:spMkLst>
        </pc:spChg>
        <pc:spChg chg="mod">
          <ac:chgData name="Marco Naumann" userId="767bb1abbfe433f5" providerId="LiveId" clId="{297072A2-4140-4D63-902D-92F036972486}" dt="2021-06-13T08:06:47.094" v="3915" actId="20577"/>
          <ac:spMkLst>
            <pc:docMk/>
            <pc:sldMk cId="3043460770" sldId="260"/>
            <ac:spMk id="4" creationId="{00000000-0000-0000-0000-000000000000}"/>
          </ac:spMkLst>
        </pc:spChg>
        <pc:spChg chg="mod">
          <ac:chgData name="Marco Naumann" userId="767bb1abbfe433f5" providerId="LiveId" clId="{297072A2-4140-4D63-902D-92F036972486}" dt="2021-06-11T09:00:08.267" v="1414" actId="20577"/>
          <ac:spMkLst>
            <pc:docMk/>
            <pc:sldMk cId="3043460770" sldId="260"/>
            <ac:spMk id="7" creationId="{00000000-0000-0000-0000-000000000000}"/>
          </ac:spMkLst>
        </pc:spChg>
        <pc:spChg chg="add del mod">
          <ac:chgData name="Marco Naumann" userId="767bb1abbfe433f5" providerId="LiveId" clId="{297072A2-4140-4D63-902D-92F036972486}" dt="2021-06-10T14:12:14.650" v="522" actId="3680"/>
          <ac:spMkLst>
            <pc:docMk/>
            <pc:sldMk cId="3043460770" sldId="260"/>
            <ac:spMk id="10" creationId="{A2C663AD-1CB8-4ED2-B00A-51A8829C31E1}"/>
          </ac:spMkLst>
        </pc:spChg>
        <pc:spChg chg="add mod">
          <ac:chgData name="Marco Naumann" userId="767bb1abbfe433f5" providerId="LiveId" clId="{297072A2-4140-4D63-902D-92F036972486}" dt="2021-06-13T08:38:00.464" v="4408" actId="1076"/>
          <ac:spMkLst>
            <pc:docMk/>
            <pc:sldMk cId="3043460770" sldId="260"/>
            <ac:spMk id="12" creationId="{DFB75FE1-F7BA-415B-8521-2328314DC5C4}"/>
          </ac:spMkLst>
        </pc:spChg>
        <pc:spChg chg="add mod">
          <ac:chgData name="Marco Naumann" userId="767bb1abbfe433f5" providerId="LiveId" clId="{297072A2-4140-4D63-902D-92F036972486}" dt="2021-06-10T14:15:48.223" v="662" actId="1076"/>
          <ac:spMkLst>
            <pc:docMk/>
            <pc:sldMk cId="3043460770" sldId="260"/>
            <ac:spMk id="13" creationId="{8B8DF187-E298-4458-B031-143780334D3D}"/>
          </ac:spMkLst>
        </pc:spChg>
        <pc:spChg chg="add mod">
          <ac:chgData name="Marco Naumann" userId="767bb1abbfe433f5" providerId="LiveId" clId="{297072A2-4140-4D63-902D-92F036972486}" dt="2021-06-10T14:27:09.364" v="905" actId="1076"/>
          <ac:spMkLst>
            <pc:docMk/>
            <pc:sldMk cId="3043460770" sldId="260"/>
            <ac:spMk id="14" creationId="{A33AD4B9-E47D-4E0F-89C3-415FECA7B39D}"/>
          </ac:spMkLst>
        </pc:spChg>
        <pc:spChg chg="add mod">
          <ac:chgData name="Marco Naumann" userId="767bb1abbfe433f5" providerId="LiveId" clId="{297072A2-4140-4D63-902D-92F036972486}" dt="2021-06-10T14:47:04.762" v="1040" actId="1076"/>
          <ac:spMkLst>
            <pc:docMk/>
            <pc:sldMk cId="3043460770" sldId="260"/>
            <ac:spMk id="15" creationId="{6DB2D297-05BC-4312-B62D-FE34C06A88B4}"/>
          </ac:spMkLst>
        </pc:spChg>
        <pc:spChg chg="add mod">
          <ac:chgData name="Marco Naumann" userId="767bb1abbfe433f5" providerId="LiveId" clId="{297072A2-4140-4D63-902D-92F036972486}" dt="2021-06-10T14:19:19.830" v="752" actId="1076"/>
          <ac:spMkLst>
            <pc:docMk/>
            <pc:sldMk cId="3043460770" sldId="260"/>
            <ac:spMk id="16" creationId="{64306C1B-A0DC-439B-B861-5A375B37471C}"/>
          </ac:spMkLst>
        </pc:spChg>
        <pc:spChg chg="add mod">
          <ac:chgData name="Marco Naumann" userId="767bb1abbfe433f5" providerId="LiveId" clId="{297072A2-4140-4D63-902D-92F036972486}" dt="2021-06-10T14:47:25.023" v="1043" actId="1076"/>
          <ac:spMkLst>
            <pc:docMk/>
            <pc:sldMk cId="3043460770" sldId="260"/>
            <ac:spMk id="17" creationId="{49C98BA2-B8C6-4F8D-9D74-AF641FE57000}"/>
          </ac:spMkLst>
        </pc:spChg>
        <pc:spChg chg="add mod">
          <ac:chgData name="Marco Naumann" userId="767bb1abbfe433f5" providerId="LiveId" clId="{297072A2-4140-4D63-902D-92F036972486}" dt="2021-06-10T14:19:19.830" v="752" actId="1076"/>
          <ac:spMkLst>
            <pc:docMk/>
            <pc:sldMk cId="3043460770" sldId="260"/>
            <ac:spMk id="18" creationId="{116DA8F0-046A-4D9A-A1FD-29E036D3A62D}"/>
          </ac:spMkLst>
        </pc:spChg>
        <pc:spChg chg="add mod">
          <ac:chgData name="Marco Naumann" userId="767bb1abbfe433f5" providerId="LiveId" clId="{297072A2-4140-4D63-902D-92F036972486}" dt="2021-06-10T14:18:25.622" v="716" actId="1076"/>
          <ac:spMkLst>
            <pc:docMk/>
            <pc:sldMk cId="3043460770" sldId="260"/>
            <ac:spMk id="19" creationId="{12B74409-6CEC-4B18-ACE9-74A328062230}"/>
          </ac:spMkLst>
        </pc:spChg>
        <pc:spChg chg="add mod">
          <ac:chgData name="Marco Naumann" userId="767bb1abbfe433f5" providerId="LiveId" clId="{297072A2-4140-4D63-902D-92F036972486}" dt="2021-06-10T14:47:30.747" v="1044" actId="1076"/>
          <ac:spMkLst>
            <pc:docMk/>
            <pc:sldMk cId="3043460770" sldId="260"/>
            <ac:spMk id="20" creationId="{50D2515E-0B2E-4768-8A41-0BC1F1E60B4A}"/>
          </ac:spMkLst>
        </pc:spChg>
        <pc:spChg chg="add mod">
          <ac:chgData name="Marco Naumann" userId="767bb1abbfe433f5" providerId="LiveId" clId="{297072A2-4140-4D63-902D-92F036972486}" dt="2021-06-10T14:47:32.897" v="1045" actId="20577"/>
          <ac:spMkLst>
            <pc:docMk/>
            <pc:sldMk cId="3043460770" sldId="260"/>
            <ac:spMk id="21" creationId="{4D791DB8-B908-4C15-80C8-E59451B0B442}"/>
          </ac:spMkLst>
        </pc:spChg>
        <pc:spChg chg="add mod">
          <ac:chgData name="Marco Naumann" userId="767bb1abbfe433f5" providerId="LiveId" clId="{297072A2-4140-4D63-902D-92F036972486}" dt="2021-06-10T14:29:25.223" v="921" actId="1076"/>
          <ac:spMkLst>
            <pc:docMk/>
            <pc:sldMk cId="3043460770" sldId="260"/>
            <ac:spMk id="22" creationId="{74347369-A881-4CD3-9458-0207F49D0D88}"/>
          </ac:spMkLst>
        </pc:spChg>
        <pc:spChg chg="add del mod">
          <ac:chgData name="Marco Naumann" userId="767bb1abbfe433f5" providerId="LiveId" clId="{297072A2-4140-4D63-902D-92F036972486}" dt="2021-06-10T14:24:59.378" v="890"/>
          <ac:spMkLst>
            <pc:docMk/>
            <pc:sldMk cId="3043460770" sldId="260"/>
            <ac:spMk id="23" creationId="{A3779A21-330E-4ED9-9243-78957AAF969D}"/>
          </ac:spMkLst>
        </pc:spChg>
        <pc:spChg chg="add mod">
          <ac:chgData name="Marco Naumann" userId="767bb1abbfe433f5" providerId="LiveId" clId="{297072A2-4140-4D63-902D-92F036972486}" dt="2021-06-10T14:42:43.051" v="995" actId="1076"/>
          <ac:spMkLst>
            <pc:docMk/>
            <pc:sldMk cId="3043460770" sldId="260"/>
            <ac:spMk id="24" creationId="{CB40455B-3F18-44C7-98EF-2B30F3547FC5}"/>
          </ac:spMkLst>
        </pc:spChg>
        <pc:spChg chg="add mod">
          <ac:chgData name="Marco Naumann" userId="767bb1abbfe433f5" providerId="LiveId" clId="{297072A2-4140-4D63-902D-92F036972486}" dt="2021-06-10T14:42:40.268" v="994" actId="1076"/>
          <ac:spMkLst>
            <pc:docMk/>
            <pc:sldMk cId="3043460770" sldId="260"/>
            <ac:spMk id="25" creationId="{2BDD3AE6-5B8D-4D25-B200-252D08ED6484}"/>
          </ac:spMkLst>
        </pc:spChg>
        <pc:spChg chg="add del mod">
          <ac:chgData name="Marco Naumann" userId="767bb1abbfe433f5" providerId="LiveId" clId="{297072A2-4140-4D63-902D-92F036972486}" dt="2021-06-10T14:30:23.722" v="927" actId="478"/>
          <ac:spMkLst>
            <pc:docMk/>
            <pc:sldMk cId="3043460770" sldId="260"/>
            <ac:spMk id="26" creationId="{B259124D-14D8-473E-BE7A-6DBD5853FA33}"/>
          </ac:spMkLst>
        </pc:spChg>
        <pc:spChg chg="add mod">
          <ac:chgData name="Marco Naumann" userId="767bb1abbfe433f5" providerId="LiveId" clId="{297072A2-4140-4D63-902D-92F036972486}" dt="2021-06-10T14:44:48.776" v="1026" actId="1076"/>
          <ac:spMkLst>
            <pc:docMk/>
            <pc:sldMk cId="3043460770" sldId="260"/>
            <ac:spMk id="27" creationId="{AA724881-2EB8-43E9-AC7F-571ECEE52768}"/>
          </ac:spMkLst>
        </pc:spChg>
        <pc:spChg chg="add mod">
          <ac:chgData name="Marco Naumann" userId="767bb1abbfe433f5" providerId="LiveId" clId="{297072A2-4140-4D63-902D-92F036972486}" dt="2021-06-10T15:03:22.358" v="1359" actId="20577"/>
          <ac:spMkLst>
            <pc:docMk/>
            <pc:sldMk cId="3043460770" sldId="260"/>
            <ac:spMk id="28" creationId="{EA9A1E3B-1657-4377-99F6-9E4880F397D4}"/>
          </ac:spMkLst>
        </pc:spChg>
        <pc:spChg chg="add del mod">
          <ac:chgData name="Marco Naumann" userId="767bb1abbfe433f5" providerId="LiveId" clId="{297072A2-4140-4D63-902D-92F036972486}" dt="2021-06-10T14:36:18.466" v="957" actId="478"/>
          <ac:spMkLst>
            <pc:docMk/>
            <pc:sldMk cId="3043460770" sldId="260"/>
            <ac:spMk id="29" creationId="{B38D9AAC-A7CE-4DE1-A73A-991511D851F7}"/>
          </ac:spMkLst>
        </pc:spChg>
        <pc:spChg chg="add mod">
          <ac:chgData name="Marco Naumann" userId="767bb1abbfe433f5" providerId="LiveId" clId="{297072A2-4140-4D63-902D-92F036972486}" dt="2021-06-10T14:40:50.042" v="973" actId="20577"/>
          <ac:spMkLst>
            <pc:docMk/>
            <pc:sldMk cId="3043460770" sldId="260"/>
            <ac:spMk id="30" creationId="{0EFAEFC0-A617-4627-A60F-11B56B5DC531}"/>
          </ac:spMkLst>
        </pc:spChg>
        <pc:spChg chg="add mod">
          <ac:chgData name="Marco Naumann" userId="767bb1abbfe433f5" providerId="LiveId" clId="{297072A2-4140-4D63-902D-92F036972486}" dt="2021-06-10T14:43:03.882" v="998" actId="1076"/>
          <ac:spMkLst>
            <pc:docMk/>
            <pc:sldMk cId="3043460770" sldId="260"/>
            <ac:spMk id="31" creationId="{CEB141C2-AB58-4AD9-BE1E-BC13FAC42462}"/>
          </ac:spMkLst>
        </pc:spChg>
        <pc:spChg chg="add del mod">
          <ac:chgData name="Marco Naumann" userId="767bb1abbfe433f5" providerId="LiveId" clId="{297072A2-4140-4D63-902D-92F036972486}" dt="2021-06-10T14:42:48.781" v="996" actId="1076"/>
          <ac:spMkLst>
            <pc:docMk/>
            <pc:sldMk cId="3043460770" sldId="260"/>
            <ac:spMk id="32" creationId="{8754F9F6-F4ED-492B-A756-A0312E037BBE}"/>
          </ac:spMkLst>
        </pc:spChg>
        <pc:spChg chg="add del mod">
          <ac:chgData name="Marco Naumann" userId="767bb1abbfe433f5" providerId="LiveId" clId="{297072A2-4140-4D63-902D-92F036972486}" dt="2021-06-11T10:39:27.043" v="2454" actId="21"/>
          <ac:spMkLst>
            <pc:docMk/>
            <pc:sldMk cId="3043460770" sldId="260"/>
            <ac:spMk id="33" creationId="{AFA0AFF3-A8F6-4A2D-AB29-B5978073AEAB}"/>
          </ac:spMkLst>
        </pc:spChg>
        <pc:spChg chg="add del mod">
          <ac:chgData name="Marco Naumann" userId="767bb1abbfe433f5" providerId="LiveId" clId="{297072A2-4140-4D63-902D-92F036972486}" dt="2021-06-10T14:41:50.084" v="985" actId="478"/>
          <ac:spMkLst>
            <pc:docMk/>
            <pc:sldMk cId="3043460770" sldId="260"/>
            <ac:spMk id="33" creationId="{CDBDFB3D-3B99-46DB-88DA-FEFA8E1EFF59}"/>
          </ac:spMkLst>
        </pc:spChg>
        <pc:spChg chg="add del mod">
          <ac:chgData name="Marco Naumann" userId="767bb1abbfe433f5" providerId="LiveId" clId="{297072A2-4140-4D63-902D-92F036972486}" dt="2021-06-10T14:41:50.930" v="986" actId="478"/>
          <ac:spMkLst>
            <pc:docMk/>
            <pc:sldMk cId="3043460770" sldId="260"/>
            <ac:spMk id="34" creationId="{105958C6-C3D0-4BFA-8033-B13E40BAA05C}"/>
          </ac:spMkLst>
        </pc:spChg>
        <pc:spChg chg="add del mod">
          <ac:chgData name="Marco Naumann" userId="767bb1abbfe433f5" providerId="LiveId" clId="{297072A2-4140-4D63-902D-92F036972486}" dt="2021-06-10T14:41:51.584" v="987" actId="478"/>
          <ac:spMkLst>
            <pc:docMk/>
            <pc:sldMk cId="3043460770" sldId="260"/>
            <ac:spMk id="35" creationId="{3601FA94-7A9B-48E5-AFF0-E0143CEACD95}"/>
          </ac:spMkLst>
        </pc:spChg>
        <pc:spChg chg="add mod">
          <ac:chgData name="Marco Naumann" userId="767bb1abbfe433f5" providerId="LiveId" clId="{297072A2-4140-4D63-902D-92F036972486}" dt="2021-06-10T14:43:22.037" v="1002" actId="20577"/>
          <ac:spMkLst>
            <pc:docMk/>
            <pc:sldMk cId="3043460770" sldId="260"/>
            <ac:spMk id="36" creationId="{D8D683B2-D905-4E43-9CE5-7DE87BF6F0CA}"/>
          </ac:spMkLst>
        </pc:spChg>
        <pc:spChg chg="add mod">
          <ac:chgData name="Marco Naumann" userId="767bb1abbfe433f5" providerId="LiveId" clId="{297072A2-4140-4D63-902D-92F036972486}" dt="2021-06-10T14:44:04.113" v="1011" actId="1076"/>
          <ac:spMkLst>
            <pc:docMk/>
            <pc:sldMk cId="3043460770" sldId="260"/>
            <ac:spMk id="37" creationId="{43552977-AEC0-4640-998C-2D209B1CC65D}"/>
          </ac:spMkLst>
        </pc:spChg>
        <pc:spChg chg="add mod">
          <ac:chgData name="Marco Naumann" userId="767bb1abbfe433f5" providerId="LiveId" clId="{297072A2-4140-4D63-902D-92F036972486}" dt="2021-06-10T14:43:27.381" v="1008" actId="20577"/>
          <ac:spMkLst>
            <pc:docMk/>
            <pc:sldMk cId="3043460770" sldId="260"/>
            <ac:spMk id="38" creationId="{D02F4B8D-7789-4E30-9E47-FD18FE8108EC}"/>
          </ac:spMkLst>
        </pc:spChg>
        <pc:spChg chg="add mod">
          <ac:chgData name="Marco Naumann" userId="767bb1abbfe433f5" providerId="LiveId" clId="{297072A2-4140-4D63-902D-92F036972486}" dt="2021-06-10T14:44:08.718" v="1013" actId="20577"/>
          <ac:spMkLst>
            <pc:docMk/>
            <pc:sldMk cId="3043460770" sldId="260"/>
            <ac:spMk id="39" creationId="{889DDAAC-6772-45EA-BF50-B5633A8A1599}"/>
          </ac:spMkLst>
        </pc:spChg>
        <pc:spChg chg="add mod">
          <ac:chgData name="Marco Naumann" userId="767bb1abbfe433f5" providerId="LiveId" clId="{297072A2-4140-4D63-902D-92F036972486}" dt="2021-06-10T14:44:15.013" v="1016" actId="20577"/>
          <ac:spMkLst>
            <pc:docMk/>
            <pc:sldMk cId="3043460770" sldId="260"/>
            <ac:spMk id="40" creationId="{C3561897-1762-424C-80EE-55F855BFCFB3}"/>
          </ac:spMkLst>
        </pc:spChg>
        <pc:spChg chg="add mod">
          <ac:chgData name="Marco Naumann" userId="767bb1abbfe433f5" providerId="LiveId" clId="{297072A2-4140-4D63-902D-92F036972486}" dt="2021-06-10T14:44:17.341" v="1018" actId="20577"/>
          <ac:spMkLst>
            <pc:docMk/>
            <pc:sldMk cId="3043460770" sldId="260"/>
            <ac:spMk id="41" creationId="{CA419527-9E67-4589-BD7E-C301C7EB5D76}"/>
          </ac:spMkLst>
        </pc:spChg>
        <pc:spChg chg="add mod">
          <ac:chgData name="Marco Naumann" userId="767bb1abbfe433f5" providerId="LiveId" clId="{297072A2-4140-4D63-902D-92F036972486}" dt="2021-06-10T14:44:29.410" v="1023" actId="20577"/>
          <ac:spMkLst>
            <pc:docMk/>
            <pc:sldMk cId="3043460770" sldId="260"/>
            <ac:spMk id="42" creationId="{C2EB4D06-E2D9-4031-AA0C-26E78D292089}"/>
          </ac:spMkLst>
        </pc:spChg>
        <pc:graphicFrameChg chg="add del mod ord modGraphic">
          <ac:chgData name="Marco Naumann" userId="767bb1abbfe433f5" providerId="LiveId" clId="{297072A2-4140-4D63-902D-92F036972486}" dt="2021-06-10T14:12:03.139" v="520" actId="478"/>
          <ac:graphicFrameMkLst>
            <pc:docMk/>
            <pc:sldMk cId="3043460770" sldId="260"/>
            <ac:graphicFrameMk id="5" creationId="{B9596E4A-5823-4ED2-AA23-18EF9E335DB5}"/>
          </ac:graphicFrameMkLst>
        </pc:graphicFrameChg>
        <pc:graphicFrameChg chg="add del mod">
          <ac:chgData name="Marco Naumann" userId="767bb1abbfe433f5" providerId="LiveId" clId="{297072A2-4140-4D63-902D-92F036972486}" dt="2021-06-10T14:10:36.189" v="515"/>
          <ac:graphicFrameMkLst>
            <pc:docMk/>
            <pc:sldMk cId="3043460770" sldId="260"/>
            <ac:graphicFrameMk id="8" creationId="{A1FAE758-CB9E-4839-90D0-B0989411BC12}"/>
          </ac:graphicFrameMkLst>
        </pc:graphicFrameChg>
        <pc:graphicFrameChg chg="add mod ord modGraphic">
          <ac:chgData name="Marco Naumann" userId="767bb1abbfe433f5" providerId="LiveId" clId="{297072A2-4140-4D63-902D-92F036972486}" dt="2021-06-10T14:15:06.223" v="660" actId="1076"/>
          <ac:graphicFrameMkLst>
            <pc:docMk/>
            <pc:sldMk cId="3043460770" sldId="260"/>
            <ac:graphicFrameMk id="11" creationId="{60AA2C3E-E5A5-43F5-B984-DFD43288B906}"/>
          </ac:graphicFrameMkLst>
        </pc:graphicFrameChg>
      </pc:sldChg>
      <pc:sldChg chg="addSp delSp modSp add mod ord modShow">
        <pc:chgData name="Marco Naumann" userId="767bb1abbfe433f5" providerId="LiveId" clId="{297072A2-4140-4D63-902D-92F036972486}" dt="2021-06-14T13:48:14.191" v="7750" actId="20577"/>
        <pc:sldMkLst>
          <pc:docMk/>
          <pc:sldMk cId="3081981337" sldId="261"/>
        </pc:sldMkLst>
        <pc:spChg chg="mod">
          <ac:chgData name="Marco Naumann" userId="767bb1abbfe433f5" providerId="LiveId" clId="{297072A2-4140-4D63-902D-92F036972486}" dt="2021-06-11T11:22:00.276" v="3252" actId="20577"/>
          <ac:spMkLst>
            <pc:docMk/>
            <pc:sldMk cId="3081981337" sldId="261"/>
            <ac:spMk id="2" creationId="{00000000-0000-0000-0000-000000000000}"/>
          </ac:spMkLst>
        </pc:spChg>
        <pc:spChg chg="mod">
          <ac:chgData name="Marco Naumann" userId="767bb1abbfe433f5" providerId="LiveId" clId="{297072A2-4140-4D63-902D-92F036972486}" dt="2021-06-10T15:23:14.306" v="1407" actId="20577"/>
          <ac:spMkLst>
            <pc:docMk/>
            <pc:sldMk cId="3081981337" sldId="261"/>
            <ac:spMk id="3" creationId="{00000000-0000-0000-0000-000000000000}"/>
          </ac:spMkLst>
        </pc:spChg>
        <pc:spChg chg="mod">
          <ac:chgData name="Marco Naumann" userId="767bb1abbfe433f5" providerId="LiveId" clId="{297072A2-4140-4D63-902D-92F036972486}" dt="2021-06-10T15:23:12.317" v="1398" actId="20577"/>
          <ac:spMkLst>
            <pc:docMk/>
            <pc:sldMk cId="3081981337" sldId="261"/>
            <ac:spMk id="4" creationId="{00000000-0000-0000-0000-000000000000}"/>
          </ac:spMkLst>
        </pc:spChg>
        <pc:spChg chg="add mod">
          <ac:chgData name="Marco Naumann" userId="767bb1abbfe433f5" providerId="LiveId" clId="{297072A2-4140-4D63-902D-92F036972486}" dt="2021-06-14T13:48:14.191" v="7750" actId="20577"/>
          <ac:spMkLst>
            <pc:docMk/>
            <pc:sldMk cId="3081981337" sldId="261"/>
            <ac:spMk id="10" creationId="{5277975D-242B-4EDC-96B5-B291CA284137}"/>
          </ac:spMkLst>
        </pc:spChg>
        <pc:picChg chg="add del mod">
          <ac:chgData name="Marco Naumann" userId="767bb1abbfe433f5" providerId="LiveId" clId="{297072A2-4140-4D63-902D-92F036972486}" dt="2021-06-13T12:54:00.031" v="7641" actId="1076"/>
          <ac:picMkLst>
            <pc:docMk/>
            <pc:sldMk cId="3081981337" sldId="261"/>
            <ac:picMk id="8" creationId="{2F53A2EE-1CFF-42DE-8769-5E7E1FD4BC3A}"/>
          </ac:picMkLst>
        </pc:picChg>
        <pc:picChg chg="add del mod">
          <ac:chgData name="Marco Naumann" userId="767bb1abbfe433f5" providerId="LiveId" clId="{297072A2-4140-4D63-902D-92F036972486}" dt="2021-06-13T12:53:59.497" v="7640" actId="1076"/>
          <ac:picMkLst>
            <pc:docMk/>
            <pc:sldMk cId="3081981337" sldId="261"/>
            <ac:picMk id="9" creationId="{5C0A71FC-6D51-4395-A679-AA647F6D126E}"/>
          </ac:picMkLst>
        </pc:picChg>
      </pc:sldChg>
      <pc:sldChg chg="addSp delSp modSp add mod ord modAnim addCm delCm modCm modNotesTx">
        <pc:chgData name="Marco Naumann" userId="767bb1abbfe433f5" providerId="LiveId" clId="{297072A2-4140-4D63-902D-92F036972486}" dt="2021-06-13T10:51:53.231" v="6247" actId="1592"/>
        <pc:sldMkLst>
          <pc:docMk/>
          <pc:sldMk cId="1458120823" sldId="262"/>
        </pc:sldMkLst>
        <pc:spChg chg="add del mod">
          <ac:chgData name="Marco Naumann" userId="767bb1abbfe433f5" providerId="LiveId" clId="{297072A2-4140-4D63-902D-92F036972486}" dt="2021-06-11T09:28:09.257" v="2219" actId="3680"/>
          <ac:spMkLst>
            <pc:docMk/>
            <pc:sldMk cId="1458120823" sldId="262"/>
            <ac:spMk id="2" creationId="{00000000-0000-0000-0000-000000000000}"/>
          </ac:spMkLst>
        </pc:spChg>
        <pc:spChg chg="add mod">
          <ac:chgData name="Marco Naumann" userId="767bb1abbfe433f5" providerId="LiveId" clId="{297072A2-4140-4D63-902D-92F036972486}" dt="2021-06-13T10:49:52.647" v="6209" actId="1076"/>
          <ac:spMkLst>
            <pc:docMk/>
            <pc:sldMk cId="1458120823" sldId="262"/>
            <ac:spMk id="2" creationId="{4B9D6CAA-6EC6-4DD1-9D32-2F95828ACB27}"/>
          </ac:spMkLst>
        </pc:spChg>
        <pc:spChg chg="mod">
          <ac:chgData name="Marco Naumann" userId="767bb1abbfe433f5" providerId="LiveId" clId="{297072A2-4140-4D63-902D-92F036972486}" dt="2021-06-11T09:27:21.387" v="2163" actId="20577"/>
          <ac:spMkLst>
            <pc:docMk/>
            <pc:sldMk cId="1458120823" sldId="262"/>
            <ac:spMk id="3" creationId="{00000000-0000-0000-0000-000000000000}"/>
          </ac:spMkLst>
        </pc:spChg>
        <pc:spChg chg="mod">
          <ac:chgData name="Marco Naumann" userId="767bb1abbfe433f5" providerId="LiveId" clId="{297072A2-4140-4D63-902D-92F036972486}" dt="2021-06-11T10:42:19.769" v="2478" actId="207"/>
          <ac:spMkLst>
            <pc:docMk/>
            <pc:sldMk cId="1458120823" sldId="262"/>
            <ac:spMk id="4" creationId="{00000000-0000-0000-0000-000000000000}"/>
          </ac:spMkLst>
        </pc:spChg>
        <pc:spChg chg="add mod">
          <ac:chgData name="Marco Naumann" userId="767bb1abbfe433f5" providerId="LiveId" clId="{297072A2-4140-4D63-902D-92F036972486}" dt="2021-06-11T10:45:27.294" v="2632" actId="692"/>
          <ac:spMkLst>
            <pc:docMk/>
            <pc:sldMk cId="1458120823" sldId="262"/>
            <ac:spMk id="9" creationId="{E0583357-E876-4E47-9837-953BD97835D6}"/>
          </ac:spMkLst>
        </pc:spChg>
        <pc:spChg chg="add mod ord">
          <ac:chgData name="Marco Naumann" userId="767bb1abbfe433f5" providerId="LiveId" clId="{297072A2-4140-4D63-902D-92F036972486}" dt="2021-06-11T10:43:28.920" v="2587" actId="14100"/>
          <ac:spMkLst>
            <pc:docMk/>
            <pc:sldMk cId="1458120823" sldId="262"/>
            <ac:spMk id="12" creationId="{5D9188D3-9142-4492-90AC-9576EBAFB554}"/>
          </ac:spMkLst>
        </pc:spChg>
        <pc:spChg chg="add mod">
          <ac:chgData name="Marco Naumann" userId="767bb1abbfe433f5" providerId="LiveId" clId="{297072A2-4140-4D63-902D-92F036972486}" dt="2021-06-11T10:41:01.526" v="2475" actId="1076"/>
          <ac:spMkLst>
            <pc:docMk/>
            <pc:sldMk cId="1458120823" sldId="262"/>
            <ac:spMk id="13" creationId="{B93D54E3-7AF7-4553-9ECC-2661E39CD7B1}"/>
          </ac:spMkLst>
        </pc:spChg>
        <pc:spChg chg="add mod">
          <ac:chgData name="Marco Naumann" userId="767bb1abbfe433f5" providerId="LiveId" clId="{297072A2-4140-4D63-902D-92F036972486}" dt="2021-06-11T11:00:39.479" v="2744" actId="1076"/>
          <ac:spMkLst>
            <pc:docMk/>
            <pc:sldMk cId="1458120823" sldId="262"/>
            <ac:spMk id="14" creationId="{98CE47F5-829C-4422-9446-B37FB417C347}"/>
          </ac:spMkLst>
        </pc:spChg>
        <pc:graphicFrameChg chg="add del mod ord modGraphic">
          <ac:chgData name="Marco Naumann" userId="767bb1abbfe433f5" providerId="LiveId" clId="{297072A2-4140-4D63-902D-92F036972486}" dt="2021-06-11T09:28:04.574" v="2218" actId="3680"/>
          <ac:graphicFrameMkLst>
            <pc:docMk/>
            <pc:sldMk cId="1458120823" sldId="262"/>
            <ac:graphicFrameMk id="5" creationId="{6989B690-8D25-48F2-8AE7-FC1EE515C800}"/>
          </ac:graphicFrameMkLst>
        </pc:graphicFrameChg>
        <pc:graphicFrameChg chg="add mod ord modGraphic">
          <ac:chgData name="Marco Naumann" userId="767bb1abbfe433f5" providerId="LiveId" clId="{297072A2-4140-4D63-902D-92F036972486}" dt="2021-06-13T10:51:49.964" v="6246" actId="5793"/>
          <ac:graphicFrameMkLst>
            <pc:docMk/>
            <pc:sldMk cId="1458120823" sldId="262"/>
            <ac:graphicFrameMk id="8" creationId="{A9C1B7EE-0CE8-4EB8-8A02-A57F4A33154C}"/>
          </ac:graphicFrameMkLst>
        </pc:graphicFrameChg>
        <pc:graphicFrameChg chg="add del">
          <ac:chgData name="Marco Naumann" userId="767bb1abbfe433f5" providerId="LiveId" clId="{297072A2-4140-4D63-902D-92F036972486}" dt="2021-06-11T10:27:36.202" v="2376" actId="3680"/>
          <ac:graphicFrameMkLst>
            <pc:docMk/>
            <pc:sldMk cId="1458120823" sldId="262"/>
            <ac:graphicFrameMk id="10" creationId="{8CA4C96C-9DDC-4FDA-BE8E-3DEFE4716FA9}"/>
          </ac:graphicFrameMkLst>
        </pc:graphicFrameChg>
        <pc:graphicFrameChg chg="add mod modGraphic">
          <ac:chgData name="Marco Naumann" userId="767bb1abbfe433f5" providerId="LiveId" clId="{297072A2-4140-4D63-902D-92F036972486}" dt="2021-06-11T10:44:32.401" v="2591"/>
          <ac:graphicFrameMkLst>
            <pc:docMk/>
            <pc:sldMk cId="1458120823" sldId="262"/>
            <ac:graphicFrameMk id="11" creationId="{BDD3A68E-9D2C-4DED-91E8-CE7F08632FAC}"/>
          </ac:graphicFrameMkLst>
        </pc:graphicFrameChg>
      </pc:sldChg>
      <pc:sldChg chg="modSp add mod modNotesTx">
        <pc:chgData name="Marco Naumann" userId="767bb1abbfe433f5" providerId="LiveId" clId="{297072A2-4140-4D63-902D-92F036972486}" dt="2021-06-13T12:49:57.442" v="7547" actId="12"/>
        <pc:sldMkLst>
          <pc:docMk/>
          <pc:sldMk cId="1660369404" sldId="263"/>
        </pc:sldMkLst>
        <pc:spChg chg="mod">
          <ac:chgData name="Marco Naumann" userId="767bb1abbfe433f5" providerId="LiveId" clId="{297072A2-4140-4D63-902D-92F036972486}" dt="2021-06-13T12:49:57.442" v="7547" actId="12"/>
          <ac:spMkLst>
            <pc:docMk/>
            <pc:sldMk cId="1660369404" sldId="263"/>
            <ac:spMk id="2" creationId="{00000000-0000-0000-0000-000000000000}"/>
          </ac:spMkLst>
        </pc:spChg>
        <pc:spChg chg="mod">
          <ac:chgData name="Marco Naumann" userId="767bb1abbfe433f5" providerId="LiveId" clId="{297072A2-4140-4D63-902D-92F036972486}" dt="2021-06-13T12:49:36.691" v="7544" actId="20577"/>
          <ac:spMkLst>
            <pc:docMk/>
            <pc:sldMk cId="1660369404" sldId="263"/>
            <ac:spMk id="3" creationId="{00000000-0000-0000-0000-000000000000}"/>
          </ac:spMkLst>
        </pc:spChg>
        <pc:spChg chg="mod">
          <ac:chgData name="Marco Naumann" userId="767bb1abbfe433f5" providerId="LiveId" clId="{297072A2-4140-4D63-902D-92F036972486}" dt="2021-06-13T08:06:16.963" v="3886" actId="20577"/>
          <ac:spMkLst>
            <pc:docMk/>
            <pc:sldMk cId="1660369404" sldId="263"/>
            <ac:spMk id="4" creationId="{00000000-0000-0000-0000-000000000000}"/>
          </ac:spMkLst>
        </pc:spChg>
      </pc:sldChg>
      <pc:sldChg chg="addSp delSp modSp add mod ord modAnim modNotesTx">
        <pc:chgData name="Marco Naumann" userId="767bb1abbfe433f5" providerId="LiveId" clId="{297072A2-4140-4D63-902D-92F036972486}" dt="2021-06-13T12:50:21.064" v="7552" actId="6549"/>
        <pc:sldMkLst>
          <pc:docMk/>
          <pc:sldMk cId="940319939" sldId="264"/>
        </pc:sldMkLst>
        <pc:spChg chg="mod">
          <ac:chgData name="Marco Naumann" userId="767bb1abbfe433f5" providerId="LiveId" clId="{297072A2-4140-4D63-902D-92F036972486}" dt="2021-06-13T08:18:01.001" v="4255" actId="6549"/>
          <ac:spMkLst>
            <pc:docMk/>
            <pc:sldMk cId="940319939" sldId="264"/>
            <ac:spMk id="2" creationId="{00000000-0000-0000-0000-000000000000}"/>
          </ac:spMkLst>
        </pc:spChg>
        <pc:spChg chg="mod">
          <ac:chgData name="Marco Naumann" userId="767bb1abbfe433f5" providerId="LiveId" clId="{297072A2-4140-4D63-902D-92F036972486}" dt="2021-06-13T12:50:21.064" v="7552" actId="6549"/>
          <ac:spMkLst>
            <pc:docMk/>
            <pc:sldMk cId="940319939" sldId="264"/>
            <ac:spMk id="3" creationId="{00000000-0000-0000-0000-000000000000}"/>
          </ac:spMkLst>
        </pc:spChg>
        <pc:spChg chg="mod">
          <ac:chgData name="Marco Naumann" userId="767bb1abbfe433f5" providerId="LiveId" clId="{297072A2-4140-4D63-902D-92F036972486}" dt="2021-06-13T08:37:53.416" v="4407" actId="1076"/>
          <ac:spMkLst>
            <pc:docMk/>
            <pc:sldMk cId="940319939" sldId="264"/>
            <ac:spMk id="4" creationId="{00000000-0000-0000-0000-000000000000}"/>
          </ac:spMkLst>
        </pc:spChg>
        <pc:spChg chg="add mod">
          <ac:chgData name="Marco Naumann" userId="767bb1abbfe433f5" providerId="LiveId" clId="{297072A2-4140-4D63-902D-92F036972486}" dt="2021-06-13T08:37:35.172" v="4406" actId="1038"/>
          <ac:spMkLst>
            <pc:docMk/>
            <pc:sldMk cId="940319939" sldId="264"/>
            <ac:spMk id="5" creationId="{C154ACFB-B55C-41B6-B7DB-3B40BC946E14}"/>
          </ac:spMkLst>
        </pc:spChg>
        <pc:spChg chg="add del mod">
          <ac:chgData name="Marco Naumann" userId="767bb1abbfe433f5" providerId="LiveId" clId="{297072A2-4140-4D63-902D-92F036972486}" dt="2021-06-13T08:08:36.384" v="4100"/>
          <ac:spMkLst>
            <pc:docMk/>
            <pc:sldMk cId="940319939" sldId="264"/>
            <ac:spMk id="8" creationId="{FC41137D-F141-417C-941D-75F2B7E838DF}"/>
          </ac:spMkLst>
        </pc:spChg>
        <pc:spChg chg="add mod">
          <ac:chgData name="Marco Naumann" userId="767bb1abbfe433f5" providerId="LiveId" clId="{297072A2-4140-4D63-902D-92F036972486}" dt="2021-06-13T08:08:40.506" v="4101"/>
          <ac:spMkLst>
            <pc:docMk/>
            <pc:sldMk cId="940319939" sldId="264"/>
            <ac:spMk id="9" creationId="{6BB0BE80-60AE-4D01-AF44-DC760FF1F7EC}"/>
          </ac:spMkLst>
        </pc:spChg>
        <pc:spChg chg="add mod">
          <ac:chgData name="Marco Naumann" userId="767bb1abbfe433f5" providerId="LiveId" clId="{297072A2-4140-4D63-902D-92F036972486}" dt="2021-06-13T08:10:53.294" v="4134" actId="20577"/>
          <ac:spMkLst>
            <pc:docMk/>
            <pc:sldMk cId="940319939" sldId="264"/>
            <ac:spMk id="10" creationId="{F992F3B4-2569-4FE2-9968-C4170C2AF552}"/>
          </ac:spMkLst>
        </pc:spChg>
        <pc:spChg chg="add mod">
          <ac:chgData name="Marco Naumann" userId="767bb1abbfe433f5" providerId="LiveId" clId="{297072A2-4140-4D63-902D-92F036972486}" dt="2021-06-13T08:08:40.506" v="4101"/>
          <ac:spMkLst>
            <pc:docMk/>
            <pc:sldMk cId="940319939" sldId="264"/>
            <ac:spMk id="11" creationId="{79C1E4B3-CCAF-4409-87EE-BEF45A030B95}"/>
          </ac:spMkLst>
        </pc:spChg>
        <pc:spChg chg="add mod">
          <ac:chgData name="Marco Naumann" userId="767bb1abbfe433f5" providerId="LiveId" clId="{297072A2-4140-4D63-902D-92F036972486}" dt="2021-06-13T08:11:00.965" v="4143" actId="27636"/>
          <ac:spMkLst>
            <pc:docMk/>
            <pc:sldMk cId="940319939" sldId="264"/>
            <ac:spMk id="12" creationId="{29435DF4-897B-4E0E-89C0-4243CEDC9389}"/>
          </ac:spMkLst>
        </pc:spChg>
        <pc:spChg chg="add mod">
          <ac:chgData name="Marco Naumann" userId="767bb1abbfe433f5" providerId="LiveId" clId="{297072A2-4140-4D63-902D-92F036972486}" dt="2021-06-13T08:08:40.506" v="4101"/>
          <ac:spMkLst>
            <pc:docMk/>
            <pc:sldMk cId="940319939" sldId="264"/>
            <ac:spMk id="13" creationId="{15AF7833-FF2F-4DCC-9544-2E9768631057}"/>
          </ac:spMkLst>
        </pc:spChg>
        <pc:spChg chg="add mod">
          <ac:chgData name="Marco Naumann" userId="767bb1abbfe433f5" providerId="LiveId" clId="{297072A2-4140-4D63-902D-92F036972486}" dt="2021-06-13T08:08:40.506" v="4101"/>
          <ac:spMkLst>
            <pc:docMk/>
            <pc:sldMk cId="940319939" sldId="264"/>
            <ac:spMk id="14" creationId="{A62FEE5F-56E5-4666-91B7-DCDDAD558B0F}"/>
          </ac:spMkLst>
        </pc:spChg>
        <pc:spChg chg="add mod">
          <ac:chgData name="Marco Naumann" userId="767bb1abbfe433f5" providerId="LiveId" clId="{297072A2-4140-4D63-902D-92F036972486}" dt="2021-06-13T08:37:35.172" v="4406" actId="1038"/>
          <ac:spMkLst>
            <pc:docMk/>
            <pc:sldMk cId="940319939" sldId="264"/>
            <ac:spMk id="15" creationId="{4ECCA367-F11E-4946-8A88-764AF7115AB9}"/>
          </ac:spMkLst>
        </pc:spChg>
        <pc:spChg chg="add mod ord">
          <ac:chgData name="Marco Naumann" userId="767bb1abbfe433f5" providerId="LiveId" clId="{297072A2-4140-4D63-902D-92F036972486}" dt="2021-06-13T08:37:35.172" v="4406" actId="1038"/>
          <ac:spMkLst>
            <pc:docMk/>
            <pc:sldMk cId="940319939" sldId="264"/>
            <ac:spMk id="16" creationId="{C12B3AD0-E592-47A6-AC5F-C27F4B5F3A16}"/>
          </ac:spMkLst>
        </pc:spChg>
        <pc:spChg chg="add del mod">
          <ac:chgData name="Marco Naumann" userId="767bb1abbfe433f5" providerId="LiveId" clId="{297072A2-4140-4D63-902D-92F036972486}" dt="2021-06-13T08:13:27.044" v="4167" actId="478"/>
          <ac:spMkLst>
            <pc:docMk/>
            <pc:sldMk cId="940319939" sldId="264"/>
            <ac:spMk id="17" creationId="{860E849B-BA18-4432-8530-3543ED967E51}"/>
          </ac:spMkLst>
        </pc:spChg>
        <pc:spChg chg="add mod">
          <ac:chgData name="Marco Naumann" userId="767bb1abbfe433f5" providerId="LiveId" clId="{297072A2-4140-4D63-902D-92F036972486}" dt="2021-06-13T08:37:35.172" v="4406" actId="1038"/>
          <ac:spMkLst>
            <pc:docMk/>
            <pc:sldMk cId="940319939" sldId="264"/>
            <ac:spMk id="18" creationId="{2E87001A-308F-4FD8-9C3F-E062C6404D24}"/>
          </ac:spMkLst>
        </pc:spChg>
        <pc:spChg chg="add mod">
          <ac:chgData name="Marco Naumann" userId="767bb1abbfe433f5" providerId="LiveId" clId="{297072A2-4140-4D63-902D-92F036972486}" dt="2021-06-13T08:37:35.172" v="4406" actId="1038"/>
          <ac:spMkLst>
            <pc:docMk/>
            <pc:sldMk cId="940319939" sldId="264"/>
            <ac:spMk id="19" creationId="{52B6DF74-E557-4FD3-A7E9-2E0CFB6622A0}"/>
          </ac:spMkLst>
        </pc:spChg>
        <pc:spChg chg="add mod">
          <ac:chgData name="Marco Naumann" userId="767bb1abbfe433f5" providerId="LiveId" clId="{297072A2-4140-4D63-902D-92F036972486}" dt="2021-06-13T08:38:48.146" v="4441" actId="27636"/>
          <ac:spMkLst>
            <pc:docMk/>
            <pc:sldMk cId="940319939" sldId="264"/>
            <ac:spMk id="20" creationId="{B146FE48-8587-4390-9806-E95AE25BC6B2}"/>
          </ac:spMkLst>
        </pc:spChg>
        <pc:spChg chg="add mod">
          <ac:chgData name="Marco Naumann" userId="767bb1abbfe433f5" providerId="LiveId" clId="{297072A2-4140-4D63-902D-92F036972486}" dt="2021-06-13T08:37:35.172" v="4406" actId="1038"/>
          <ac:spMkLst>
            <pc:docMk/>
            <pc:sldMk cId="940319939" sldId="264"/>
            <ac:spMk id="21" creationId="{8EBAE29C-FEDE-4630-88C5-052B70D8BC49}"/>
          </ac:spMkLst>
        </pc:spChg>
        <pc:spChg chg="add mod">
          <ac:chgData name="Marco Naumann" userId="767bb1abbfe433f5" providerId="LiveId" clId="{297072A2-4140-4D63-902D-92F036972486}" dt="2021-06-13T08:37:35.172" v="4406" actId="1038"/>
          <ac:spMkLst>
            <pc:docMk/>
            <pc:sldMk cId="940319939" sldId="264"/>
            <ac:spMk id="22" creationId="{ED7A8584-B83C-43E5-A2B4-26A1D4EB2506}"/>
          </ac:spMkLst>
        </pc:spChg>
        <pc:spChg chg="add mod">
          <ac:chgData name="Marco Naumann" userId="767bb1abbfe433f5" providerId="LiveId" clId="{297072A2-4140-4D63-902D-92F036972486}" dt="2021-06-13T08:37:35.172" v="4406" actId="1038"/>
          <ac:spMkLst>
            <pc:docMk/>
            <pc:sldMk cId="940319939" sldId="264"/>
            <ac:spMk id="23" creationId="{3EE679B3-28DF-4998-AAB7-804B8644E052}"/>
          </ac:spMkLst>
        </pc:spChg>
        <pc:spChg chg="add mod">
          <ac:chgData name="Marco Naumann" userId="767bb1abbfe433f5" providerId="LiveId" clId="{297072A2-4140-4D63-902D-92F036972486}" dt="2021-06-13T08:37:35.172" v="4406" actId="1038"/>
          <ac:spMkLst>
            <pc:docMk/>
            <pc:sldMk cId="940319939" sldId="264"/>
            <ac:spMk id="24" creationId="{134C3ECD-4AE1-4B6F-8185-25281DF86817}"/>
          </ac:spMkLst>
        </pc:spChg>
        <pc:spChg chg="add mod">
          <ac:chgData name="Marco Naumann" userId="767bb1abbfe433f5" providerId="LiveId" clId="{297072A2-4140-4D63-902D-92F036972486}" dt="2021-06-13T08:37:35.172" v="4406" actId="1038"/>
          <ac:spMkLst>
            <pc:docMk/>
            <pc:sldMk cId="940319939" sldId="264"/>
            <ac:spMk id="25" creationId="{22040B22-B500-40AB-8A47-46304C842050}"/>
          </ac:spMkLst>
        </pc:spChg>
        <pc:spChg chg="add mod">
          <ac:chgData name="Marco Naumann" userId="767bb1abbfe433f5" providerId="LiveId" clId="{297072A2-4140-4D63-902D-92F036972486}" dt="2021-06-13T08:37:35.172" v="4406" actId="1038"/>
          <ac:spMkLst>
            <pc:docMk/>
            <pc:sldMk cId="940319939" sldId="264"/>
            <ac:spMk id="26" creationId="{2DFC908D-A7B2-4DD0-A389-0CC70CCCB4FD}"/>
          </ac:spMkLst>
        </pc:spChg>
        <pc:spChg chg="add mod">
          <ac:chgData name="Marco Naumann" userId="767bb1abbfe433f5" providerId="LiveId" clId="{297072A2-4140-4D63-902D-92F036972486}" dt="2021-06-13T08:37:35.172" v="4406" actId="1038"/>
          <ac:spMkLst>
            <pc:docMk/>
            <pc:sldMk cId="940319939" sldId="264"/>
            <ac:spMk id="27" creationId="{3A65E8D6-02FD-4FB1-9871-BB6EDCA02EE0}"/>
          </ac:spMkLst>
        </pc:spChg>
        <pc:spChg chg="add mod">
          <ac:chgData name="Marco Naumann" userId="767bb1abbfe433f5" providerId="LiveId" clId="{297072A2-4140-4D63-902D-92F036972486}" dt="2021-06-13T08:37:35.172" v="4406" actId="1038"/>
          <ac:spMkLst>
            <pc:docMk/>
            <pc:sldMk cId="940319939" sldId="264"/>
            <ac:spMk id="35" creationId="{F4AA2F32-D4FA-4E05-9063-B3FFA22C4181}"/>
          </ac:spMkLst>
        </pc:spChg>
        <pc:spChg chg="add mod">
          <ac:chgData name="Marco Naumann" userId="767bb1abbfe433f5" providerId="LiveId" clId="{297072A2-4140-4D63-902D-92F036972486}" dt="2021-06-13T08:37:35.172" v="4406" actId="1038"/>
          <ac:spMkLst>
            <pc:docMk/>
            <pc:sldMk cId="940319939" sldId="264"/>
            <ac:spMk id="36" creationId="{1C607023-3AEF-4DD0-B0D2-5674F5A97F1F}"/>
          </ac:spMkLst>
        </pc:spChg>
        <pc:spChg chg="add mod">
          <ac:chgData name="Marco Naumann" userId="767bb1abbfe433f5" providerId="LiveId" clId="{297072A2-4140-4D63-902D-92F036972486}" dt="2021-06-13T08:37:35.172" v="4406" actId="1038"/>
          <ac:spMkLst>
            <pc:docMk/>
            <pc:sldMk cId="940319939" sldId="264"/>
            <ac:spMk id="45" creationId="{66AA9868-562B-40D3-83FF-2200CC776125}"/>
          </ac:spMkLst>
        </pc:spChg>
        <pc:spChg chg="add mod">
          <ac:chgData name="Marco Naumann" userId="767bb1abbfe433f5" providerId="LiveId" clId="{297072A2-4140-4D63-902D-92F036972486}" dt="2021-06-13T08:37:35.172" v="4406" actId="1038"/>
          <ac:spMkLst>
            <pc:docMk/>
            <pc:sldMk cId="940319939" sldId="264"/>
            <ac:spMk id="48" creationId="{18117139-F77C-4807-B44F-3E9DCE5A5171}"/>
          </ac:spMkLst>
        </pc:spChg>
        <pc:spChg chg="add mod">
          <ac:chgData name="Marco Naumann" userId="767bb1abbfe433f5" providerId="LiveId" clId="{297072A2-4140-4D63-902D-92F036972486}" dt="2021-06-13T08:37:35.172" v="4406" actId="1038"/>
          <ac:spMkLst>
            <pc:docMk/>
            <pc:sldMk cId="940319939" sldId="264"/>
            <ac:spMk id="51" creationId="{4BE513AF-C807-4DE4-8DE1-5BFA35B166A7}"/>
          </ac:spMkLst>
        </pc:spChg>
        <pc:cxnChg chg="add mod">
          <ac:chgData name="Marco Naumann" userId="767bb1abbfe433f5" providerId="LiveId" clId="{297072A2-4140-4D63-902D-92F036972486}" dt="2021-06-13T08:37:35.172" v="4406" actId="1038"/>
          <ac:cxnSpMkLst>
            <pc:docMk/>
            <pc:sldMk cId="940319939" sldId="264"/>
            <ac:cxnSpMk id="29" creationId="{A625406A-6D78-4095-A4AA-2712B491C720}"/>
          </ac:cxnSpMkLst>
        </pc:cxnChg>
        <pc:cxnChg chg="add mod">
          <ac:chgData name="Marco Naumann" userId="767bb1abbfe433f5" providerId="LiveId" clId="{297072A2-4140-4D63-902D-92F036972486}" dt="2021-06-13T08:37:35.172" v="4406" actId="1038"/>
          <ac:cxnSpMkLst>
            <pc:docMk/>
            <pc:sldMk cId="940319939" sldId="264"/>
            <ac:cxnSpMk id="32" creationId="{590D29FD-9EE4-4FC4-97DA-430D40A27B9E}"/>
          </ac:cxnSpMkLst>
        </pc:cxnChg>
        <pc:cxnChg chg="add mod">
          <ac:chgData name="Marco Naumann" userId="767bb1abbfe433f5" providerId="LiveId" clId="{297072A2-4140-4D63-902D-92F036972486}" dt="2021-06-13T08:37:35.172" v="4406" actId="1038"/>
          <ac:cxnSpMkLst>
            <pc:docMk/>
            <pc:sldMk cId="940319939" sldId="264"/>
            <ac:cxnSpMk id="38" creationId="{E13351ED-6F78-43F2-A49E-D3B61B2F4A31}"/>
          </ac:cxnSpMkLst>
        </pc:cxnChg>
        <pc:cxnChg chg="add mod">
          <ac:chgData name="Marco Naumann" userId="767bb1abbfe433f5" providerId="LiveId" clId="{297072A2-4140-4D63-902D-92F036972486}" dt="2021-06-13T08:37:35.172" v="4406" actId="1038"/>
          <ac:cxnSpMkLst>
            <pc:docMk/>
            <pc:sldMk cId="940319939" sldId="264"/>
            <ac:cxnSpMk id="41" creationId="{483B1E0B-47AF-465E-93FA-3D4F49A9CBC9}"/>
          </ac:cxnSpMkLst>
        </pc:cxnChg>
        <pc:cxnChg chg="add mod">
          <ac:chgData name="Marco Naumann" userId="767bb1abbfe433f5" providerId="LiveId" clId="{297072A2-4140-4D63-902D-92F036972486}" dt="2021-06-13T08:37:35.172" v="4406" actId="1038"/>
          <ac:cxnSpMkLst>
            <pc:docMk/>
            <pc:sldMk cId="940319939" sldId="264"/>
            <ac:cxnSpMk id="46" creationId="{4441FD32-CCF3-49F7-B998-4CD71162077A}"/>
          </ac:cxnSpMkLst>
        </pc:cxnChg>
        <pc:cxnChg chg="add mod">
          <ac:chgData name="Marco Naumann" userId="767bb1abbfe433f5" providerId="LiveId" clId="{297072A2-4140-4D63-902D-92F036972486}" dt="2021-06-13T08:37:35.172" v="4406" actId="1038"/>
          <ac:cxnSpMkLst>
            <pc:docMk/>
            <pc:sldMk cId="940319939" sldId="264"/>
            <ac:cxnSpMk id="47" creationId="{9A887151-8AD9-4135-9718-7FA5BDD5F03E}"/>
          </ac:cxnSpMkLst>
        </pc:cxnChg>
        <pc:cxnChg chg="add mod">
          <ac:chgData name="Marco Naumann" userId="767bb1abbfe433f5" providerId="LiveId" clId="{297072A2-4140-4D63-902D-92F036972486}" dt="2021-06-13T08:37:35.172" v="4406" actId="1038"/>
          <ac:cxnSpMkLst>
            <pc:docMk/>
            <pc:sldMk cId="940319939" sldId="264"/>
            <ac:cxnSpMk id="49" creationId="{8BF202AF-5E41-465C-B628-0D0437274141}"/>
          </ac:cxnSpMkLst>
        </pc:cxnChg>
        <pc:cxnChg chg="add mod">
          <ac:chgData name="Marco Naumann" userId="767bb1abbfe433f5" providerId="LiveId" clId="{297072A2-4140-4D63-902D-92F036972486}" dt="2021-06-13T08:37:35.172" v="4406" actId="1038"/>
          <ac:cxnSpMkLst>
            <pc:docMk/>
            <pc:sldMk cId="940319939" sldId="264"/>
            <ac:cxnSpMk id="50" creationId="{CD30D507-6355-47E6-898C-208CAAABD8CE}"/>
          </ac:cxnSpMkLst>
        </pc:cxnChg>
      </pc:sldChg>
      <pc:sldChg chg="addSp delSp modSp add mod delAnim modAnim modNotesTx">
        <pc:chgData name="Marco Naumann" userId="767bb1abbfe433f5" providerId="LiveId" clId="{297072A2-4140-4D63-902D-92F036972486}" dt="2021-06-13T12:51:16.010" v="7571" actId="20577"/>
        <pc:sldMkLst>
          <pc:docMk/>
          <pc:sldMk cId="762068620" sldId="265"/>
        </pc:sldMkLst>
        <pc:spChg chg="mod">
          <ac:chgData name="Marco Naumann" userId="767bb1abbfe433f5" providerId="LiveId" clId="{297072A2-4140-4D63-902D-92F036972486}" dt="2021-06-13T12:51:16.010" v="7571" actId="20577"/>
          <ac:spMkLst>
            <pc:docMk/>
            <pc:sldMk cId="762068620" sldId="265"/>
            <ac:spMk id="2" creationId="{00000000-0000-0000-0000-000000000000}"/>
          </ac:spMkLst>
        </pc:spChg>
        <pc:spChg chg="mod">
          <ac:chgData name="Marco Naumann" userId="767bb1abbfe433f5" providerId="LiveId" clId="{297072A2-4140-4D63-902D-92F036972486}" dt="2021-06-13T12:50:30.997" v="7555" actId="6549"/>
          <ac:spMkLst>
            <pc:docMk/>
            <pc:sldMk cId="762068620" sldId="265"/>
            <ac:spMk id="3" creationId="{00000000-0000-0000-0000-000000000000}"/>
          </ac:spMkLst>
        </pc:spChg>
        <pc:spChg chg="mod">
          <ac:chgData name="Marco Naumann" userId="767bb1abbfe433f5" providerId="LiveId" clId="{297072A2-4140-4D63-902D-92F036972486}" dt="2021-06-13T12:50:59.502" v="7566" actId="20577"/>
          <ac:spMkLst>
            <pc:docMk/>
            <pc:sldMk cId="762068620" sldId="265"/>
            <ac:spMk id="4" creationId="{00000000-0000-0000-0000-000000000000}"/>
          </ac:spMkLst>
        </pc:spChg>
        <pc:spChg chg="del">
          <ac:chgData name="Marco Naumann" userId="767bb1abbfe433f5" providerId="LiveId" clId="{297072A2-4140-4D63-902D-92F036972486}" dt="2021-06-13T08:42:40.617" v="4448" actId="478"/>
          <ac:spMkLst>
            <pc:docMk/>
            <pc:sldMk cId="762068620" sldId="265"/>
            <ac:spMk id="5" creationId="{C154ACFB-B55C-41B6-B7DB-3B40BC946E14}"/>
          </ac:spMkLst>
        </pc:spChg>
        <pc:spChg chg="del mod">
          <ac:chgData name="Marco Naumann" userId="767bb1abbfe433f5" providerId="LiveId" clId="{297072A2-4140-4D63-902D-92F036972486}" dt="2021-06-13T10:03:38.954" v="5354" actId="478"/>
          <ac:spMkLst>
            <pc:docMk/>
            <pc:sldMk cId="762068620" sldId="265"/>
            <ac:spMk id="9" creationId="{6BB0BE80-60AE-4D01-AF44-DC760FF1F7EC}"/>
          </ac:spMkLst>
        </pc:spChg>
        <pc:spChg chg="del mod">
          <ac:chgData name="Marco Naumann" userId="767bb1abbfe433f5" providerId="LiveId" clId="{297072A2-4140-4D63-902D-92F036972486}" dt="2021-06-13T10:03:38.345" v="5353" actId="478"/>
          <ac:spMkLst>
            <pc:docMk/>
            <pc:sldMk cId="762068620" sldId="265"/>
            <ac:spMk id="10" creationId="{F992F3B4-2569-4FE2-9968-C4170C2AF552}"/>
          </ac:spMkLst>
        </pc:spChg>
        <pc:spChg chg="del mod">
          <ac:chgData name="Marco Naumann" userId="767bb1abbfe433f5" providerId="LiveId" clId="{297072A2-4140-4D63-902D-92F036972486}" dt="2021-06-13T10:03:39.612" v="5355" actId="478"/>
          <ac:spMkLst>
            <pc:docMk/>
            <pc:sldMk cId="762068620" sldId="265"/>
            <ac:spMk id="11" creationId="{79C1E4B3-CCAF-4409-87EE-BEF45A030B95}"/>
          </ac:spMkLst>
        </pc:spChg>
        <pc:spChg chg="del mod">
          <ac:chgData name="Marco Naumann" userId="767bb1abbfe433f5" providerId="LiveId" clId="{297072A2-4140-4D63-902D-92F036972486}" dt="2021-06-13T10:03:40.235" v="5356" actId="478"/>
          <ac:spMkLst>
            <pc:docMk/>
            <pc:sldMk cId="762068620" sldId="265"/>
            <ac:spMk id="12" creationId="{29435DF4-897B-4E0E-89C0-4243CEDC9389}"/>
          </ac:spMkLst>
        </pc:spChg>
        <pc:spChg chg="del mod">
          <ac:chgData name="Marco Naumann" userId="767bb1abbfe433f5" providerId="LiveId" clId="{297072A2-4140-4D63-902D-92F036972486}" dt="2021-06-13T10:03:50.860" v="5360" actId="478"/>
          <ac:spMkLst>
            <pc:docMk/>
            <pc:sldMk cId="762068620" sldId="265"/>
            <ac:spMk id="13" creationId="{15AF7833-FF2F-4DCC-9544-2E9768631057}"/>
          </ac:spMkLst>
        </pc:spChg>
        <pc:spChg chg="del mod">
          <ac:chgData name="Marco Naumann" userId="767bb1abbfe433f5" providerId="LiveId" clId="{297072A2-4140-4D63-902D-92F036972486}" dt="2021-06-13T10:03:52.108" v="5362" actId="478"/>
          <ac:spMkLst>
            <pc:docMk/>
            <pc:sldMk cId="762068620" sldId="265"/>
            <ac:spMk id="14" creationId="{A62FEE5F-56E5-4666-91B7-DCDDAD558B0F}"/>
          </ac:spMkLst>
        </pc:spChg>
        <pc:spChg chg="del">
          <ac:chgData name="Marco Naumann" userId="767bb1abbfe433f5" providerId="LiveId" clId="{297072A2-4140-4D63-902D-92F036972486}" dt="2021-06-13T08:42:40.617" v="4448" actId="478"/>
          <ac:spMkLst>
            <pc:docMk/>
            <pc:sldMk cId="762068620" sldId="265"/>
            <ac:spMk id="15" creationId="{4ECCA367-F11E-4946-8A88-764AF7115AB9}"/>
          </ac:spMkLst>
        </pc:spChg>
        <pc:spChg chg="del">
          <ac:chgData name="Marco Naumann" userId="767bb1abbfe433f5" providerId="LiveId" clId="{297072A2-4140-4D63-902D-92F036972486}" dt="2021-06-13T08:42:40.617" v="4448" actId="478"/>
          <ac:spMkLst>
            <pc:docMk/>
            <pc:sldMk cId="762068620" sldId="265"/>
            <ac:spMk id="16" creationId="{C12B3AD0-E592-47A6-AC5F-C27F4B5F3A16}"/>
          </ac:spMkLst>
        </pc:spChg>
        <pc:spChg chg="del">
          <ac:chgData name="Marco Naumann" userId="767bb1abbfe433f5" providerId="LiveId" clId="{297072A2-4140-4D63-902D-92F036972486}" dt="2021-06-13T08:42:40.617" v="4448" actId="478"/>
          <ac:spMkLst>
            <pc:docMk/>
            <pc:sldMk cId="762068620" sldId="265"/>
            <ac:spMk id="18" creationId="{2E87001A-308F-4FD8-9C3F-E062C6404D24}"/>
          </ac:spMkLst>
        </pc:spChg>
        <pc:spChg chg="del">
          <ac:chgData name="Marco Naumann" userId="767bb1abbfe433f5" providerId="LiveId" clId="{297072A2-4140-4D63-902D-92F036972486}" dt="2021-06-13T08:42:40.617" v="4448" actId="478"/>
          <ac:spMkLst>
            <pc:docMk/>
            <pc:sldMk cId="762068620" sldId="265"/>
            <ac:spMk id="19" creationId="{52B6DF74-E557-4FD3-A7E9-2E0CFB6622A0}"/>
          </ac:spMkLst>
        </pc:spChg>
        <pc:spChg chg="del mod">
          <ac:chgData name="Marco Naumann" userId="767bb1abbfe433f5" providerId="LiveId" clId="{297072A2-4140-4D63-902D-92F036972486}" dt="2021-06-13T10:29:34.014" v="5723" actId="478"/>
          <ac:spMkLst>
            <pc:docMk/>
            <pc:sldMk cId="762068620" sldId="265"/>
            <ac:spMk id="20" creationId="{B146FE48-8587-4390-9806-E95AE25BC6B2}"/>
          </ac:spMkLst>
        </pc:spChg>
        <pc:spChg chg="del">
          <ac:chgData name="Marco Naumann" userId="767bb1abbfe433f5" providerId="LiveId" clId="{297072A2-4140-4D63-902D-92F036972486}" dt="2021-06-13T08:42:40.617" v="4448" actId="478"/>
          <ac:spMkLst>
            <pc:docMk/>
            <pc:sldMk cId="762068620" sldId="265"/>
            <ac:spMk id="21" creationId="{8EBAE29C-FEDE-4630-88C5-052B70D8BC49}"/>
          </ac:spMkLst>
        </pc:spChg>
        <pc:spChg chg="del">
          <ac:chgData name="Marco Naumann" userId="767bb1abbfe433f5" providerId="LiveId" clId="{297072A2-4140-4D63-902D-92F036972486}" dt="2021-06-13T08:42:40.617" v="4448" actId="478"/>
          <ac:spMkLst>
            <pc:docMk/>
            <pc:sldMk cId="762068620" sldId="265"/>
            <ac:spMk id="22" creationId="{ED7A8584-B83C-43E5-A2B4-26A1D4EB2506}"/>
          </ac:spMkLst>
        </pc:spChg>
        <pc:spChg chg="del">
          <ac:chgData name="Marco Naumann" userId="767bb1abbfe433f5" providerId="LiveId" clId="{297072A2-4140-4D63-902D-92F036972486}" dt="2021-06-13T08:42:40.617" v="4448" actId="478"/>
          <ac:spMkLst>
            <pc:docMk/>
            <pc:sldMk cId="762068620" sldId="265"/>
            <ac:spMk id="23" creationId="{3EE679B3-28DF-4998-AAB7-804B8644E052}"/>
          </ac:spMkLst>
        </pc:spChg>
        <pc:spChg chg="del">
          <ac:chgData name="Marco Naumann" userId="767bb1abbfe433f5" providerId="LiveId" clId="{297072A2-4140-4D63-902D-92F036972486}" dt="2021-06-13T08:42:40.617" v="4448" actId="478"/>
          <ac:spMkLst>
            <pc:docMk/>
            <pc:sldMk cId="762068620" sldId="265"/>
            <ac:spMk id="24" creationId="{134C3ECD-4AE1-4B6F-8185-25281DF86817}"/>
          </ac:spMkLst>
        </pc:spChg>
        <pc:spChg chg="del">
          <ac:chgData name="Marco Naumann" userId="767bb1abbfe433f5" providerId="LiveId" clId="{297072A2-4140-4D63-902D-92F036972486}" dt="2021-06-13T08:42:40.617" v="4448" actId="478"/>
          <ac:spMkLst>
            <pc:docMk/>
            <pc:sldMk cId="762068620" sldId="265"/>
            <ac:spMk id="25" creationId="{22040B22-B500-40AB-8A47-46304C842050}"/>
          </ac:spMkLst>
        </pc:spChg>
        <pc:spChg chg="del">
          <ac:chgData name="Marco Naumann" userId="767bb1abbfe433f5" providerId="LiveId" clId="{297072A2-4140-4D63-902D-92F036972486}" dt="2021-06-13T08:42:40.617" v="4448" actId="478"/>
          <ac:spMkLst>
            <pc:docMk/>
            <pc:sldMk cId="762068620" sldId="265"/>
            <ac:spMk id="26" creationId="{2DFC908D-A7B2-4DD0-A389-0CC70CCCB4FD}"/>
          </ac:spMkLst>
        </pc:spChg>
        <pc:spChg chg="del">
          <ac:chgData name="Marco Naumann" userId="767bb1abbfe433f5" providerId="LiveId" clId="{297072A2-4140-4D63-902D-92F036972486}" dt="2021-06-13T08:42:40.617" v="4448" actId="478"/>
          <ac:spMkLst>
            <pc:docMk/>
            <pc:sldMk cId="762068620" sldId="265"/>
            <ac:spMk id="27" creationId="{3A65E8D6-02FD-4FB1-9871-BB6EDCA02EE0}"/>
          </ac:spMkLst>
        </pc:spChg>
        <pc:spChg chg="add del mod">
          <ac:chgData name="Marco Naumann" userId="767bb1abbfe433f5" providerId="LiveId" clId="{297072A2-4140-4D63-902D-92F036972486}" dt="2021-06-13T10:00:05.076" v="5305" actId="478"/>
          <ac:spMkLst>
            <pc:docMk/>
            <pc:sldMk cId="762068620" sldId="265"/>
            <ac:spMk id="28" creationId="{FE4308F4-F225-4037-81BA-344EAE2F5FDE}"/>
          </ac:spMkLst>
        </pc:spChg>
        <pc:spChg chg="add del mod">
          <ac:chgData name="Marco Naumann" userId="767bb1abbfe433f5" providerId="LiveId" clId="{297072A2-4140-4D63-902D-92F036972486}" dt="2021-06-13T10:00:39.448" v="5313" actId="478"/>
          <ac:spMkLst>
            <pc:docMk/>
            <pc:sldMk cId="762068620" sldId="265"/>
            <ac:spMk id="30" creationId="{A1E8B4DA-B05A-4C5C-ACF5-2D7F783AFCFF}"/>
          </ac:spMkLst>
        </pc:spChg>
        <pc:spChg chg="add del mod">
          <ac:chgData name="Marco Naumann" userId="767bb1abbfe433f5" providerId="LiveId" clId="{297072A2-4140-4D63-902D-92F036972486}" dt="2021-06-13T10:04:42.767" v="5370" actId="478"/>
          <ac:spMkLst>
            <pc:docMk/>
            <pc:sldMk cId="762068620" sldId="265"/>
            <ac:spMk id="31" creationId="{9C25BEEB-7C55-4499-81AD-768CDE852267}"/>
          </ac:spMkLst>
        </pc:spChg>
        <pc:spChg chg="add del mod">
          <ac:chgData name="Marco Naumann" userId="767bb1abbfe433f5" providerId="LiveId" clId="{297072A2-4140-4D63-902D-92F036972486}" dt="2021-06-13T10:01:40.474" v="5329" actId="478"/>
          <ac:spMkLst>
            <pc:docMk/>
            <pc:sldMk cId="762068620" sldId="265"/>
            <ac:spMk id="33" creationId="{A504689D-2B59-4B0A-AD56-9A44B7ED2010}"/>
          </ac:spMkLst>
        </pc:spChg>
        <pc:spChg chg="del">
          <ac:chgData name="Marco Naumann" userId="767bb1abbfe433f5" providerId="LiveId" clId="{297072A2-4140-4D63-902D-92F036972486}" dt="2021-06-13T08:42:40.617" v="4448" actId="478"/>
          <ac:spMkLst>
            <pc:docMk/>
            <pc:sldMk cId="762068620" sldId="265"/>
            <ac:spMk id="35" creationId="{F4AA2F32-D4FA-4E05-9063-B3FFA22C4181}"/>
          </ac:spMkLst>
        </pc:spChg>
        <pc:spChg chg="del">
          <ac:chgData name="Marco Naumann" userId="767bb1abbfe433f5" providerId="LiveId" clId="{297072A2-4140-4D63-902D-92F036972486}" dt="2021-06-13T08:42:40.617" v="4448" actId="478"/>
          <ac:spMkLst>
            <pc:docMk/>
            <pc:sldMk cId="762068620" sldId="265"/>
            <ac:spMk id="36" creationId="{1C607023-3AEF-4DD0-B0D2-5674F5A97F1F}"/>
          </ac:spMkLst>
        </pc:spChg>
        <pc:spChg chg="del">
          <ac:chgData name="Marco Naumann" userId="767bb1abbfe433f5" providerId="LiveId" clId="{297072A2-4140-4D63-902D-92F036972486}" dt="2021-06-13T08:42:40.617" v="4448" actId="478"/>
          <ac:spMkLst>
            <pc:docMk/>
            <pc:sldMk cId="762068620" sldId="265"/>
            <ac:spMk id="45" creationId="{66AA9868-562B-40D3-83FF-2200CC776125}"/>
          </ac:spMkLst>
        </pc:spChg>
        <pc:spChg chg="del">
          <ac:chgData name="Marco Naumann" userId="767bb1abbfe433f5" providerId="LiveId" clId="{297072A2-4140-4D63-902D-92F036972486}" dt="2021-06-13T08:42:40.617" v="4448" actId="478"/>
          <ac:spMkLst>
            <pc:docMk/>
            <pc:sldMk cId="762068620" sldId="265"/>
            <ac:spMk id="48" creationId="{18117139-F77C-4807-B44F-3E9DCE5A5171}"/>
          </ac:spMkLst>
        </pc:spChg>
        <pc:spChg chg="del">
          <ac:chgData name="Marco Naumann" userId="767bb1abbfe433f5" providerId="LiveId" clId="{297072A2-4140-4D63-902D-92F036972486}" dt="2021-06-13T08:42:40.617" v="4448" actId="478"/>
          <ac:spMkLst>
            <pc:docMk/>
            <pc:sldMk cId="762068620" sldId="265"/>
            <ac:spMk id="51" creationId="{4BE513AF-C807-4DE4-8DE1-5BFA35B166A7}"/>
          </ac:spMkLst>
        </pc:spChg>
        <pc:spChg chg="add del mod">
          <ac:chgData name="Marco Naumann" userId="767bb1abbfe433f5" providerId="LiveId" clId="{297072A2-4140-4D63-902D-92F036972486}" dt="2021-06-13T10:01:16.586" v="5325" actId="478"/>
          <ac:spMkLst>
            <pc:docMk/>
            <pc:sldMk cId="762068620" sldId="265"/>
            <ac:spMk id="52" creationId="{F3DFA278-F2EB-4398-9673-E903D2CAD844}"/>
          </ac:spMkLst>
        </pc:spChg>
        <pc:graphicFrameChg chg="add mod modGraphic">
          <ac:chgData name="Marco Naumann" userId="767bb1abbfe433f5" providerId="LiveId" clId="{297072A2-4140-4D63-902D-92F036972486}" dt="2021-06-13T10:19:22.963" v="5605" actId="1076"/>
          <ac:graphicFrameMkLst>
            <pc:docMk/>
            <pc:sldMk cId="762068620" sldId="265"/>
            <ac:graphicFrameMk id="8" creationId="{76BC6588-6AF4-4355-8D6E-14BC3F082EE7}"/>
          </ac:graphicFrameMkLst>
        </pc:graphicFrameChg>
        <pc:graphicFrameChg chg="add mod modGraphic">
          <ac:chgData name="Marco Naumann" userId="767bb1abbfe433f5" providerId="LiveId" clId="{297072A2-4140-4D63-902D-92F036972486}" dt="2021-06-13T10:18:24.656" v="5565" actId="1076"/>
          <ac:graphicFrameMkLst>
            <pc:docMk/>
            <pc:sldMk cId="762068620" sldId="265"/>
            <ac:graphicFrameMk id="17" creationId="{1E8762D4-BEDE-4A27-9765-9919D75D8B32}"/>
          </ac:graphicFrameMkLst>
        </pc:graphicFrameChg>
        <pc:graphicFrameChg chg="add mod modGraphic">
          <ac:chgData name="Marco Naumann" userId="767bb1abbfe433f5" providerId="LiveId" clId="{297072A2-4140-4D63-902D-92F036972486}" dt="2021-06-13T10:05:25.604" v="5375" actId="1076"/>
          <ac:graphicFrameMkLst>
            <pc:docMk/>
            <pc:sldMk cId="762068620" sldId="265"/>
            <ac:graphicFrameMk id="43" creationId="{906893DC-8BE4-442B-B5B5-94F7EDA7A2C7}"/>
          </ac:graphicFrameMkLst>
        </pc:graphicFrameChg>
        <pc:graphicFrameChg chg="add del mod">
          <ac:chgData name="Marco Naumann" userId="767bb1abbfe433f5" providerId="LiveId" clId="{297072A2-4140-4D63-902D-92F036972486}" dt="2021-06-13T10:13:37.821" v="5432"/>
          <ac:graphicFrameMkLst>
            <pc:docMk/>
            <pc:sldMk cId="762068620" sldId="265"/>
            <ac:graphicFrameMk id="86" creationId="{0B7248BC-83E0-4047-8865-4BF0EDB2AAC2}"/>
          </ac:graphicFrameMkLst>
        </pc:graphicFrameChg>
        <pc:graphicFrameChg chg="add mod">
          <ac:chgData name="Marco Naumann" userId="767bb1abbfe433f5" providerId="LiveId" clId="{297072A2-4140-4D63-902D-92F036972486}" dt="2021-06-13T10:21:06.955" v="5624" actId="1038"/>
          <ac:graphicFrameMkLst>
            <pc:docMk/>
            <pc:sldMk cId="762068620" sldId="265"/>
            <ac:graphicFrameMk id="87" creationId="{E7B48C87-5BB3-4633-8FEF-89C623BF4637}"/>
          </ac:graphicFrameMkLst>
        </pc:graphicFrameChg>
        <pc:graphicFrameChg chg="add mod modGraphic">
          <ac:chgData name="Marco Naumann" userId="767bb1abbfe433f5" providerId="LiveId" clId="{297072A2-4140-4D63-902D-92F036972486}" dt="2021-06-13T10:19:22.963" v="5605" actId="1076"/>
          <ac:graphicFrameMkLst>
            <pc:docMk/>
            <pc:sldMk cId="762068620" sldId="265"/>
            <ac:graphicFrameMk id="88" creationId="{4277B08F-6F22-4DB0-82E9-1AF5D04A219D}"/>
          </ac:graphicFrameMkLst>
        </pc:graphicFrameChg>
        <pc:graphicFrameChg chg="add mod modGraphic">
          <ac:chgData name="Marco Naumann" userId="767bb1abbfe433f5" providerId="LiveId" clId="{297072A2-4140-4D63-902D-92F036972486}" dt="2021-06-13T10:19:22.963" v="5605" actId="1076"/>
          <ac:graphicFrameMkLst>
            <pc:docMk/>
            <pc:sldMk cId="762068620" sldId="265"/>
            <ac:graphicFrameMk id="89" creationId="{1EB9EA1F-38A9-476C-86FE-DFDAF3F7C573}"/>
          </ac:graphicFrameMkLst>
        </pc:graphicFrameChg>
        <pc:picChg chg="add del mod modCrop">
          <ac:chgData name="Marco Naumann" userId="767bb1abbfe433f5" providerId="LiveId" clId="{297072A2-4140-4D63-902D-92F036972486}" dt="2021-06-13T10:29:27.597" v="5721" actId="478"/>
          <ac:picMkLst>
            <pc:docMk/>
            <pc:sldMk cId="762068620" sldId="265"/>
            <ac:picMk id="39" creationId="{D98BF02D-F139-411E-8BD2-D322C719413C}"/>
          </ac:picMkLst>
        </pc:picChg>
        <pc:cxnChg chg="del">
          <ac:chgData name="Marco Naumann" userId="767bb1abbfe433f5" providerId="LiveId" clId="{297072A2-4140-4D63-902D-92F036972486}" dt="2021-06-13T08:42:40.617" v="4448" actId="478"/>
          <ac:cxnSpMkLst>
            <pc:docMk/>
            <pc:sldMk cId="762068620" sldId="265"/>
            <ac:cxnSpMk id="29" creationId="{A625406A-6D78-4095-A4AA-2712B491C720}"/>
          </ac:cxnSpMkLst>
        </pc:cxnChg>
        <pc:cxnChg chg="del">
          <ac:chgData name="Marco Naumann" userId="767bb1abbfe433f5" providerId="LiveId" clId="{297072A2-4140-4D63-902D-92F036972486}" dt="2021-06-13T08:42:40.617" v="4448" actId="478"/>
          <ac:cxnSpMkLst>
            <pc:docMk/>
            <pc:sldMk cId="762068620" sldId="265"/>
            <ac:cxnSpMk id="32" creationId="{590D29FD-9EE4-4FC4-97DA-430D40A27B9E}"/>
          </ac:cxnSpMkLst>
        </pc:cxnChg>
        <pc:cxnChg chg="add mod">
          <ac:chgData name="Marco Naumann" userId="767bb1abbfe433f5" providerId="LiveId" clId="{297072A2-4140-4D63-902D-92F036972486}" dt="2021-06-13T10:02:29.399" v="5340" actId="14100"/>
          <ac:cxnSpMkLst>
            <pc:docMk/>
            <pc:sldMk cId="762068620" sldId="265"/>
            <ac:cxnSpMk id="37" creationId="{689BC0EC-EC72-440E-A1A0-DD136A7B5F09}"/>
          </ac:cxnSpMkLst>
        </pc:cxnChg>
        <pc:cxnChg chg="del">
          <ac:chgData name="Marco Naumann" userId="767bb1abbfe433f5" providerId="LiveId" clId="{297072A2-4140-4D63-902D-92F036972486}" dt="2021-06-13T08:42:40.617" v="4448" actId="478"/>
          <ac:cxnSpMkLst>
            <pc:docMk/>
            <pc:sldMk cId="762068620" sldId="265"/>
            <ac:cxnSpMk id="38" creationId="{E13351ED-6F78-43F2-A49E-D3B61B2F4A31}"/>
          </ac:cxnSpMkLst>
        </pc:cxnChg>
        <pc:cxnChg chg="del">
          <ac:chgData name="Marco Naumann" userId="767bb1abbfe433f5" providerId="LiveId" clId="{297072A2-4140-4D63-902D-92F036972486}" dt="2021-06-13T08:42:40.617" v="4448" actId="478"/>
          <ac:cxnSpMkLst>
            <pc:docMk/>
            <pc:sldMk cId="762068620" sldId="265"/>
            <ac:cxnSpMk id="41" creationId="{483B1E0B-47AF-465E-93FA-3D4F49A9CBC9}"/>
          </ac:cxnSpMkLst>
        </pc:cxnChg>
        <pc:cxnChg chg="del">
          <ac:chgData name="Marco Naumann" userId="767bb1abbfe433f5" providerId="LiveId" clId="{297072A2-4140-4D63-902D-92F036972486}" dt="2021-06-13T08:42:40.617" v="4448" actId="478"/>
          <ac:cxnSpMkLst>
            <pc:docMk/>
            <pc:sldMk cId="762068620" sldId="265"/>
            <ac:cxnSpMk id="46" creationId="{4441FD32-CCF3-49F7-B998-4CD71162077A}"/>
          </ac:cxnSpMkLst>
        </pc:cxnChg>
        <pc:cxnChg chg="del">
          <ac:chgData name="Marco Naumann" userId="767bb1abbfe433f5" providerId="LiveId" clId="{297072A2-4140-4D63-902D-92F036972486}" dt="2021-06-13T08:42:40.617" v="4448" actId="478"/>
          <ac:cxnSpMkLst>
            <pc:docMk/>
            <pc:sldMk cId="762068620" sldId="265"/>
            <ac:cxnSpMk id="47" creationId="{9A887151-8AD9-4135-9718-7FA5BDD5F03E}"/>
          </ac:cxnSpMkLst>
        </pc:cxnChg>
        <pc:cxnChg chg="del">
          <ac:chgData name="Marco Naumann" userId="767bb1abbfe433f5" providerId="LiveId" clId="{297072A2-4140-4D63-902D-92F036972486}" dt="2021-06-13T08:42:40.617" v="4448" actId="478"/>
          <ac:cxnSpMkLst>
            <pc:docMk/>
            <pc:sldMk cId="762068620" sldId="265"/>
            <ac:cxnSpMk id="49" creationId="{8BF202AF-5E41-465C-B628-0D0437274141}"/>
          </ac:cxnSpMkLst>
        </pc:cxnChg>
        <pc:cxnChg chg="del">
          <ac:chgData name="Marco Naumann" userId="767bb1abbfe433f5" providerId="LiveId" clId="{297072A2-4140-4D63-902D-92F036972486}" dt="2021-06-13T08:42:40.617" v="4448" actId="478"/>
          <ac:cxnSpMkLst>
            <pc:docMk/>
            <pc:sldMk cId="762068620" sldId="265"/>
            <ac:cxnSpMk id="50" creationId="{CD30D507-6355-47E6-898C-208CAAABD8CE}"/>
          </ac:cxnSpMkLst>
        </pc:cxnChg>
        <pc:cxnChg chg="add mod">
          <ac:chgData name="Marco Naumann" userId="767bb1abbfe433f5" providerId="LiveId" clId="{297072A2-4140-4D63-902D-92F036972486}" dt="2021-06-13T10:02:15.553" v="5339" actId="14100"/>
          <ac:cxnSpMkLst>
            <pc:docMk/>
            <pc:sldMk cId="762068620" sldId="265"/>
            <ac:cxnSpMk id="53" creationId="{EC194BE1-1B70-445F-861D-999E50FD24F6}"/>
          </ac:cxnSpMkLst>
        </pc:cxnChg>
        <pc:cxnChg chg="add mod">
          <ac:chgData name="Marco Naumann" userId="767bb1abbfe433f5" providerId="LiveId" clId="{297072A2-4140-4D63-902D-92F036972486}" dt="2021-06-13T10:08:44.927" v="5417" actId="14100"/>
          <ac:cxnSpMkLst>
            <pc:docMk/>
            <pc:sldMk cId="762068620" sldId="265"/>
            <ac:cxnSpMk id="54" creationId="{84E95448-007D-4870-89BB-8D04D689C126}"/>
          </ac:cxnSpMkLst>
        </pc:cxnChg>
        <pc:cxnChg chg="add mod">
          <ac:chgData name="Marco Naumann" userId="767bb1abbfe433f5" providerId="LiveId" clId="{297072A2-4140-4D63-902D-92F036972486}" dt="2021-06-13T10:05:05.871" v="5374" actId="208"/>
          <ac:cxnSpMkLst>
            <pc:docMk/>
            <pc:sldMk cId="762068620" sldId="265"/>
            <ac:cxnSpMk id="56" creationId="{AC5FA2DC-3849-4B4E-B073-485CB0720079}"/>
          </ac:cxnSpMkLst>
        </pc:cxnChg>
        <pc:cxnChg chg="add mod">
          <ac:chgData name="Marco Naumann" userId="767bb1abbfe433f5" providerId="LiveId" clId="{297072A2-4140-4D63-902D-92F036972486}" dt="2021-06-13T10:07:42.454" v="5404" actId="14100"/>
          <ac:cxnSpMkLst>
            <pc:docMk/>
            <pc:sldMk cId="762068620" sldId="265"/>
            <ac:cxnSpMk id="59" creationId="{1D21A952-53FF-4EC6-BEAB-F091B3C448EC}"/>
          </ac:cxnSpMkLst>
        </pc:cxnChg>
        <pc:cxnChg chg="add mod">
          <ac:chgData name="Marco Naumann" userId="767bb1abbfe433f5" providerId="LiveId" clId="{297072A2-4140-4D63-902D-92F036972486}" dt="2021-06-13T10:08:58.927" v="5419" actId="14100"/>
          <ac:cxnSpMkLst>
            <pc:docMk/>
            <pc:sldMk cId="762068620" sldId="265"/>
            <ac:cxnSpMk id="63" creationId="{3DF61FAB-B341-4CF3-A7DF-B446DD62A7BE}"/>
          </ac:cxnSpMkLst>
        </pc:cxnChg>
        <pc:cxnChg chg="add mod">
          <ac:chgData name="Marco Naumann" userId="767bb1abbfe433f5" providerId="LiveId" clId="{297072A2-4140-4D63-902D-92F036972486}" dt="2021-06-13T10:08:21.590" v="5413" actId="14100"/>
          <ac:cxnSpMkLst>
            <pc:docMk/>
            <pc:sldMk cId="762068620" sldId="265"/>
            <ac:cxnSpMk id="76" creationId="{B9311B78-D6F2-466C-BA67-3DD33D5D1C15}"/>
          </ac:cxnSpMkLst>
        </pc:cxnChg>
        <pc:cxnChg chg="add mod">
          <ac:chgData name="Marco Naumann" userId="767bb1abbfe433f5" providerId="LiveId" clId="{297072A2-4140-4D63-902D-92F036972486}" dt="2021-06-13T10:08:34.297" v="5416" actId="14100"/>
          <ac:cxnSpMkLst>
            <pc:docMk/>
            <pc:sldMk cId="762068620" sldId="265"/>
            <ac:cxnSpMk id="77" creationId="{C9339012-7899-44DC-A8B5-27A80A79ECE9}"/>
          </ac:cxnSpMkLst>
        </pc:cxnChg>
      </pc:sldChg>
      <pc:sldChg chg="addSp delSp modSp add mod ord modAnim modNotesTx">
        <pc:chgData name="Marco Naumann" userId="767bb1abbfe433f5" providerId="LiveId" clId="{297072A2-4140-4D63-902D-92F036972486}" dt="2021-06-13T12:51:38.414" v="7582" actId="20577"/>
        <pc:sldMkLst>
          <pc:docMk/>
          <pc:sldMk cId="3737990708" sldId="266"/>
        </pc:sldMkLst>
        <pc:spChg chg="mod">
          <ac:chgData name="Marco Naumann" userId="767bb1abbfe433f5" providerId="LiveId" clId="{297072A2-4140-4D63-902D-92F036972486}" dt="2021-06-13T12:51:38.414" v="7582" actId="20577"/>
          <ac:spMkLst>
            <pc:docMk/>
            <pc:sldMk cId="3737990708" sldId="266"/>
            <ac:spMk id="2" creationId="{00000000-0000-0000-0000-000000000000}"/>
          </ac:spMkLst>
        </pc:spChg>
        <pc:spChg chg="mod">
          <ac:chgData name="Marco Naumann" userId="767bb1abbfe433f5" providerId="LiveId" clId="{297072A2-4140-4D63-902D-92F036972486}" dt="2021-06-13T12:51:27.250" v="7575" actId="20577"/>
          <ac:spMkLst>
            <pc:docMk/>
            <pc:sldMk cId="3737990708" sldId="266"/>
            <ac:spMk id="3" creationId="{00000000-0000-0000-0000-000000000000}"/>
          </ac:spMkLst>
        </pc:spChg>
        <pc:spChg chg="mod">
          <ac:chgData name="Marco Naumann" userId="767bb1abbfe433f5" providerId="LiveId" clId="{297072A2-4140-4D63-902D-92F036972486}" dt="2021-06-13T12:51:29.733" v="7576" actId="20577"/>
          <ac:spMkLst>
            <pc:docMk/>
            <pc:sldMk cId="3737990708" sldId="266"/>
            <ac:spMk id="4" creationId="{00000000-0000-0000-0000-000000000000}"/>
          </ac:spMkLst>
        </pc:spChg>
        <pc:spChg chg="mod">
          <ac:chgData name="Marco Naumann" userId="767bb1abbfe433f5" providerId="LiveId" clId="{297072A2-4140-4D63-902D-92F036972486}" dt="2021-06-13T10:56:52.079" v="6267" actId="20577"/>
          <ac:spMkLst>
            <pc:docMk/>
            <pc:sldMk cId="3737990708" sldId="266"/>
            <ac:spMk id="6" creationId="{00000000-0000-0000-0000-000000000000}"/>
          </ac:spMkLst>
        </pc:spChg>
        <pc:spChg chg="mod">
          <ac:chgData name="Marco Naumann" userId="767bb1abbfe433f5" providerId="LiveId" clId="{297072A2-4140-4D63-902D-92F036972486}" dt="2021-06-13T10:44:41.184" v="6165" actId="20577"/>
          <ac:spMkLst>
            <pc:docMk/>
            <pc:sldMk cId="3737990708" sldId="266"/>
            <ac:spMk id="20" creationId="{B146FE48-8587-4390-9806-E95AE25BC6B2}"/>
          </ac:spMkLst>
        </pc:spChg>
        <pc:graphicFrameChg chg="add mod modGraphic">
          <ac:chgData name="Marco Naumann" userId="767bb1abbfe433f5" providerId="LiveId" clId="{297072A2-4140-4D63-902D-92F036972486}" dt="2021-06-13T10:41:19.027" v="6022" actId="1037"/>
          <ac:graphicFrameMkLst>
            <pc:docMk/>
            <pc:sldMk cId="3737990708" sldId="266"/>
            <ac:graphicFrameMk id="28" creationId="{EFDF1EB4-DC73-4676-A525-88124B856AB4}"/>
          </ac:graphicFrameMkLst>
        </pc:graphicFrameChg>
        <pc:graphicFrameChg chg="add mod modGraphic">
          <ac:chgData name="Marco Naumann" userId="767bb1abbfe433f5" providerId="LiveId" clId="{297072A2-4140-4D63-902D-92F036972486}" dt="2021-06-13T10:45:58.669" v="6194" actId="20577"/>
          <ac:graphicFrameMkLst>
            <pc:docMk/>
            <pc:sldMk cId="3737990708" sldId="266"/>
            <ac:graphicFrameMk id="36" creationId="{55BB2B9D-34BF-4EFE-856A-5BCB9CCA0BA9}"/>
          </ac:graphicFrameMkLst>
        </pc:graphicFrameChg>
        <pc:graphicFrameChg chg="modGraphic">
          <ac:chgData name="Marco Naumann" userId="767bb1abbfe433f5" providerId="LiveId" clId="{297072A2-4140-4D63-902D-92F036972486}" dt="2021-06-13T10:30:16.762" v="5730" actId="20577"/>
          <ac:graphicFrameMkLst>
            <pc:docMk/>
            <pc:sldMk cId="3737990708" sldId="266"/>
            <ac:graphicFrameMk id="43" creationId="{906893DC-8BE4-442B-B5B5-94F7EDA7A2C7}"/>
          </ac:graphicFrameMkLst>
        </pc:graphicFrameChg>
        <pc:graphicFrameChg chg="add mod modGraphic">
          <ac:chgData name="Marco Naumann" userId="767bb1abbfe433f5" providerId="LiveId" clId="{297072A2-4140-4D63-902D-92F036972486}" dt="2021-06-13T10:45:55.642" v="6192" actId="20577"/>
          <ac:graphicFrameMkLst>
            <pc:docMk/>
            <pc:sldMk cId="3737990708" sldId="266"/>
            <ac:graphicFrameMk id="55" creationId="{E4D43599-098D-4BD2-A894-6F51F66C8F18}"/>
          </ac:graphicFrameMkLst>
        </pc:graphicFrameChg>
        <pc:graphicFrameChg chg="add mod modGraphic">
          <ac:chgData name="Marco Naumann" userId="767bb1abbfe433f5" providerId="LiveId" clId="{297072A2-4140-4D63-902D-92F036972486}" dt="2021-06-13T10:42:06.376" v="6070" actId="1037"/>
          <ac:graphicFrameMkLst>
            <pc:docMk/>
            <pc:sldMk cId="3737990708" sldId="266"/>
            <ac:graphicFrameMk id="57" creationId="{78A38AA9-BA2B-4B2A-8190-500901430811}"/>
          </ac:graphicFrameMkLst>
        </pc:graphicFrameChg>
        <pc:graphicFrameChg chg="del mod">
          <ac:chgData name="Marco Naumann" userId="767bb1abbfe433f5" providerId="LiveId" clId="{297072A2-4140-4D63-902D-92F036972486}" dt="2021-06-13T10:29:00.074" v="5719" actId="478"/>
          <ac:graphicFrameMkLst>
            <pc:docMk/>
            <pc:sldMk cId="3737990708" sldId="266"/>
            <ac:graphicFrameMk id="88" creationId="{4277B08F-6F22-4DB0-82E9-1AF5D04A219D}"/>
          </ac:graphicFrameMkLst>
        </pc:graphicFrameChg>
        <pc:graphicFrameChg chg="del mod">
          <ac:chgData name="Marco Naumann" userId="767bb1abbfe433f5" providerId="LiveId" clId="{297072A2-4140-4D63-902D-92F036972486}" dt="2021-06-13T10:29:01.995" v="5720" actId="478"/>
          <ac:graphicFrameMkLst>
            <pc:docMk/>
            <pc:sldMk cId="3737990708" sldId="266"/>
            <ac:graphicFrameMk id="89" creationId="{1EB9EA1F-38A9-476C-86FE-DFDAF3F7C573}"/>
          </ac:graphicFrameMkLst>
        </pc:graphicFrameChg>
        <pc:picChg chg="del">
          <ac:chgData name="Marco Naumann" userId="767bb1abbfe433f5" providerId="LiveId" clId="{297072A2-4140-4D63-902D-92F036972486}" dt="2021-06-13T10:39:31.036" v="5962" actId="478"/>
          <ac:picMkLst>
            <pc:docMk/>
            <pc:sldMk cId="3737990708" sldId="266"/>
            <ac:picMk id="39" creationId="{D98BF02D-F139-411E-8BD2-D322C719413C}"/>
          </ac:picMkLst>
        </pc:picChg>
        <pc:cxnChg chg="add mod">
          <ac:chgData name="Marco Naumann" userId="767bb1abbfe433f5" providerId="LiveId" clId="{297072A2-4140-4D63-902D-92F036972486}" dt="2021-06-13T10:33:53.596" v="5876" actId="14100"/>
          <ac:cxnSpMkLst>
            <pc:docMk/>
            <pc:sldMk cId="3737990708" sldId="266"/>
            <ac:cxnSpMk id="29" creationId="{BD5F86C4-55F2-495A-946F-DD5A4C23C4C1}"/>
          </ac:cxnSpMkLst>
        </pc:cxnChg>
        <pc:cxnChg chg="add mod">
          <ac:chgData name="Marco Naumann" userId="767bb1abbfe433f5" providerId="LiveId" clId="{297072A2-4140-4D63-902D-92F036972486}" dt="2021-06-13T10:36:50.985" v="5923" actId="14100"/>
          <ac:cxnSpMkLst>
            <pc:docMk/>
            <pc:sldMk cId="3737990708" sldId="266"/>
            <ac:cxnSpMk id="38" creationId="{6A351AF5-F246-4870-A3A0-E8296C9A880B}"/>
          </ac:cxnSpMkLst>
        </pc:cxnChg>
        <pc:cxnChg chg="add mod">
          <ac:chgData name="Marco Naumann" userId="767bb1abbfe433f5" providerId="LiveId" clId="{297072A2-4140-4D63-902D-92F036972486}" dt="2021-06-13T10:46:04.794" v="6196" actId="14100"/>
          <ac:cxnSpMkLst>
            <pc:docMk/>
            <pc:sldMk cId="3737990708" sldId="266"/>
            <ac:cxnSpMk id="44" creationId="{D4FE7AB8-4633-4D11-BD0E-984294C70F83}"/>
          </ac:cxnSpMkLst>
        </pc:cxnChg>
        <pc:cxnChg chg="add del mod">
          <ac:chgData name="Marco Naumann" userId="767bb1abbfe433f5" providerId="LiveId" clId="{297072A2-4140-4D63-902D-92F036972486}" dt="2021-06-13T10:39:50.828" v="5964"/>
          <ac:cxnSpMkLst>
            <pc:docMk/>
            <pc:sldMk cId="3737990708" sldId="266"/>
            <ac:cxnSpMk id="52" creationId="{D4FF0A62-885C-4C45-87DD-F31BD2379EDA}"/>
          </ac:cxnSpMkLst>
        </pc:cxnChg>
        <pc:cxnChg chg="mod">
          <ac:chgData name="Marco Naumann" userId="767bb1abbfe433f5" providerId="LiveId" clId="{297072A2-4140-4D63-902D-92F036972486}" dt="2021-06-13T10:34:00.108" v="5878" actId="14100"/>
          <ac:cxnSpMkLst>
            <pc:docMk/>
            <pc:sldMk cId="3737990708" sldId="266"/>
            <ac:cxnSpMk id="53" creationId="{EC194BE1-1B70-445F-861D-999E50FD24F6}"/>
          </ac:cxnSpMkLst>
        </pc:cxnChg>
        <pc:cxnChg chg="mod">
          <ac:chgData name="Marco Naumann" userId="767bb1abbfe433f5" providerId="LiveId" clId="{297072A2-4140-4D63-902D-92F036972486}" dt="2021-06-13T10:42:31.187" v="6073" actId="14100"/>
          <ac:cxnSpMkLst>
            <pc:docMk/>
            <pc:sldMk cId="3737990708" sldId="266"/>
            <ac:cxnSpMk id="54" creationId="{84E95448-007D-4870-89BB-8D04D689C126}"/>
          </ac:cxnSpMkLst>
        </pc:cxnChg>
        <pc:cxnChg chg="add mod">
          <ac:chgData name="Marco Naumann" userId="767bb1abbfe433f5" providerId="LiveId" clId="{297072A2-4140-4D63-902D-92F036972486}" dt="2021-06-13T10:45:01.268" v="6169" actId="14100"/>
          <ac:cxnSpMkLst>
            <pc:docMk/>
            <pc:sldMk cId="3737990708" sldId="266"/>
            <ac:cxnSpMk id="58" creationId="{28C0495C-EEC0-4EBD-AEB9-A829860AEBED}"/>
          </ac:cxnSpMkLst>
        </pc:cxnChg>
        <pc:cxnChg chg="add mod">
          <ac:chgData name="Marco Naumann" userId="767bb1abbfe433f5" providerId="LiveId" clId="{297072A2-4140-4D63-902D-92F036972486}" dt="2021-06-13T10:45:27.565" v="6177" actId="14100"/>
          <ac:cxnSpMkLst>
            <pc:docMk/>
            <pc:sldMk cId="3737990708" sldId="266"/>
            <ac:cxnSpMk id="61" creationId="{AC05DCCB-349E-4F0F-97A7-5A7E514BCB61}"/>
          </ac:cxnSpMkLst>
        </pc:cxnChg>
        <pc:cxnChg chg="mod">
          <ac:chgData name="Marco Naumann" userId="767bb1abbfe433f5" providerId="LiveId" clId="{297072A2-4140-4D63-902D-92F036972486}" dt="2021-06-13T10:30:24.253" v="5732" actId="14100"/>
          <ac:cxnSpMkLst>
            <pc:docMk/>
            <pc:sldMk cId="3737990708" sldId="266"/>
            <ac:cxnSpMk id="63" creationId="{3DF61FAB-B341-4CF3-A7DF-B446DD62A7BE}"/>
          </ac:cxnSpMkLst>
        </pc:cxnChg>
        <pc:cxnChg chg="mod">
          <ac:chgData name="Marco Naumann" userId="767bb1abbfe433f5" providerId="LiveId" clId="{297072A2-4140-4D63-902D-92F036972486}" dt="2021-06-13T10:36:28.295" v="5916" actId="14100"/>
          <ac:cxnSpMkLst>
            <pc:docMk/>
            <pc:sldMk cId="3737990708" sldId="266"/>
            <ac:cxnSpMk id="77" creationId="{C9339012-7899-44DC-A8B5-27A80A79ECE9}"/>
          </ac:cxnSpMkLst>
        </pc:cxnChg>
      </pc:sldChg>
      <pc:sldChg chg="addSp delSp modSp add mod delAnim modAnim">
        <pc:chgData name="Marco Naumann" userId="767bb1abbfe433f5" providerId="LiveId" clId="{297072A2-4140-4D63-902D-92F036972486}" dt="2021-06-13T10:56:07.269" v="6266" actId="1076"/>
        <pc:sldMkLst>
          <pc:docMk/>
          <pc:sldMk cId="3708909167" sldId="267"/>
        </pc:sldMkLst>
        <pc:spChg chg="del">
          <ac:chgData name="Marco Naumann" userId="767bb1abbfe433f5" providerId="LiveId" clId="{297072A2-4140-4D63-902D-92F036972486}" dt="2021-06-13T10:54:15.491" v="6249" actId="478"/>
          <ac:spMkLst>
            <pc:docMk/>
            <pc:sldMk cId="3708909167" sldId="267"/>
            <ac:spMk id="14" creationId="{98CE47F5-829C-4422-9446-B37FB417C347}"/>
          </ac:spMkLst>
        </pc:spChg>
        <pc:spChg chg="add mod">
          <ac:chgData name="Marco Naumann" userId="767bb1abbfe433f5" providerId="LiveId" clId="{297072A2-4140-4D63-902D-92F036972486}" dt="2021-06-13T10:54:48.324" v="6256" actId="1076"/>
          <ac:spMkLst>
            <pc:docMk/>
            <pc:sldMk cId="3708909167" sldId="267"/>
            <ac:spMk id="15" creationId="{A10583C9-AAC6-45D1-9F99-12611487E8E3}"/>
          </ac:spMkLst>
        </pc:spChg>
        <pc:spChg chg="add mod">
          <ac:chgData name="Marco Naumann" userId="767bb1abbfe433f5" providerId="LiveId" clId="{297072A2-4140-4D63-902D-92F036972486}" dt="2021-06-13T10:56:07.269" v="6266" actId="1076"/>
          <ac:spMkLst>
            <pc:docMk/>
            <pc:sldMk cId="3708909167" sldId="267"/>
            <ac:spMk id="16" creationId="{A4F90076-A8E3-4FB4-AA12-17017082E9D3}"/>
          </ac:spMkLst>
        </pc:spChg>
      </pc:sldChg>
      <pc:sldChg chg="addSp delSp modSp add mod ord addAnim delAnim modAnim modNotesTx">
        <pc:chgData name="Marco Naumann" userId="767bb1abbfe433f5" providerId="LiveId" clId="{297072A2-4140-4D63-902D-92F036972486}" dt="2021-06-13T12:53:49.331" v="7638" actId="20577"/>
        <pc:sldMkLst>
          <pc:docMk/>
          <pc:sldMk cId="1866876066" sldId="268"/>
        </pc:sldMkLst>
        <pc:spChg chg="mod">
          <ac:chgData name="Marco Naumann" userId="767bb1abbfe433f5" providerId="LiveId" clId="{297072A2-4140-4D63-902D-92F036972486}" dt="2021-06-13T12:53:49.331" v="7638" actId="20577"/>
          <ac:spMkLst>
            <pc:docMk/>
            <pc:sldMk cId="1866876066" sldId="268"/>
            <ac:spMk id="2" creationId="{00000000-0000-0000-0000-000000000000}"/>
          </ac:spMkLst>
        </pc:spChg>
        <pc:spChg chg="mod">
          <ac:chgData name="Marco Naumann" userId="767bb1abbfe433f5" providerId="LiveId" clId="{297072A2-4140-4D63-902D-92F036972486}" dt="2021-06-13T12:38:19.266" v="7394" actId="20577"/>
          <ac:spMkLst>
            <pc:docMk/>
            <pc:sldMk cId="1866876066" sldId="268"/>
            <ac:spMk id="3" creationId="{00000000-0000-0000-0000-000000000000}"/>
          </ac:spMkLst>
        </pc:spChg>
        <pc:spChg chg="mod">
          <ac:chgData name="Marco Naumann" userId="767bb1abbfe433f5" providerId="LiveId" clId="{297072A2-4140-4D63-902D-92F036972486}" dt="2021-06-13T11:15:30.419" v="6347" actId="20577"/>
          <ac:spMkLst>
            <pc:docMk/>
            <pc:sldMk cId="1866876066" sldId="268"/>
            <ac:spMk id="4" creationId="{00000000-0000-0000-0000-000000000000}"/>
          </ac:spMkLst>
        </pc:spChg>
        <pc:spChg chg="mod">
          <ac:chgData name="Marco Naumann" userId="767bb1abbfe433f5" providerId="LiveId" clId="{297072A2-4140-4D63-902D-92F036972486}" dt="2021-06-13T12:11:04.475" v="7145" actId="1076"/>
          <ac:spMkLst>
            <pc:docMk/>
            <pc:sldMk cId="1866876066" sldId="268"/>
            <ac:spMk id="7" creationId="{00000000-0000-0000-0000-000000000000}"/>
          </ac:spMkLst>
        </pc:spChg>
        <pc:spChg chg="add del mod">
          <ac:chgData name="Marco Naumann" userId="767bb1abbfe433f5" providerId="LiveId" clId="{297072A2-4140-4D63-902D-92F036972486}" dt="2021-06-13T11:48:58.985" v="6989" actId="478"/>
          <ac:spMkLst>
            <pc:docMk/>
            <pc:sldMk cId="1866876066" sldId="268"/>
            <ac:spMk id="13" creationId="{0C69B30C-AB53-4296-B74E-25184E8D890C}"/>
          </ac:spMkLst>
        </pc:spChg>
        <pc:spChg chg="add del mod">
          <ac:chgData name="Marco Naumann" userId="767bb1abbfe433f5" providerId="LiveId" clId="{297072A2-4140-4D63-902D-92F036972486}" dt="2021-06-13T11:48:57.584" v="6986" actId="478"/>
          <ac:spMkLst>
            <pc:docMk/>
            <pc:sldMk cId="1866876066" sldId="268"/>
            <ac:spMk id="14" creationId="{9AEA1157-024A-4AB8-BABF-BB1A1DD9E5B8}"/>
          </ac:spMkLst>
        </pc:spChg>
        <pc:spChg chg="add del mod">
          <ac:chgData name="Marco Naumann" userId="767bb1abbfe433f5" providerId="LiveId" clId="{297072A2-4140-4D63-902D-92F036972486}" dt="2021-06-13T11:48:58.038" v="6987" actId="478"/>
          <ac:spMkLst>
            <pc:docMk/>
            <pc:sldMk cId="1866876066" sldId="268"/>
            <ac:spMk id="15" creationId="{4CCD83AA-DAD3-44CA-BF7C-14B72DFF0855}"/>
          </ac:spMkLst>
        </pc:spChg>
        <pc:spChg chg="add del mod">
          <ac:chgData name="Marco Naumann" userId="767bb1abbfe433f5" providerId="LiveId" clId="{297072A2-4140-4D63-902D-92F036972486}" dt="2021-06-13T11:49:03.919" v="6994" actId="478"/>
          <ac:spMkLst>
            <pc:docMk/>
            <pc:sldMk cId="1866876066" sldId="268"/>
            <ac:spMk id="16" creationId="{6D179B13-3D05-429B-A329-B22D9851AE96}"/>
          </ac:spMkLst>
        </pc:spChg>
        <pc:spChg chg="add del mod">
          <ac:chgData name="Marco Naumann" userId="767bb1abbfe433f5" providerId="LiveId" clId="{297072A2-4140-4D63-902D-92F036972486}" dt="2021-06-13T11:48:56.109" v="6984" actId="478"/>
          <ac:spMkLst>
            <pc:docMk/>
            <pc:sldMk cId="1866876066" sldId="268"/>
            <ac:spMk id="17" creationId="{E8B00F6C-A0D9-49CF-AC51-BE24874DE241}"/>
          </ac:spMkLst>
        </pc:spChg>
        <pc:spChg chg="add mod">
          <ac:chgData name="Marco Naumann" userId="767bb1abbfe433f5" providerId="LiveId" clId="{297072A2-4140-4D63-902D-92F036972486}" dt="2021-06-13T11:49:22.052" v="6998" actId="1076"/>
          <ac:spMkLst>
            <pc:docMk/>
            <pc:sldMk cId="1866876066" sldId="268"/>
            <ac:spMk id="18" creationId="{643A2356-A7FB-47A1-8B02-1212DFF0D047}"/>
          </ac:spMkLst>
        </pc:spChg>
        <pc:spChg chg="add mod">
          <ac:chgData name="Marco Naumann" userId="767bb1abbfe433f5" providerId="LiveId" clId="{297072A2-4140-4D63-902D-92F036972486}" dt="2021-06-13T11:49:27.870" v="7000" actId="1076"/>
          <ac:spMkLst>
            <pc:docMk/>
            <pc:sldMk cId="1866876066" sldId="268"/>
            <ac:spMk id="19" creationId="{C642DB42-87B7-4D8C-99E0-5F0B8A7691D4}"/>
          </ac:spMkLst>
        </pc:spChg>
        <pc:spChg chg="add mod">
          <ac:chgData name="Marco Naumann" userId="767bb1abbfe433f5" providerId="LiveId" clId="{297072A2-4140-4D63-902D-92F036972486}" dt="2021-06-13T12:17:47.572" v="7204" actId="1076"/>
          <ac:spMkLst>
            <pc:docMk/>
            <pc:sldMk cId="1866876066" sldId="268"/>
            <ac:spMk id="20" creationId="{CCFF95D5-B48E-4A0A-97D4-7AF0045B5B69}"/>
          </ac:spMkLst>
        </pc:spChg>
        <pc:spChg chg="add mod">
          <ac:chgData name="Marco Naumann" userId="767bb1abbfe433f5" providerId="LiveId" clId="{297072A2-4140-4D63-902D-92F036972486}" dt="2021-06-13T11:49:34.920" v="7004" actId="1076"/>
          <ac:spMkLst>
            <pc:docMk/>
            <pc:sldMk cId="1866876066" sldId="268"/>
            <ac:spMk id="21" creationId="{3447A12F-0D6F-40A6-B725-D28E9D2B3DC1}"/>
          </ac:spMkLst>
        </pc:spChg>
        <pc:spChg chg="add mod">
          <ac:chgData name="Marco Naumann" userId="767bb1abbfe433f5" providerId="LiveId" clId="{297072A2-4140-4D63-902D-92F036972486}" dt="2021-06-13T11:49:38.234" v="7006" actId="1076"/>
          <ac:spMkLst>
            <pc:docMk/>
            <pc:sldMk cId="1866876066" sldId="268"/>
            <ac:spMk id="22" creationId="{EA0BFB01-23FD-4055-ADB3-89D53E350138}"/>
          </ac:spMkLst>
        </pc:spChg>
        <pc:spChg chg="add mod">
          <ac:chgData name="Marco Naumann" userId="767bb1abbfe433f5" providerId="LiveId" clId="{297072A2-4140-4D63-902D-92F036972486}" dt="2021-06-13T11:51:20.388" v="7020" actId="1076"/>
          <ac:spMkLst>
            <pc:docMk/>
            <pc:sldMk cId="1866876066" sldId="268"/>
            <ac:spMk id="23" creationId="{4BEC7953-0B56-469B-A7D5-C94774257189}"/>
          </ac:spMkLst>
        </pc:spChg>
        <pc:spChg chg="add mod">
          <ac:chgData name="Marco Naumann" userId="767bb1abbfe433f5" providerId="LiveId" clId="{297072A2-4140-4D63-902D-92F036972486}" dt="2021-06-13T11:56:46.580" v="7062" actId="1076"/>
          <ac:spMkLst>
            <pc:docMk/>
            <pc:sldMk cId="1866876066" sldId="268"/>
            <ac:spMk id="24" creationId="{CE414A45-44ED-4CE6-B4A9-CADB6523C7D9}"/>
          </ac:spMkLst>
        </pc:spChg>
        <pc:spChg chg="add del">
          <ac:chgData name="Marco Naumann" userId="767bb1abbfe433f5" providerId="LiveId" clId="{297072A2-4140-4D63-902D-92F036972486}" dt="2021-06-13T12:22:18.389" v="7227" actId="478"/>
          <ac:spMkLst>
            <pc:docMk/>
            <pc:sldMk cId="1866876066" sldId="268"/>
            <ac:spMk id="25" creationId="{FCE7A0AB-71A2-47AF-8F4B-715322EC4AF6}"/>
          </ac:spMkLst>
        </pc:spChg>
        <pc:spChg chg="add mod">
          <ac:chgData name="Marco Naumann" userId="767bb1abbfe433f5" providerId="LiveId" clId="{297072A2-4140-4D63-902D-92F036972486}" dt="2021-06-13T12:30:03.095" v="7280" actId="1076"/>
          <ac:spMkLst>
            <pc:docMk/>
            <pc:sldMk cId="1866876066" sldId="268"/>
            <ac:spMk id="26" creationId="{6D6A3BE4-6373-4547-9125-21DBCD00EB5D}"/>
          </ac:spMkLst>
        </pc:spChg>
        <pc:spChg chg="add mod">
          <ac:chgData name="Marco Naumann" userId="767bb1abbfe433f5" providerId="LiveId" clId="{297072A2-4140-4D63-902D-92F036972486}" dt="2021-06-13T12:31:39.653" v="7305" actId="1076"/>
          <ac:spMkLst>
            <pc:docMk/>
            <pc:sldMk cId="1866876066" sldId="268"/>
            <ac:spMk id="27" creationId="{D077307A-EF34-4DDA-BE7B-FC0BA80CC288}"/>
          </ac:spMkLst>
        </pc:spChg>
        <pc:spChg chg="add mod">
          <ac:chgData name="Marco Naumann" userId="767bb1abbfe433f5" providerId="LiveId" clId="{297072A2-4140-4D63-902D-92F036972486}" dt="2021-06-13T12:34:51.513" v="7361" actId="1076"/>
          <ac:spMkLst>
            <pc:docMk/>
            <pc:sldMk cId="1866876066" sldId="268"/>
            <ac:spMk id="28" creationId="{ABB12735-47F6-4FAA-A18B-465B54212A1D}"/>
          </ac:spMkLst>
        </pc:spChg>
        <pc:picChg chg="add del mod modCrop">
          <ac:chgData name="Marco Naumann" userId="767bb1abbfe433f5" providerId="LiveId" clId="{297072A2-4140-4D63-902D-92F036972486}" dt="2021-06-13T11:35:49.015" v="6880" actId="478"/>
          <ac:picMkLst>
            <pc:docMk/>
            <pc:sldMk cId="1866876066" sldId="268"/>
            <ac:picMk id="8" creationId="{0F7DEC90-93F3-4FB9-8461-B9BBF04157F5}"/>
          </ac:picMkLst>
        </pc:picChg>
        <pc:picChg chg="add mod">
          <ac:chgData name="Marco Naumann" userId="767bb1abbfe433f5" providerId="LiveId" clId="{297072A2-4140-4D63-902D-92F036972486}" dt="2021-06-13T11:36:26.297" v="6901" actId="1076"/>
          <ac:picMkLst>
            <pc:docMk/>
            <pc:sldMk cId="1866876066" sldId="268"/>
            <ac:picMk id="10" creationId="{B6B37A10-E997-468D-8852-BD48B642B3A7}"/>
          </ac:picMkLst>
        </pc:picChg>
        <pc:picChg chg="add mod modCrop">
          <ac:chgData name="Marco Naumann" userId="767bb1abbfe433f5" providerId="LiveId" clId="{297072A2-4140-4D63-902D-92F036972486}" dt="2021-06-13T11:36:31.331" v="6902" actId="1076"/>
          <ac:picMkLst>
            <pc:docMk/>
            <pc:sldMk cId="1866876066" sldId="268"/>
            <ac:picMk id="12" creationId="{23BAE9E9-4450-4921-A0F8-498B80758CFA}"/>
          </ac:picMkLst>
        </pc:picChg>
      </pc:sldChg>
      <pc:sldChg chg="addSp delSp modSp add mod ord modAnim modNotesTx">
        <pc:chgData name="Marco Naumann" userId="767bb1abbfe433f5" providerId="LiveId" clId="{297072A2-4140-4D63-902D-92F036972486}" dt="2021-06-16T07:52:01.067" v="8004"/>
        <pc:sldMkLst>
          <pc:docMk/>
          <pc:sldMk cId="2602540383" sldId="269"/>
        </pc:sldMkLst>
        <pc:spChg chg="del mod">
          <ac:chgData name="Marco Naumann" userId="767bb1abbfe433f5" providerId="LiveId" clId="{297072A2-4140-4D63-902D-92F036972486}" dt="2021-06-16T07:48:48.055" v="7984" actId="478"/>
          <ac:spMkLst>
            <pc:docMk/>
            <pc:sldMk cId="2602540383" sldId="269"/>
            <ac:spMk id="2" creationId="{00000000-0000-0000-0000-000000000000}"/>
          </ac:spMkLst>
        </pc:spChg>
        <pc:spChg chg="mod">
          <ac:chgData name="Marco Naumann" userId="767bb1abbfe433f5" providerId="LiveId" clId="{297072A2-4140-4D63-902D-92F036972486}" dt="2021-06-13T12:38:25.576" v="7404" actId="20577"/>
          <ac:spMkLst>
            <pc:docMk/>
            <pc:sldMk cId="2602540383" sldId="269"/>
            <ac:spMk id="3" creationId="{00000000-0000-0000-0000-000000000000}"/>
          </ac:spMkLst>
        </pc:spChg>
        <pc:spChg chg="mod">
          <ac:chgData name="Marco Naumann" userId="767bb1abbfe433f5" providerId="LiveId" clId="{297072A2-4140-4D63-902D-92F036972486}" dt="2021-06-13T12:38:45.406" v="7429" actId="313"/>
          <ac:spMkLst>
            <pc:docMk/>
            <pc:sldMk cId="2602540383" sldId="269"/>
            <ac:spMk id="4" creationId="{00000000-0000-0000-0000-000000000000}"/>
          </ac:spMkLst>
        </pc:spChg>
        <pc:spChg chg="add mod">
          <ac:chgData name="Marco Naumann" userId="767bb1abbfe433f5" providerId="LiveId" clId="{297072A2-4140-4D63-902D-92F036972486}" dt="2021-06-16T07:36:03.901" v="7880" actId="1076"/>
          <ac:spMkLst>
            <pc:docMk/>
            <pc:sldMk cId="2602540383" sldId="269"/>
            <ac:spMk id="5" creationId="{C9B51D8B-61CE-4E06-8523-3BB702D0A4D4}"/>
          </ac:spMkLst>
        </pc:spChg>
        <pc:spChg chg="add mod">
          <ac:chgData name="Marco Naumann" userId="767bb1abbfe433f5" providerId="LiveId" clId="{297072A2-4140-4D63-902D-92F036972486}" dt="2021-06-16T07:36:03.901" v="7880" actId="1076"/>
          <ac:spMkLst>
            <pc:docMk/>
            <pc:sldMk cId="2602540383" sldId="269"/>
            <ac:spMk id="8" creationId="{636A3627-3E0D-4CF9-9AE7-38F0E79C2BC5}"/>
          </ac:spMkLst>
        </pc:spChg>
        <pc:spChg chg="add mod">
          <ac:chgData name="Marco Naumann" userId="767bb1abbfe433f5" providerId="LiveId" clId="{297072A2-4140-4D63-902D-92F036972486}" dt="2021-06-16T07:36:03.901" v="7880" actId="1076"/>
          <ac:spMkLst>
            <pc:docMk/>
            <pc:sldMk cId="2602540383" sldId="269"/>
            <ac:spMk id="9" creationId="{D079FB83-7489-4F36-8D3D-90D8C6A9F5AE}"/>
          </ac:spMkLst>
        </pc:spChg>
        <pc:spChg chg="add mod">
          <ac:chgData name="Marco Naumann" userId="767bb1abbfe433f5" providerId="LiveId" clId="{297072A2-4140-4D63-902D-92F036972486}" dt="2021-06-16T07:36:03.901" v="7880" actId="1076"/>
          <ac:spMkLst>
            <pc:docMk/>
            <pc:sldMk cId="2602540383" sldId="269"/>
            <ac:spMk id="10" creationId="{E168064A-A901-49E9-8A37-A7F5560726E7}"/>
          </ac:spMkLst>
        </pc:spChg>
        <pc:spChg chg="add mod">
          <ac:chgData name="Marco Naumann" userId="767bb1abbfe433f5" providerId="LiveId" clId="{297072A2-4140-4D63-902D-92F036972486}" dt="2021-06-16T07:36:03.901" v="7880" actId="1076"/>
          <ac:spMkLst>
            <pc:docMk/>
            <pc:sldMk cId="2602540383" sldId="269"/>
            <ac:spMk id="11" creationId="{A2D2DE3D-80E8-4A13-BDF1-12C0C0B9E66D}"/>
          </ac:spMkLst>
        </pc:spChg>
        <pc:spChg chg="add mod">
          <ac:chgData name="Marco Naumann" userId="767bb1abbfe433f5" providerId="LiveId" clId="{297072A2-4140-4D63-902D-92F036972486}" dt="2021-06-16T07:36:03.901" v="7880" actId="1076"/>
          <ac:spMkLst>
            <pc:docMk/>
            <pc:sldMk cId="2602540383" sldId="269"/>
            <ac:spMk id="12" creationId="{77C11170-C530-49CE-9247-9346684B32FD}"/>
          </ac:spMkLst>
        </pc:spChg>
        <pc:spChg chg="add mod">
          <ac:chgData name="Marco Naumann" userId="767bb1abbfe433f5" providerId="LiveId" clId="{297072A2-4140-4D63-902D-92F036972486}" dt="2021-06-16T07:36:03.901" v="7880" actId="1076"/>
          <ac:spMkLst>
            <pc:docMk/>
            <pc:sldMk cId="2602540383" sldId="269"/>
            <ac:spMk id="13" creationId="{7FE1DE89-E8B5-4121-BE08-AC088D5C0E06}"/>
          </ac:spMkLst>
        </pc:spChg>
        <pc:spChg chg="add del mod">
          <ac:chgData name="Marco Naumann" userId="767bb1abbfe433f5" providerId="LiveId" clId="{297072A2-4140-4D63-902D-92F036972486}" dt="2021-06-16T07:28:31.168" v="7782" actId="478"/>
          <ac:spMkLst>
            <pc:docMk/>
            <pc:sldMk cId="2602540383" sldId="269"/>
            <ac:spMk id="14" creationId="{9F53D8EE-5530-4CAF-9773-5CCD5F01D80B}"/>
          </ac:spMkLst>
        </pc:spChg>
        <pc:spChg chg="add mod">
          <ac:chgData name="Marco Naumann" userId="767bb1abbfe433f5" providerId="LiveId" clId="{297072A2-4140-4D63-902D-92F036972486}" dt="2021-06-16T07:36:03.901" v="7880" actId="1076"/>
          <ac:spMkLst>
            <pc:docMk/>
            <pc:sldMk cId="2602540383" sldId="269"/>
            <ac:spMk id="15" creationId="{EEBB4FEE-E1B9-4675-BC27-6E4BAC66CBFF}"/>
          </ac:spMkLst>
        </pc:spChg>
        <pc:spChg chg="add del mod">
          <ac:chgData name="Marco Naumann" userId="767bb1abbfe433f5" providerId="LiveId" clId="{297072A2-4140-4D63-902D-92F036972486}" dt="2021-06-16T07:34:38.012" v="7866" actId="478"/>
          <ac:spMkLst>
            <pc:docMk/>
            <pc:sldMk cId="2602540383" sldId="269"/>
            <ac:spMk id="16" creationId="{3BA1F8EF-1907-4389-ABBF-7EC572E777CD}"/>
          </ac:spMkLst>
        </pc:spChg>
        <pc:spChg chg="add mod">
          <ac:chgData name="Marco Naumann" userId="767bb1abbfe433f5" providerId="LiveId" clId="{297072A2-4140-4D63-902D-92F036972486}" dt="2021-06-16T07:36:03.901" v="7880" actId="1076"/>
          <ac:spMkLst>
            <pc:docMk/>
            <pc:sldMk cId="2602540383" sldId="269"/>
            <ac:spMk id="17" creationId="{B445D81C-EF09-47BD-A48E-FAFBF40D1440}"/>
          </ac:spMkLst>
        </pc:spChg>
        <pc:spChg chg="add mod">
          <ac:chgData name="Marco Naumann" userId="767bb1abbfe433f5" providerId="LiveId" clId="{297072A2-4140-4D63-902D-92F036972486}" dt="2021-06-16T07:42:02.402" v="7956" actId="1076"/>
          <ac:spMkLst>
            <pc:docMk/>
            <pc:sldMk cId="2602540383" sldId="269"/>
            <ac:spMk id="18" creationId="{5D526097-6FB8-42FB-AD95-7EB323250C89}"/>
          </ac:spMkLst>
        </pc:spChg>
        <pc:spChg chg="add mod">
          <ac:chgData name="Marco Naumann" userId="767bb1abbfe433f5" providerId="LiveId" clId="{297072A2-4140-4D63-902D-92F036972486}" dt="2021-06-16T07:36:03.901" v="7880" actId="1076"/>
          <ac:spMkLst>
            <pc:docMk/>
            <pc:sldMk cId="2602540383" sldId="269"/>
            <ac:spMk id="19" creationId="{7B757199-C8ED-4455-9F35-BA0BD19B2D40}"/>
          </ac:spMkLst>
        </pc:spChg>
        <pc:spChg chg="add del mod">
          <ac:chgData name="Marco Naumann" userId="767bb1abbfe433f5" providerId="LiveId" clId="{297072A2-4140-4D63-902D-92F036972486}" dt="2021-06-16T07:32:59.057" v="7835"/>
          <ac:spMkLst>
            <pc:docMk/>
            <pc:sldMk cId="2602540383" sldId="269"/>
            <ac:spMk id="20" creationId="{EE8C3381-2AF0-44AA-915C-11F817057EDF}"/>
          </ac:spMkLst>
        </pc:spChg>
        <pc:spChg chg="add mod">
          <ac:chgData name="Marco Naumann" userId="767bb1abbfe433f5" providerId="LiveId" clId="{297072A2-4140-4D63-902D-92F036972486}" dt="2021-06-16T07:36:03.901" v="7880" actId="1076"/>
          <ac:spMkLst>
            <pc:docMk/>
            <pc:sldMk cId="2602540383" sldId="269"/>
            <ac:spMk id="21" creationId="{71CBCDB0-D2AD-4E58-896C-1CD5FF4DF87D}"/>
          </ac:spMkLst>
        </pc:spChg>
        <pc:spChg chg="add mod">
          <ac:chgData name="Marco Naumann" userId="767bb1abbfe433f5" providerId="LiveId" clId="{297072A2-4140-4D63-902D-92F036972486}" dt="2021-06-16T07:36:03.901" v="7880" actId="1076"/>
          <ac:spMkLst>
            <pc:docMk/>
            <pc:sldMk cId="2602540383" sldId="269"/>
            <ac:spMk id="22" creationId="{CF808E37-4F46-43DD-A8CC-AC29C0DEF364}"/>
          </ac:spMkLst>
        </pc:spChg>
        <pc:spChg chg="add mod">
          <ac:chgData name="Marco Naumann" userId="767bb1abbfe433f5" providerId="LiveId" clId="{297072A2-4140-4D63-902D-92F036972486}" dt="2021-06-16T07:36:03.901" v="7880" actId="1076"/>
          <ac:spMkLst>
            <pc:docMk/>
            <pc:sldMk cId="2602540383" sldId="269"/>
            <ac:spMk id="23" creationId="{DA61713D-7526-44A9-A6E5-44B92E289C23}"/>
          </ac:spMkLst>
        </pc:spChg>
        <pc:spChg chg="add mod">
          <ac:chgData name="Marco Naumann" userId="767bb1abbfe433f5" providerId="LiveId" clId="{297072A2-4140-4D63-902D-92F036972486}" dt="2021-06-16T07:36:03.901" v="7880" actId="1076"/>
          <ac:spMkLst>
            <pc:docMk/>
            <pc:sldMk cId="2602540383" sldId="269"/>
            <ac:spMk id="24" creationId="{0F891770-93D1-46D9-899E-225EF02F2B0C}"/>
          </ac:spMkLst>
        </pc:spChg>
        <pc:spChg chg="add del mod">
          <ac:chgData name="Marco Naumann" userId="767bb1abbfe433f5" providerId="LiveId" clId="{297072A2-4140-4D63-902D-92F036972486}" dt="2021-06-16T07:33:39.558" v="7848"/>
          <ac:spMkLst>
            <pc:docMk/>
            <pc:sldMk cId="2602540383" sldId="269"/>
            <ac:spMk id="25" creationId="{18CB081E-2CDF-4844-8A50-5B3F81FE377B}"/>
          </ac:spMkLst>
        </pc:spChg>
        <pc:spChg chg="add mod">
          <ac:chgData name="Marco Naumann" userId="767bb1abbfe433f5" providerId="LiveId" clId="{297072A2-4140-4D63-902D-92F036972486}" dt="2021-06-16T07:36:03.901" v="7880" actId="1076"/>
          <ac:spMkLst>
            <pc:docMk/>
            <pc:sldMk cId="2602540383" sldId="269"/>
            <ac:spMk id="26" creationId="{E49313F8-4CBF-4C20-9012-216060F0E769}"/>
          </ac:spMkLst>
        </pc:spChg>
        <pc:spChg chg="add mod">
          <ac:chgData name="Marco Naumann" userId="767bb1abbfe433f5" providerId="LiveId" clId="{297072A2-4140-4D63-902D-92F036972486}" dt="2021-06-16T07:36:03.901" v="7880" actId="1076"/>
          <ac:spMkLst>
            <pc:docMk/>
            <pc:sldMk cId="2602540383" sldId="269"/>
            <ac:spMk id="27" creationId="{50CFE694-644B-4ECE-A7D4-AC198897F8AD}"/>
          </ac:spMkLst>
        </pc:spChg>
        <pc:spChg chg="add mod">
          <ac:chgData name="Marco Naumann" userId="767bb1abbfe433f5" providerId="LiveId" clId="{297072A2-4140-4D63-902D-92F036972486}" dt="2021-06-16T07:36:03.901" v="7880" actId="1076"/>
          <ac:spMkLst>
            <pc:docMk/>
            <pc:sldMk cId="2602540383" sldId="269"/>
            <ac:spMk id="28" creationId="{84ADEE9B-6C3A-4839-80D4-50EE0C14E595}"/>
          </ac:spMkLst>
        </pc:spChg>
        <pc:spChg chg="add mod">
          <ac:chgData name="Marco Naumann" userId="767bb1abbfe433f5" providerId="LiveId" clId="{297072A2-4140-4D63-902D-92F036972486}" dt="2021-06-16T07:36:03.901" v="7880" actId="1076"/>
          <ac:spMkLst>
            <pc:docMk/>
            <pc:sldMk cId="2602540383" sldId="269"/>
            <ac:spMk id="29" creationId="{F587CFC9-AF41-422F-B65F-F513F5152B4A}"/>
          </ac:spMkLst>
        </pc:spChg>
        <pc:spChg chg="add mod">
          <ac:chgData name="Marco Naumann" userId="767bb1abbfe433f5" providerId="LiveId" clId="{297072A2-4140-4D63-902D-92F036972486}" dt="2021-06-16T07:36:03.901" v="7880" actId="1076"/>
          <ac:spMkLst>
            <pc:docMk/>
            <pc:sldMk cId="2602540383" sldId="269"/>
            <ac:spMk id="30" creationId="{4287F027-B12F-4B55-9A82-04E09DDF6330}"/>
          </ac:spMkLst>
        </pc:spChg>
        <pc:spChg chg="add mod">
          <ac:chgData name="Marco Naumann" userId="767bb1abbfe433f5" providerId="LiveId" clId="{297072A2-4140-4D63-902D-92F036972486}" dt="2021-06-16T07:36:03.901" v="7880" actId="1076"/>
          <ac:spMkLst>
            <pc:docMk/>
            <pc:sldMk cId="2602540383" sldId="269"/>
            <ac:spMk id="31" creationId="{581531B3-62E1-4AB1-A830-921DEB0CFEDD}"/>
          </ac:spMkLst>
        </pc:spChg>
        <pc:spChg chg="add mod">
          <ac:chgData name="Marco Naumann" userId="767bb1abbfe433f5" providerId="LiveId" clId="{297072A2-4140-4D63-902D-92F036972486}" dt="2021-06-16T07:36:03.901" v="7880" actId="1076"/>
          <ac:spMkLst>
            <pc:docMk/>
            <pc:sldMk cId="2602540383" sldId="269"/>
            <ac:spMk id="32" creationId="{DF4853AA-9DB2-4ED7-8C6D-8F5B377ADF38}"/>
          </ac:spMkLst>
        </pc:spChg>
        <pc:spChg chg="add mod">
          <ac:chgData name="Marco Naumann" userId="767bb1abbfe433f5" providerId="LiveId" clId="{297072A2-4140-4D63-902D-92F036972486}" dt="2021-06-16T07:36:03.901" v="7880" actId="1076"/>
          <ac:spMkLst>
            <pc:docMk/>
            <pc:sldMk cId="2602540383" sldId="269"/>
            <ac:spMk id="33" creationId="{EA40A65E-23E3-488E-9254-5AB630CC8AF7}"/>
          </ac:spMkLst>
        </pc:spChg>
        <pc:spChg chg="add mod">
          <ac:chgData name="Marco Naumann" userId="767bb1abbfe433f5" providerId="LiveId" clId="{297072A2-4140-4D63-902D-92F036972486}" dt="2021-06-16T07:36:03.901" v="7880" actId="1076"/>
          <ac:spMkLst>
            <pc:docMk/>
            <pc:sldMk cId="2602540383" sldId="269"/>
            <ac:spMk id="34" creationId="{2CAE57C0-3AD5-42F0-9236-DFFC703766F0}"/>
          </ac:spMkLst>
        </pc:spChg>
        <pc:spChg chg="add mod">
          <ac:chgData name="Marco Naumann" userId="767bb1abbfe433f5" providerId="LiveId" clId="{297072A2-4140-4D63-902D-92F036972486}" dt="2021-06-16T07:36:03.901" v="7880" actId="1076"/>
          <ac:spMkLst>
            <pc:docMk/>
            <pc:sldMk cId="2602540383" sldId="269"/>
            <ac:spMk id="35" creationId="{3063C8CD-1876-4F02-B91E-3E35E03CBA74}"/>
          </ac:spMkLst>
        </pc:spChg>
        <pc:spChg chg="add mod">
          <ac:chgData name="Marco Naumann" userId="767bb1abbfe433f5" providerId="LiveId" clId="{297072A2-4140-4D63-902D-92F036972486}" dt="2021-06-16T07:36:03.901" v="7880" actId="1076"/>
          <ac:spMkLst>
            <pc:docMk/>
            <pc:sldMk cId="2602540383" sldId="269"/>
            <ac:spMk id="36" creationId="{D6EEB32B-9905-47CC-AC0B-E7CA4E3E1A13}"/>
          </ac:spMkLst>
        </pc:spChg>
        <pc:spChg chg="add mod">
          <ac:chgData name="Marco Naumann" userId="767bb1abbfe433f5" providerId="LiveId" clId="{297072A2-4140-4D63-902D-92F036972486}" dt="2021-06-16T07:36:03.901" v="7880" actId="1076"/>
          <ac:spMkLst>
            <pc:docMk/>
            <pc:sldMk cId="2602540383" sldId="269"/>
            <ac:spMk id="37" creationId="{56C54F04-286D-433E-84AA-1E87E0ECCBFB}"/>
          </ac:spMkLst>
        </pc:spChg>
        <pc:spChg chg="add mod">
          <ac:chgData name="Marco Naumann" userId="767bb1abbfe433f5" providerId="LiveId" clId="{297072A2-4140-4D63-902D-92F036972486}" dt="2021-06-16T07:36:03.901" v="7880" actId="1076"/>
          <ac:spMkLst>
            <pc:docMk/>
            <pc:sldMk cId="2602540383" sldId="269"/>
            <ac:spMk id="38" creationId="{08C6B6BF-6930-4439-AFAA-307A5489F48D}"/>
          </ac:spMkLst>
        </pc:spChg>
        <pc:spChg chg="add mod">
          <ac:chgData name="Marco Naumann" userId="767bb1abbfe433f5" providerId="LiveId" clId="{297072A2-4140-4D63-902D-92F036972486}" dt="2021-06-16T07:36:03.901" v="7880" actId="1076"/>
          <ac:spMkLst>
            <pc:docMk/>
            <pc:sldMk cId="2602540383" sldId="269"/>
            <ac:spMk id="39" creationId="{98136BBB-DBEE-4920-9206-EED35D231A8B}"/>
          </ac:spMkLst>
        </pc:spChg>
        <pc:spChg chg="add mod">
          <ac:chgData name="Marco Naumann" userId="767bb1abbfe433f5" providerId="LiveId" clId="{297072A2-4140-4D63-902D-92F036972486}" dt="2021-06-16T07:36:03.901" v="7880" actId="1076"/>
          <ac:spMkLst>
            <pc:docMk/>
            <pc:sldMk cId="2602540383" sldId="269"/>
            <ac:spMk id="40" creationId="{4048E19D-5612-44CF-8CC4-AC91C01BA4F7}"/>
          </ac:spMkLst>
        </pc:spChg>
        <pc:spChg chg="add del mod">
          <ac:chgData name="Marco Naumann" userId="767bb1abbfe433f5" providerId="LiveId" clId="{297072A2-4140-4D63-902D-92F036972486}" dt="2021-06-16T07:34:08.022" v="7858"/>
          <ac:spMkLst>
            <pc:docMk/>
            <pc:sldMk cId="2602540383" sldId="269"/>
            <ac:spMk id="41" creationId="{1083DFB8-08FC-412E-A042-2F693F5C2051}"/>
          </ac:spMkLst>
        </pc:spChg>
        <pc:spChg chg="add del mod">
          <ac:chgData name="Marco Naumann" userId="767bb1abbfe433f5" providerId="LiveId" clId="{297072A2-4140-4D63-902D-92F036972486}" dt="2021-06-16T07:34:08.022" v="7858"/>
          <ac:spMkLst>
            <pc:docMk/>
            <pc:sldMk cId="2602540383" sldId="269"/>
            <ac:spMk id="42" creationId="{10C9EF15-EB70-479B-BF19-0E3E83A7BC3F}"/>
          </ac:spMkLst>
        </pc:spChg>
        <pc:spChg chg="add del mod">
          <ac:chgData name="Marco Naumann" userId="767bb1abbfe433f5" providerId="LiveId" clId="{297072A2-4140-4D63-902D-92F036972486}" dt="2021-06-16T07:34:08.022" v="7858"/>
          <ac:spMkLst>
            <pc:docMk/>
            <pc:sldMk cId="2602540383" sldId="269"/>
            <ac:spMk id="43" creationId="{1E3BA064-F669-453C-B6AE-168A75C9ECCE}"/>
          </ac:spMkLst>
        </pc:spChg>
        <pc:spChg chg="add del mod">
          <ac:chgData name="Marco Naumann" userId="767bb1abbfe433f5" providerId="LiveId" clId="{297072A2-4140-4D63-902D-92F036972486}" dt="2021-06-16T07:34:08.022" v="7858"/>
          <ac:spMkLst>
            <pc:docMk/>
            <pc:sldMk cId="2602540383" sldId="269"/>
            <ac:spMk id="44" creationId="{F5DED1E3-38A5-4A1C-BC10-EA8531A35F03}"/>
          </ac:spMkLst>
        </pc:spChg>
        <pc:spChg chg="add del mod">
          <ac:chgData name="Marco Naumann" userId="767bb1abbfe433f5" providerId="LiveId" clId="{297072A2-4140-4D63-902D-92F036972486}" dt="2021-06-16T07:34:08.022" v="7858"/>
          <ac:spMkLst>
            <pc:docMk/>
            <pc:sldMk cId="2602540383" sldId="269"/>
            <ac:spMk id="45" creationId="{5A72450C-F869-48A3-B738-BBF65D47F9C1}"/>
          </ac:spMkLst>
        </pc:spChg>
        <pc:spChg chg="add del mod">
          <ac:chgData name="Marco Naumann" userId="767bb1abbfe433f5" providerId="LiveId" clId="{297072A2-4140-4D63-902D-92F036972486}" dt="2021-06-16T07:34:37.184" v="7865" actId="478"/>
          <ac:spMkLst>
            <pc:docMk/>
            <pc:sldMk cId="2602540383" sldId="269"/>
            <ac:spMk id="46" creationId="{11BC5856-45B5-44CB-9ED1-98BC7B1DFF9A}"/>
          </ac:spMkLst>
        </pc:spChg>
        <pc:spChg chg="add del mod">
          <ac:chgData name="Marco Naumann" userId="767bb1abbfe433f5" providerId="LiveId" clId="{297072A2-4140-4D63-902D-92F036972486}" dt="2021-06-16T07:34:35.609" v="7864" actId="478"/>
          <ac:spMkLst>
            <pc:docMk/>
            <pc:sldMk cId="2602540383" sldId="269"/>
            <ac:spMk id="47" creationId="{27613E57-D8EB-4CD7-8694-5D25C79054A8}"/>
          </ac:spMkLst>
        </pc:spChg>
        <pc:spChg chg="add del mod">
          <ac:chgData name="Marco Naumann" userId="767bb1abbfe433f5" providerId="LiveId" clId="{297072A2-4140-4D63-902D-92F036972486}" dt="2021-06-16T07:35:48.068" v="7878" actId="478"/>
          <ac:spMkLst>
            <pc:docMk/>
            <pc:sldMk cId="2602540383" sldId="269"/>
            <ac:spMk id="48" creationId="{7AFABE91-E147-421C-935F-A9ACB4945AAA}"/>
          </ac:spMkLst>
        </pc:spChg>
        <pc:spChg chg="add del mod">
          <ac:chgData name="Marco Naumann" userId="767bb1abbfe433f5" providerId="LiveId" clId="{297072A2-4140-4D63-902D-92F036972486}" dt="2021-06-16T07:35:48.068" v="7878" actId="478"/>
          <ac:spMkLst>
            <pc:docMk/>
            <pc:sldMk cId="2602540383" sldId="269"/>
            <ac:spMk id="49" creationId="{84EB191D-724D-4B3D-8858-ACD2AE0D6861}"/>
          </ac:spMkLst>
        </pc:spChg>
        <pc:spChg chg="add del mod">
          <ac:chgData name="Marco Naumann" userId="767bb1abbfe433f5" providerId="LiveId" clId="{297072A2-4140-4D63-902D-92F036972486}" dt="2021-06-16T07:35:48.068" v="7878" actId="478"/>
          <ac:spMkLst>
            <pc:docMk/>
            <pc:sldMk cId="2602540383" sldId="269"/>
            <ac:spMk id="50" creationId="{79181BD0-3ECF-40CF-A4FC-A56CFC68213E}"/>
          </ac:spMkLst>
        </pc:spChg>
        <pc:spChg chg="add del mod">
          <ac:chgData name="Marco Naumann" userId="767bb1abbfe433f5" providerId="LiveId" clId="{297072A2-4140-4D63-902D-92F036972486}" dt="2021-06-16T07:35:48.068" v="7878" actId="478"/>
          <ac:spMkLst>
            <pc:docMk/>
            <pc:sldMk cId="2602540383" sldId="269"/>
            <ac:spMk id="51" creationId="{638FA266-76DE-45C0-97B6-E658D43FDE2F}"/>
          </ac:spMkLst>
        </pc:spChg>
        <pc:spChg chg="add del mod">
          <ac:chgData name="Marco Naumann" userId="767bb1abbfe433f5" providerId="LiveId" clId="{297072A2-4140-4D63-902D-92F036972486}" dt="2021-06-16T07:35:48.068" v="7878" actId="478"/>
          <ac:spMkLst>
            <pc:docMk/>
            <pc:sldMk cId="2602540383" sldId="269"/>
            <ac:spMk id="52" creationId="{41CB7976-059E-47F2-9B3E-D32C5A21ADC2}"/>
          </ac:spMkLst>
        </pc:spChg>
        <pc:spChg chg="add del mod">
          <ac:chgData name="Marco Naumann" userId="767bb1abbfe433f5" providerId="LiveId" clId="{297072A2-4140-4D63-902D-92F036972486}" dt="2021-06-16T07:35:48.068" v="7878" actId="478"/>
          <ac:spMkLst>
            <pc:docMk/>
            <pc:sldMk cId="2602540383" sldId="269"/>
            <ac:spMk id="53" creationId="{10648DB6-F540-4258-8B30-32FF8E2B74C8}"/>
          </ac:spMkLst>
        </pc:spChg>
        <pc:spChg chg="add del mod">
          <ac:chgData name="Marco Naumann" userId="767bb1abbfe433f5" providerId="LiveId" clId="{297072A2-4140-4D63-902D-92F036972486}" dt="2021-06-16T07:35:48.068" v="7878" actId="478"/>
          <ac:spMkLst>
            <pc:docMk/>
            <pc:sldMk cId="2602540383" sldId="269"/>
            <ac:spMk id="54" creationId="{50F7C0AA-E17F-440E-BBF7-2E477C63E2DD}"/>
          </ac:spMkLst>
        </pc:spChg>
        <pc:spChg chg="add del mod">
          <ac:chgData name="Marco Naumann" userId="767bb1abbfe433f5" providerId="LiveId" clId="{297072A2-4140-4D63-902D-92F036972486}" dt="2021-06-16T07:35:48.068" v="7878" actId="478"/>
          <ac:spMkLst>
            <pc:docMk/>
            <pc:sldMk cId="2602540383" sldId="269"/>
            <ac:spMk id="55" creationId="{56649EFD-E024-432D-AC37-BC31D34EA312}"/>
          </ac:spMkLst>
        </pc:spChg>
        <pc:spChg chg="add del mod">
          <ac:chgData name="Marco Naumann" userId="767bb1abbfe433f5" providerId="LiveId" clId="{297072A2-4140-4D63-902D-92F036972486}" dt="2021-06-16T07:35:48.068" v="7878" actId="478"/>
          <ac:spMkLst>
            <pc:docMk/>
            <pc:sldMk cId="2602540383" sldId="269"/>
            <ac:spMk id="56" creationId="{3B02DB40-F474-41C3-A622-902827420209}"/>
          </ac:spMkLst>
        </pc:spChg>
        <pc:spChg chg="add del mod">
          <ac:chgData name="Marco Naumann" userId="767bb1abbfe433f5" providerId="LiveId" clId="{297072A2-4140-4D63-902D-92F036972486}" dt="2021-06-16T07:35:48.068" v="7878" actId="478"/>
          <ac:spMkLst>
            <pc:docMk/>
            <pc:sldMk cId="2602540383" sldId="269"/>
            <ac:spMk id="57" creationId="{83B06D37-5BEB-44C9-B8FC-C5B140605AE2}"/>
          </ac:spMkLst>
        </pc:spChg>
        <pc:spChg chg="add del mod">
          <ac:chgData name="Marco Naumann" userId="767bb1abbfe433f5" providerId="LiveId" clId="{297072A2-4140-4D63-902D-92F036972486}" dt="2021-06-16T07:35:48.068" v="7878" actId="478"/>
          <ac:spMkLst>
            <pc:docMk/>
            <pc:sldMk cId="2602540383" sldId="269"/>
            <ac:spMk id="58" creationId="{F0AA7FFE-5527-497E-841D-AE41D7CE9C43}"/>
          </ac:spMkLst>
        </pc:spChg>
        <pc:spChg chg="add del mod">
          <ac:chgData name="Marco Naumann" userId="767bb1abbfe433f5" providerId="LiveId" clId="{297072A2-4140-4D63-902D-92F036972486}" dt="2021-06-16T07:35:48.068" v="7878" actId="478"/>
          <ac:spMkLst>
            <pc:docMk/>
            <pc:sldMk cId="2602540383" sldId="269"/>
            <ac:spMk id="59" creationId="{68ECB4D7-30A2-4091-AA91-055B625E68CE}"/>
          </ac:spMkLst>
        </pc:spChg>
        <pc:spChg chg="add del mod">
          <ac:chgData name="Marco Naumann" userId="767bb1abbfe433f5" providerId="LiveId" clId="{297072A2-4140-4D63-902D-92F036972486}" dt="2021-06-16T07:35:48.068" v="7878" actId="478"/>
          <ac:spMkLst>
            <pc:docMk/>
            <pc:sldMk cId="2602540383" sldId="269"/>
            <ac:spMk id="60" creationId="{510CADA4-484A-4E24-BB68-9DF924B2BF0E}"/>
          </ac:spMkLst>
        </pc:spChg>
        <pc:spChg chg="add del mod">
          <ac:chgData name="Marco Naumann" userId="767bb1abbfe433f5" providerId="LiveId" clId="{297072A2-4140-4D63-902D-92F036972486}" dt="2021-06-16T07:35:48.068" v="7878" actId="478"/>
          <ac:spMkLst>
            <pc:docMk/>
            <pc:sldMk cId="2602540383" sldId="269"/>
            <ac:spMk id="61" creationId="{17DCD58F-5322-4DCD-80A4-75DF8CC90253}"/>
          </ac:spMkLst>
        </pc:spChg>
        <pc:spChg chg="add del mod">
          <ac:chgData name="Marco Naumann" userId="767bb1abbfe433f5" providerId="LiveId" clId="{297072A2-4140-4D63-902D-92F036972486}" dt="2021-06-16T07:35:48.068" v="7878" actId="478"/>
          <ac:spMkLst>
            <pc:docMk/>
            <pc:sldMk cId="2602540383" sldId="269"/>
            <ac:spMk id="62" creationId="{6CE6CF4B-83E1-4CCB-B514-F8B8727393BC}"/>
          </ac:spMkLst>
        </pc:spChg>
        <pc:spChg chg="add del mod">
          <ac:chgData name="Marco Naumann" userId="767bb1abbfe433f5" providerId="LiveId" clId="{297072A2-4140-4D63-902D-92F036972486}" dt="2021-06-16T07:35:48.068" v="7878" actId="478"/>
          <ac:spMkLst>
            <pc:docMk/>
            <pc:sldMk cId="2602540383" sldId="269"/>
            <ac:spMk id="63" creationId="{6E93CCD2-0198-4F9E-B8E4-12504E847053}"/>
          </ac:spMkLst>
        </pc:spChg>
        <pc:spChg chg="add del mod">
          <ac:chgData name="Marco Naumann" userId="767bb1abbfe433f5" providerId="LiveId" clId="{297072A2-4140-4D63-902D-92F036972486}" dt="2021-06-16T07:35:48.068" v="7878" actId="478"/>
          <ac:spMkLst>
            <pc:docMk/>
            <pc:sldMk cId="2602540383" sldId="269"/>
            <ac:spMk id="64" creationId="{18485DE6-8EF9-4257-B102-C21D19B927A3}"/>
          </ac:spMkLst>
        </pc:spChg>
        <pc:spChg chg="add del mod">
          <ac:chgData name="Marco Naumann" userId="767bb1abbfe433f5" providerId="LiveId" clId="{297072A2-4140-4D63-902D-92F036972486}" dt="2021-06-16T07:35:48.068" v="7878" actId="478"/>
          <ac:spMkLst>
            <pc:docMk/>
            <pc:sldMk cId="2602540383" sldId="269"/>
            <ac:spMk id="65" creationId="{1D79D722-33A9-4AC0-881B-6DB82E1D00E1}"/>
          </ac:spMkLst>
        </pc:spChg>
        <pc:spChg chg="add del mod">
          <ac:chgData name="Marco Naumann" userId="767bb1abbfe433f5" providerId="LiveId" clId="{297072A2-4140-4D63-902D-92F036972486}" dt="2021-06-16T07:35:48.068" v="7878" actId="478"/>
          <ac:spMkLst>
            <pc:docMk/>
            <pc:sldMk cId="2602540383" sldId="269"/>
            <ac:spMk id="66" creationId="{F44B7EA3-C766-452B-9D3F-FA06BFE052ED}"/>
          </ac:spMkLst>
        </pc:spChg>
        <pc:spChg chg="add del mod">
          <ac:chgData name="Marco Naumann" userId="767bb1abbfe433f5" providerId="LiveId" clId="{297072A2-4140-4D63-902D-92F036972486}" dt="2021-06-16T07:35:48.068" v="7878" actId="478"/>
          <ac:spMkLst>
            <pc:docMk/>
            <pc:sldMk cId="2602540383" sldId="269"/>
            <ac:spMk id="67" creationId="{4D8E5873-C97E-44CD-90F6-D4CD48A34073}"/>
          </ac:spMkLst>
        </pc:spChg>
        <pc:spChg chg="add del mod">
          <ac:chgData name="Marco Naumann" userId="767bb1abbfe433f5" providerId="LiveId" clId="{297072A2-4140-4D63-902D-92F036972486}" dt="2021-06-16T07:35:48.068" v="7878" actId="478"/>
          <ac:spMkLst>
            <pc:docMk/>
            <pc:sldMk cId="2602540383" sldId="269"/>
            <ac:spMk id="68" creationId="{78AD83CE-4F83-4D37-A513-6F64E7EFE706}"/>
          </ac:spMkLst>
        </pc:spChg>
        <pc:spChg chg="add del mod">
          <ac:chgData name="Marco Naumann" userId="767bb1abbfe433f5" providerId="LiveId" clId="{297072A2-4140-4D63-902D-92F036972486}" dt="2021-06-16T07:35:48.068" v="7878" actId="478"/>
          <ac:spMkLst>
            <pc:docMk/>
            <pc:sldMk cId="2602540383" sldId="269"/>
            <ac:spMk id="69" creationId="{A10DA096-5387-4C6C-82F3-F001250D7C89}"/>
          </ac:spMkLst>
        </pc:spChg>
        <pc:spChg chg="add del mod">
          <ac:chgData name="Marco Naumann" userId="767bb1abbfe433f5" providerId="LiveId" clId="{297072A2-4140-4D63-902D-92F036972486}" dt="2021-06-16T07:35:48.068" v="7878" actId="478"/>
          <ac:spMkLst>
            <pc:docMk/>
            <pc:sldMk cId="2602540383" sldId="269"/>
            <ac:spMk id="70" creationId="{CEBDFD17-AD4B-473D-B09C-96216B7C45C9}"/>
          </ac:spMkLst>
        </pc:spChg>
        <pc:spChg chg="add del mod">
          <ac:chgData name="Marco Naumann" userId="767bb1abbfe433f5" providerId="LiveId" clId="{297072A2-4140-4D63-902D-92F036972486}" dt="2021-06-16T07:35:48.068" v="7878" actId="478"/>
          <ac:spMkLst>
            <pc:docMk/>
            <pc:sldMk cId="2602540383" sldId="269"/>
            <ac:spMk id="71" creationId="{97F23EC8-4EA6-40EB-881E-0734CFB02EFC}"/>
          </ac:spMkLst>
        </pc:spChg>
        <pc:spChg chg="add del mod">
          <ac:chgData name="Marco Naumann" userId="767bb1abbfe433f5" providerId="LiveId" clId="{297072A2-4140-4D63-902D-92F036972486}" dt="2021-06-16T07:35:48.068" v="7878" actId="478"/>
          <ac:spMkLst>
            <pc:docMk/>
            <pc:sldMk cId="2602540383" sldId="269"/>
            <ac:spMk id="72" creationId="{01BCB840-0D9F-4AC3-AB02-016ECA12710B}"/>
          </ac:spMkLst>
        </pc:spChg>
        <pc:spChg chg="add del mod">
          <ac:chgData name="Marco Naumann" userId="767bb1abbfe433f5" providerId="LiveId" clId="{297072A2-4140-4D63-902D-92F036972486}" dt="2021-06-16T07:35:48.068" v="7878" actId="478"/>
          <ac:spMkLst>
            <pc:docMk/>
            <pc:sldMk cId="2602540383" sldId="269"/>
            <ac:spMk id="73" creationId="{E795F2A8-1A3E-494D-AD4F-BA13FBDE0C99}"/>
          </ac:spMkLst>
        </pc:spChg>
        <pc:spChg chg="add del mod">
          <ac:chgData name="Marco Naumann" userId="767bb1abbfe433f5" providerId="LiveId" clId="{297072A2-4140-4D63-902D-92F036972486}" dt="2021-06-16T07:35:48.068" v="7878" actId="478"/>
          <ac:spMkLst>
            <pc:docMk/>
            <pc:sldMk cId="2602540383" sldId="269"/>
            <ac:spMk id="74" creationId="{98067791-959E-450A-A2A4-B16AA1653116}"/>
          </ac:spMkLst>
        </pc:spChg>
        <pc:spChg chg="add del mod">
          <ac:chgData name="Marco Naumann" userId="767bb1abbfe433f5" providerId="LiveId" clId="{297072A2-4140-4D63-902D-92F036972486}" dt="2021-06-16T07:35:48.068" v="7878" actId="478"/>
          <ac:spMkLst>
            <pc:docMk/>
            <pc:sldMk cId="2602540383" sldId="269"/>
            <ac:spMk id="75" creationId="{40C4208C-2083-4216-BDDF-9055E6514DBE}"/>
          </ac:spMkLst>
        </pc:spChg>
        <pc:spChg chg="add del mod">
          <ac:chgData name="Marco Naumann" userId="767bb1abbfe433f5" providerId="LiveId" clId="{297072A2-4140-4D63-902D-92F036972486}" dt="2021-06-16T07:35:48.068" v="7878" actId="478"/>
          <ac:spMkLst>
            <pc:docMk/>
            <pc:sldMk cId="2602540383" sldId="269"/>
            <ac:spMk id="76" creationId="{046AF111-1CB9-453A-AF18-A285164E3DA5}"/>
          </ac:spMkLst>
        </pc:spChg>
        <pc:spChg chg="add del mod">
          <ac:chgData name="Marco Naumann" userId="767bb1abbfe433f5" providerId="LiveId" clId="{297072A2-4140-4D63-902D-92F036972486}" dt="2021-06-16T07:35:48.068" v="7878" actId="478"/>
          <ac:spMkLst>
            <pc:docMk/>
            <pc:sldMk cId="2602540383" sldId="269"/>
            <ac:spMk id="77" creationId="{890FBEBE-93F1-4A46-B7F9-11617212A7C5}"/>
          </ac:spMkLst>
        </pc:spChg>
        <pc:spChg chg="add mod">
          <ac:chgData name="Marco Naumann" userId="767bb1abbfe433f5" providerId="LiveId" clId="{297072A2-4140-4D63-902D-92F036972486}" dt="2021-06-16T07:36:03.901" v="7880" actId="1076"/>
          <ac:spMkLst>
            <pc:docMk/>
            <pc:sldMk cId="2602540383" sldId="269"/>
            <ac:spMk id="78" creationId="{EE86BA9A-7BC6-4E78-AE85-E4C626B8FF66}"/>
          </ac:spMkLst>
        </pc:spChg>
        <pc:spChg chg="add mod">
          <ac:chgData name="Marco Naumann" userId="767bb1abbfe433f5" providerId="LiveId" clId="{297072A2-4140-4D63-902D-92F036972486}" dt="2021-06-16T07:36:03.901" v="7880" actId="1076"/>
          <ac:spMkLst>
            <pc:docMk/>
            <pc:sldMk cId="2602540383" sldId="269"/>
            <ac:spMk id="79" creationId="{0B7F2106-24C3-4862-89C9-9B7E483F97BE}"/>
          </ac:spMkLst>
        </pc:spChg>
        <pc:spChg chg="add mod">
          <ac:chgData name="Marco Naumann" userId="767bb1abbfe433f5" providerId="LiveId" clId="{297072A2-4140-4D63-902D-92F036972486}" dt="2021-06-16T07:36:03.901" v="7880" actId="1076"/>
          <ac:spMkLst>
            <pc:docMk/>
            <pc:sldMk cId="2602540383" sldId="269"/>
            <ac:spMk id="80" creationId="{95D0FBE1-82DA-4C3E-A6E2-6B4C645EBA06}"/>
          </ac:spMkLst>
        </pc:spChg>
        <pc:spChg chg="add mod">
          <ac:chgData name="Marco Naumann" userId="767bb1abbfe433f5" providerId="LiveId" clId="{297072A2-4140-4D63-902D-92F036972486}" dt="2021-06-16T07:36:03.901" v="7880" actId="1076"/>
          <ac:spMkLst>
            <pc:docMk/>
            <pc:sldMk cId="2602540383" sldId="269"/>
            <ac:spMk id="81" creationId="{DDFABE93-D378-418D-8E49-E23B41917E46}"/>
          </ac:spMkLst>
        </pc:spChg>
        <pc:spChg chg="add mod">
          <ac:chgData name="Marco Naumann" userId="767bb1abbfe433f5" providerId="LiveId" clId="{297072A2-4140-4D63-902D-92F036972486}" dt="2021-06-16T07:36:03.901" v="7880" actId="1076"/>
          <ac:spMkLst>
            <pc:docMk/>
            <pc:sldMk cId="2602540383" sldId="269"/>
            <ac:spMk id="82" creationId="{F1127545-C707-4969-8944-E7AF5025938A}"/>
          </ac:spMkLst>
        </pc:spChg>
        <pc:spChg chg="add mod">
          <ac:chgData name="Marco Naumann" userId="767bb1abbfe433f5" providerId="LiveId" clId="{297072A2-4140-4D63-902D-92F036972486}" dt="2021-06-16T07:36:03.901" v="7880" actId="1076"/>
          <ac:spMkLst>
            <pc:docMk/>
            <pc:sldMk cId="2602540383" sldId="269"/>
            <ac:spMk id="83" creationId="{C088C83A-9F72-4F0F-BC9A-88F387481311}"/>
          </ac:spMkLst>
        </pc:spChg>
        <pc:spChg chg="add mod">
          <ac:chgData name="Marco Naumann" userId="767bb1abbfe433f5" providerId="LiveId" clId="{297072A2-4140-4D63-902D-92F036972486}" dt="2021-06-16T07:36:03.901" v="7880" actId="1076"/>
          <ac:spMkLst>
            <pc:docMk/>
            <pc:sldMk cId="2602540383" sldId="269"/>
            <ac:spMk id="84" creationId="{EA529D0F-3AA9-495F-A47F-F5420C5B7EBB}"/>
          </ac:spMkLst>
        </pc:spChg>
        <pc:spChg chg="add mod">
          <ac:chgData name="Marco Naumann" userId="767bb1abbfe433f5" providerId="LiveId" clId="{297072A2-4140-4D63-902D-92F036972486}" dt="2021-06-16T07:36:03.901" v="7880" actId="1076"/>
          <ac:spMkLst>
            <pc:docMk/>
            <pc:sldMk cId="2602540383" sldId="269"/>
            <ac:spMk id="85" creationId="{5B02D97E-8D4A-45BF-BF3A-C152DBD40FD5}"/>
          </ac:spMkLst>
        </pc:spChg>
        <pc:spChg chg="add mod">
          <ac:chgData name="Marco Naumann" userId="767bb1abbfe433f5" providerId="LiveId" clId="{297072A2-4140-4D63-902D-92F036972486}" dt="2021-06-16T07:36:03.901" v="7880" actId="1076"/>
          <ac:spMkLst>
            <pc:docMk/>
            <pc:sldMk cId="2602540383" sldId="269"/>
            <ac:spMk id="86" creationId="{E5DF72BC-D45A-41FC-A02A-F5190A85A628}"/>
          </ac:spMkLst>
        </pc:spChg>
        <pc:spChg chg="add mod">
          <ac:chgData name="Marco Naumann" userId="767bb1abbfe433f5" providerId="LiveId" clId="{297072A2-4140-4D63-902D-92F036972486}" dt="2021-06-16T07:41:53.135" v="7954" actId="1076"/>
          <ac:spMkLst>
            <pc:docMk/>
            <pc:sldMk cId="2602540383" sldId="269"/>
            <ac:spMk id="87" creationId="{9D075E54-1893-42C6-86F2-0E0481CD8DF9}"/>
          </ac:spMkLst>
        </pc:spChg>
        <pc:spChg chg="add mod">
          <ac:chgData name="Marco Naumann" userId="767bb1abbfe433f5" providerId="LiveId" clId="{297072A2-4140-4D63-902D-92F036972486}" dt="2021-06-16T07:36:03.901" v="7880" actId="1076"/>
          <ac:spMkLst>
            <pc:docMk/>
            <pc:sldMk cId="2602540383" sldId="269"/>
            <ac:spMk id="88" creationId="{F12F449A-9C97-429A-89F8-159F191C0B57}"/>
          </ac:spMkLst>
        </pc:spChg>
        <pc:spChg chg="add mod">
          <ac:chgData name="Marco Naumann" userId="767bb1abbfe433f5" providerId="LiveId" clId="{297072A2-4140-4D63-902D-92F036972486}" dt="2021-06-16T07:36:03.901" v="7880" actId="1076"/>
          <ac:spMkLst>
            <pc:docMk/>
            <pc:sldMk cId="2602540383" sldId="269"/>
            <ac:spMk id="89" creationId="{1AFA261D-8F7A-4BE5-AF25-821B921F6EDC}"/>
          </ac:spMkLst>
        </pc:spChg>
        <pc:spChg chg="add mod">
          <ac:chgData name="Marco Naumann" userId="767bb1abbfe433f5" providerId="LiveId" clId="{297072A2-4140-4D63-902D-92F036972486}" dt="2021-06-16T07:36:03.901" v="7880" actId="1076"/>
          <ac:spMkLst>
            <pc:docMk/>
            <pc:sldMk cId="2602540383" sldId="269"/>
            <ac:spMk id="90" creationId="{04A4F05A-BCFA-4D1F-8683-8BA41A6A69EA}"/>
          </ac:spMkLst>
        </pc:spChg>
        <pc:spChg chg="add mod">
          <ac:chgData name="Marco Naumann" userId="767bb1abbfe433f5" providerId="LiveId" clId="{297072A2-4140-4D63-902D-92F036972486}" dt="2021-06-16T07:36:03.901" v="7880" actId="1076"/>
          <ac:spMkLst>
            <pc:docMk/>
            <pc:sldMk cId="2602540383" sldId="269"/>
            <ac:spMk id="91" creationId="{1B0245E5-3C89-414A-8683-FC8E64FB7491}"/>
          </ac:spMkLst>
        </pc:spChg>
        <pc:spChg chg="add mod">
          <ac:chgData name="Marco Naumann" userId="767bb1abbfe433f5" providerId="LiveId" clId="{297072A2-4140-4D63-902D-92F036972486}" dt="2021-06-16T07:36:03.901" v="7880" actId="1076"/>
          <ac:spMkLst>
            <pc:docMk/>
            <pc:sldMk cId="2602540383" sldId="269"/>
            <ac:spMk id="92" creationId="{1FF037D1-0145-4AD4-811C-E92B513D06B4}"/>
          </ac:spMkLst>
        </pc:spChg>
        <pc:spChg chg="add mod">
          <ac:chgData name="Marco Naumann" userId="767bb1abbfe433f5" providerId="LiveId" clId="{297072A2-4140-4D63-902D-92F036972486}" dt="2021-06-16T07:36:03.901" v="7880" actId="1076"/>
          <ac:spMkLst>
            <pc:docMk/>
            <pc:sldMk cId="2602540383" sldId="269"/>
            <ac:spMk id="93" creationId="{FCE730B9-FA08-41D4-AA95-C0E8E230CBD3}"/>
          </ac:spMkLst>
        </pc:spChg>
        <pc:spChg chg="add mod">
          <ac:chgData name="Marco Naumann" userId="767bb1abbfe433f5" providerId="LiveId" clId="{297072A2-4140-4D63-902D-92F036972486}" dt="2021-06-16T07:36:03.901" v="7880" actId="1076"/>
          <ac:spMkLst>
            <pc:docMk/>
            <pc:sldMk cId="2602540383" sldId="269"/>
            <ac:spMk id="94" creationId="{7EC78789-70D4-442E-829B-AF456B75566F}"/>
          </ac:spMkLst>
        </pc:spChg>
        <pc:spChg chg="add mod">
          <ac:chgData name="Marco Naumann" userId="767bb1abbfe433f5" providerId="LiveId" clId="{297072A2-4140-4D63-902D-92F036972486}" dt="2021-06-16T07:36:03.901" v="7880" actId="1076"/>
          <ac:spMkLst>
            <pc:docMk/>
            <pc:sldMk cId="2602540383" sldId="269"/>
            <ac:spMk id="95" creationId="{BB2C2015-2A5D-4445-9EEE-DF7198D5C163}"/>
          </ac:spMkLst>
        </pc:spChg>
        <pc:spChg chg="add mod">
          <ac:chgData name="Marco Naumann" userId="767bb1abbfe433f5" providerId="LiveId" clId="{297072A2-4140-4D63-902D-92F036972486}" dt="2021-06-16T07:36:03.901" v="7880" actId="1076"/>
          <ac:spMkLst>
            <pc:docMk/>
            <pc:sldMk cId="2602540383" sldId="269"/>
            <ac:spMk id="96" creationId="{6BB69C50-9107-4590-84D4-B5D5BFB3E8BB}"/>
          </ac:spMkLst>
        </pc:spChg>
        <pc:spChg chg="add mod">
          <ac:chgData name="Marco Naumann" userId="767bb1abbfe433f5" providerId="LiveId" clId="{297072A2-4140-4D63-902D-92F036972486}" dt="2021-06-16T07:36:03.901" v="7880" actId="1076"/>
          <ac:spMkLst>
            <pc:docMk/>
            <pc:sldMk cId="2602540383" sldId="269"/>
            <ac:spMk id="97" creationId="{E997EA3D-5605-4491-A06A-A5B800C6D067}"/>
          </ac:spMkLst>
        </pc:spChg>
        <pc:spChg chg="add mod">
          <ac:chgData name="Marco Naumann" userId="767bb1abbfe433f5" providerId="LiveId" clId="{297072A2-4140-4D63-902D-92F036972486}" dt="2021-06-16T07:36:03.901" v="7880" actId="1076"/>
          <ac:spMkLst>
            <pc:docMk/>
            <pc:sldMk cId="2602540383" sldId="269"/>
            <ac:spMk id="98" creationId="{87481994-7880-49A8-B9D4-F2CB367EF0A5}"/>
          </ac:spMkLst>
        </pc:spChg>
        <pc:spChg chg="add mod">
          <ac:chgData name="Marco Naumann" userId="767bb1abbfe433f5" providerId="LiveId" clId="{297072A2-4140-4D63-902D-92F036972486}" dt="2021-06-16T07:36:03.901" v="7880" actId="1076"/>
          <ac:spMkLst>
            <pc:docMk/>
            <pc:sldMk cId="2602540383" sldId="269"/>
            <ac:spMk id="99" creationId="{D2BA980E-2E0F-4158-811F-E2D934A037F7}"/>
          </ac:spMkLst>
        </pc:spChg>
        <pc:spChg chg="add mod">
          <ac:chgData name="Marco Naumann" userId="767bb1abbfe433f5" providerId="LiveId" clId="{297072A2-4140-4D63-902D-92F036972486}" dt="2021-06-16T07:36:03.901" v="7880" actId="1076"/>
          <ac:spMkLst>
            <pc:docMk/>
            <pc:sldMk cId="2602540383" sldId="269"/>
            <ac:spMk id="100" creationId="{E311C06C-3DB2-4856-84F3-012764A8DBA7}"/>
          </ac:spMkLst>
        </pc:spChg>
        <pc:spChg chg="add mod">
          <ac:chgData name="Marco Naumann" userId="767bb1abbfe433f5" providerId="LiveId" clId="{297072A2-4140-4D63-902D-92F036972486}" dt="2021-06-16T07:36:03.901" v="7880" actId="1076"/>
          <ac:spMkLst>
            <pc:docMk/>
            <pc:sldMk cId="2602540383" sldId="269"/>
            <ac:spMk id="101" creationId="{3F65A9A6-F83F-45DF-9136-7C4842F31385}"/>
          </ac:spMkLst>
        </pc:spChg>
        <pc:spChg chg="add mod">
          <ac:chgData name="Marco Naumann" userId="767bb1abbfe433f5" providerId="LiveId" clId="{297072A2-4140-4D63-902D-92F036972486}" dt="2021-06-16T07:36:03.901" v="7880" actId="1076"/>
          <ac:spMkLst>
            <pc:docMk/>
            <pc:sldMk cId="2602540383" sldId="269"/>
            <ac:spMk id="102" creationId="{4753EBE8-A7FB-47B8-983F-060950C8DD27}"/>
          </ac:spMkLst>
        </pc:spChg>
        <pc:spChg chg="add mod">
          <ac:chgData name="Marco Naumann" userId="767bb1abbfe433f5" providerId="LiveId" clId="{297072A2-4140-4D63-902D-92F036972486}" dt="2021-06-16T07:36:03.901" v="7880" actId="1076"/>
          <ac:spMkLst>
            <pc:docMk/>
            <pc:sldMk cId="2602540383" sldId="269"/>
            <ac:spMk id="103" creationId="{33D4B5E8-4C2D-4A9E-9103-05D15C1A622C}"/>
          </ac:spMkLst>
        </pc:spChg>
        <pc:spChg chg="add mod">
          <ac:chgData name="Marco Naumann" userId="767bb1abbfe433f5" providerId="LiveId" clId="{297072A2-4140-4D63-902D-92F036972486}" dt="2021-06-16T07:36:03.901" v="7880" actId="1076"/>
          <ac:spMkLst>
            <pc:docMk/>
            <pc:sldMk cId="2602540383" sldId="269"/>
            <ac:spMk id="104" creationId="{7CA93AAC-6E06-4A1C-81A1-A3A10766FC7C}"/>
          </ac:spMkLst>
        </pc:spChg>
        <pc:spChg chg="add mod">
          <ac:chgData name="Marco Naumann" userId="767bb1abbfe433f5" providerId="LiveId" clId="{297072A2-4140-4D63-902D-92F036972486}" dt="2021-06-16T07:36:03.901" v="7880" actId="1076"/>
          <ac:spMkLst>
            <pc:docMk/>
            <pc:sldMk cId="2602540383" sldId="269"/>
            <ac:spMk id="105" creationId="{75BB77EC-D987-40DC-AD40-E068F7732417}"/>
          </ac:spMkLst>
        </pc:spChg>
        <pc:spChg chg="add mod">
          <ac:chgData name="Marco Naumann" userId="767bb1abbfe433f5" providerId="LiveId" clId="{297072A2-4140-4D63-902D-92F036972486}" dt="2021-06-16T07:36:03.901" v="7880" actId="1076"/>
          <ac:spMkLst>
            <pc:docMk/>
            <pc:sldMk cId="2602540383" sldId="269"/>
            <ac:spMk id="106" creationId="{D6247155-655A-40AC-9168-4112CD745E87}"/>
          </ac:spMkLst>
        </pc:spChg>
        <pc:spChg chg="add mod">
          <ac:chgData name="Marco Naumann" userId="767bb1abbfe433f5" providerId="LiveId" clId="{297072A2-4140-4D63-902D-92F036972486}" dt="2021-06-16T07:36:03.901" v="7880" actId="1076"/>
          <ac:spMkLst>
            <pc:docMk/>
            <pc:sldMk cId="2602540383" sldId="269"/>
            <ac:spMk id="107" creationId="{42A65F2F-C8C5-4901-B7EA-C4CFC41058CF}"/>
          </ac:spMkLst>
        </pc:spChg>
        <pc:spChg chg="add del mod">
          <ac:chgData name="Marco Naumann" userId="767bb1abbfe433f5" providerId="LiveId" clId="{297072A2-4140-4D63-902D-92F036972486}" dt="2021-06-16T07:35:52.782" v="7879" actId="478"/>
          <ac:spMkLst>
            <pc:docMk/>
            <pc:sldMk cId="2602540383" sldId="269"/>
            <ac:spMk id="108" creationId="{86223020-C2E5-454B-9CCB-7D58C156EDE3}"/>
          </ac:spMkLst>
        </pc:spChg>
        <pc:spChg chg="add del mod">
          <ac:chgData name="Marco Naumann" userId="767bb1abbfe433f5" providerId="LiveId" clId="{297072A2-4140-4D63-902D-92F036972486}" dt="2021-06-16T07:35:52.782" v="7879" actId="478"/>
          <ac:spMkLst>
            <pc:docMk/>
            <pc:sldMk cId="2602540383" sldId="269"/>
            <ac:spMk id="109" creationId="{6F520195-9515-459D-8905-55DC95F4DB40}"/>
          </ac:spMkLst>
        </pc:spChg>
        <pc:spChg chg="add del mod">
          <ac:chgData name="Marco Naumann" userId="767bb1abbfe433f5" providerId="LiveId" clId="{297072A2-4140-4D63-902D-92F036972486}" dt="2021-06-16T07:35:52.782" v="7879" actId="478"/>
          <ac:spMkLst>
            <pc:docMk/>
            <pc:sldMk cId="2602540383" sldId="269"/>
            <ac:spMk id="110" creationId="{F1803EEC-2947-45A1-9093-FA00BAE27827}"/>
          </ac:spMkLst>
        </pc:spChg>
        <pc:spChg chg="add del mod">
          <ac:chgData name="Marco Naumann" userId="767bb1abbfe433f5" providerId="LiveId" clId="{297072A2-4140-4D63-902D-92F036972486}" dt="2021-06-16T07:35:52.782" v="7879" actId="478"/>
          <ac:spMkLst>
            <pc:docMk/>
            <pc:sldMk cId="2602540383" sldId="269"/>
            <ac:spMk id="111" creationId="{0EF2579B-5B67-4390-9A9A-26FD8CF666F8}"/>
          </ac:spMkLst>
        </pc:spChg>
        <pc:spChg chg="add del mod">
          <ac:chgData name="Marco Naumann" userId="767bb1abbfe433f5" providerId="LiveId" clId="{297072A2-4140-4D63-902D-92F036972486}" dt="2021-06-16T07:35:52.782" v="7879" actId="478"/>
          <ac:spMkLst>
            <pc:docMk/>
            <pc:sldMk cId="2602540383" sldId="269"/>
            <ac:spMk id="112" creationId="{D8380836-7037-4B63-BADF-AE98A327257D}"/>
          </ac:spMkLst>
        </pc:spChg>
        <pc:spChg chg="add del mod">
          <ac:chgData name="Marco Naumann" userId="767bb1abbfe433f5" providerId="LiveId" clId="{297072A2-4140-4D63-902D-92F036972486}" dt="2021-06-16T07:35:52.782" v="7879" actId="478"/>
          <ac:spMkLst>
            <pc:docMk/>
            <pc:sldMk cId="2602540383" sldId="269"/>
            <ac:spMk id="113" creationId="{EE31E344-C6BA-4BFA-87B2-EE1D348C3B36}"/>
          </ac:spMkLst>
        </pc:spChg>
        <pc:spChg chg="add del mod">
          <ac:chgData name="Marco Naumann" userId="767bb1abbfe433f5" providerId="LiveId" clId="{297072A2-4140-4D63-902D-92F036972486}" dt="2021-06-16T07:35:52.782" v="7879" actId="478"/>
          <ac:spMkLst>
            <pc:docMk/>
            <pc:sldMk cId="2602540383" sldId="269"/>
            <ac:spMk id="114" creationId="{32620CBB-9298-4E48-A080-ECA608E88D4F}"/>
          </ac:spMkLst>
        </pc:spChg>
        <pc:spChg chg="add del mod">
          <ac:chgData name="Marco Naumann" userId="767bb1abbfe433f5" providerId="LiveId" clId="{297072A2-4140-4D63-902D-92F036972486}" dt="2021-06-16T07:35:52.782" v="7879" actId="478"/>
          <ac:spMkLst>
            <pc:docMk/>
            <pc:sldMk cId="2602540383" sldId="269"/>
            <ac:spMk id="115" creationId="{52E7BC85-A3A6-4CB7-861D-A1FDE4481E0B}"/>
          </ac:spMkLst>
        </pc:spChg>
        <pc:spChg chg="add del mod">
          <ac:chgData name="Marco Naumann" userId="767bb1abbfe433f5" providerId="LiveId" clId="{297072A2-4140-4D63-902D-92F036972486}" dt="2021-06-16T07:35:52.782" v="7879" actId="478"/>
          <ac:spMkLst>
            <pc:docMk/>
            <pc:sldMk cId="2602540383" sldId="269"/>
            <ac:spMk id="116" creationId="{7F1C6D79-B206-47C0-B05A-8FFC57A8D10F}"/>
          </ac:spMkLst>
        </pc:spChg>
        <pc:spChg chg="add del mod">
          <ac:chgData name="Marco Naumann" userId="767bb1abbfe433f5" providerId="LiveId" clId="{297072A2-4140-4D63-902D-92F036972486}" dt="2021-06-16T07:35:52.782" v="7879" actId="478"/>
          <ac:spMkLst>
            <pc:docMk/>
            <pc:sldMk cId="2602540383" sldId="269"/>
            <ac:spMk id="117" creationId="{EA0CCAA4-0E81-4C64-8127-9EA028A36FEB}"/>
          </ac:spMkLst>
        </pc:spChg>
        <pc:spChg chg="add del mod">
          <ac:chgData name="Marco Naumann" userId="767bb1abbfe433f5" providerId="LiveId" clId="{297072A2-4140-4D63-902D-92F036972486}" dt="2021-06-16T07:35:52.782" v="7879" actId="478"/>
          <ac:spMkLst>
            <pc:docMk/>
            <pc:sldMk cId="2602540383" sldId="269"/>
            <ac:spMk id="118" creationId="{278F13D7-1D32-462C-A136-A08A97D871F0}"/>
          </ac:spMkLst>
        </pc:spChg>
        <pc:spChg chg="add del mod">
          <ac:chgData name="Marco Naumann" userId="767bb1abbfe433f5" providerId="LiveId" clId="{297072A2-4140-4D63-902D-92F036972486}" dt="2021-06-16T07:35:52.782" v="7879" actId="478"/>
          <ac:spMkLst>
            <pc:docMk/>
            <pc:sldMk cId="2602540383" sldId="269"/>
            <ac:spMk id="119" creationId="{263FDAA2-1FEB-4C2C-9FFD-4CE68010598D}"/>
          </ac:spMkLst>
        </pc:spChg>
        <pc:spChg chg="add del mod">
          <ac:chgData name="Marco Naumann" userId="767bb1abbfe433f5" providerId="LiveId" clId="{297072A2-4140-4D63-902D-92F036972486}" dt="2021-06-16T07:35:52.782" v="7879" actId="478"/>
          <ac:spMkLst>
            <pc:docMk/>
            <pc:sldMk cId="2602540383" sldId="269"/>
            <ac:spMk id="120" creationId="{9BC027F9-35D7-4483-9E58-3C90B3E47BBE}"/>
          </ac:spMkLst>
        </pc:spChg>
        <pc:spChg chg="add del mod">
          <ac:chgData name="Marco Naumann" userId="767bb1abbfe433f5" providerId="LiveId" clId="{297072A2-4140-4D63-902D-92F036972486}" dt="2021-06-16T07:35:52.782" v="7879" actId="478"/>
          <ac:spMkLst>
            <pc:docMk/>
            <pc:sldMk cId="2602540383" sldId="269"/>
            <ac:spMk id="121" creationId="{37112AD8-F28E-4EE1-A238-F92E8FFC04BE}"/>
          </ac:spMkLst>
        </pc:spChg>
        <pc:spChg chg="add del mod">
          <ac:chgData name="Marco Naumann" userId="767bb1abbfe433f5" providerId="LiveId" clId="{297072A2-4140-4D63-902D-92F036972486}" dt="2021-06-16T07:35:52.782" v="7879" actId="478"/>
          <ac:spMkLst>
            <pc:docMk/>
            <pc:sldMk cId="2602540383" sldId="269"/>
            <ac:spMk id="122" creationId="{EA6D7BB8-B045-4BBE-A24E-D8751EFD4B2A}"/>
          </ac:spMkLst>
        </pc:spChg>
        <pc:spChg chg="add del mod">
          <ac:chgData name="Marco Naumann" userId="767bb1abbfe433f5" providerId="LiveId" clId="{297072A2-4140-4D63-902D-92F036972486}" dt="2021-06-16T07:35:52.782" v="7879" actId="478"/>
          <ac:spMkLst>
            <pc:docMk/>
            <pc:sldMk cId="2602540383" sldId="269"/>
            <ac:spMk id="123" creationId="{066F17C6-2A74-4E94-B9C3-C23572E1645E}"/>
          </ac:spMkLst>
        </pc:spChg>
        <pc:spChg chg="add del mod">
          <ac:chgData name="Marco Naumann" userId="767bb1abbfe433f5" providerId="LiveId" clId="{297072A2-4140-4D63-902D-92F036972486}" dt="2021-06-16T07:35:52.782" v="7879" actId="478"/>
          <ac:spMkLst>
            <pc:docMk/>
            <pc:sldMk cId="2602540383" sldId="269"/>
            <ac:spMk id="124" creationId="{DDBEAFCF-B901-49CE-B7C2-CB6B40F49572}"/>
          </ac:spMkLst>
        </pc:spChg>
        <pc:spChg chg="add del mod">
          <ac:chgData name="Marco Naumann" userId="767bb1abbfe433f5" providerId="LiveId" clId="{297072A2-4140-4D63-902D-92F036972486}" dt="2021-06-16T07:35:52.782" v="7879" actId="478"/>
          <ac:spMkLst>
            <pc:docMk/>
            <pc:sldMk cId="2602540383" sldId="269"/>
            <ac:spMk id="125" creationId="{C43603D3-D09E-4A67-AC5F-59D6BEE9F9F2}"/>
          </ac:spMkLst>
        </pc:spChg>
        <pc:spChg chg="add del mod">
          <ac:chgData name="Marco Naumann" userId="767bb1abbfe433f5" providerId="LiveId" clId="{297072A2-4140-4D63-902D-92F036972486}" dt="2021-06-16T07:35:52.782" v="7879" actId="478"/>
          <ac:spMkLst>
            <pc:docMk/>
            <pc:sldMk cId="2602540383" sldId="269"/>
            <ac:spMk id="126" creationId="{5B1D5602-CD15-4F6E-B842-7E00413D4F4C}"/>
          </ac:spMkLst>
        </pc:spChg>
        <pc:spChg chg="add del mod">
          <ac:chgData name="Marco Naumann" userId="767bb1abbfe433f5" providerId="LiveId" clId="{297072A2-4140-4D63-902D-92F036972486}" dt="2021-06-16T07:35:52.782" v="7879" actId="478"/>
          <ac:spMkLst>
            <pc:docMk/>
            <pc:sldMk cId="2602540383" sldId="269"/>
            <ac:spMk id="127" creationId="{6B969446-2F70-4AF7-9490-CF88458B900F}"/>
          </ac:spMkLst>
        </pc:spChg>
        <pc:spChg chg="add del mod">
          <ac:chgData name="Marco Naumann" userId="767bb1abbfe433f5" providerId="LiveId" clId="{297072A2-4140-4D63-902D-92F036972486}" dt="2021-06-16T07:35:52.782" v="7879" actId="478"/>
          <ac:spMkLst>
            <pc:docMk/>
            <pc:sldMk cId="2602540383" sldId="269"/>
            <ac:spMk id="128" creationId="{72C1DCE4-F0FE-4C21-9AE8-69443ED1DDE2}"/>
          </ac:spMkLst>
        </pc:spChg>
        <pc:spChg chg="add del mod">
          <ac:chgData name="Marco Naumann" userId="767bb1abbfe433f5" providerId="LiveId" clId="{297072A2-4140-4D63-902D-92F036972486}" dt="2021-06-16T07:35:52.782" v="7879" actId="478"/>
          <ac:spMkLst>
            <pc:docMk/>
            <pc:sldMk cId="2602540383" sldId="269"/>
            <ac:spMk id="129" creationId="{7B64B393-ECE5-457D-A1D7-AA205C5718A1}"/>
          </ac:spMkLst>
        </pc:spChg>
        <pc:spChg chg="add del mod">
          <ac:chgData name="Marco Naumann" userId="767bb1abbfe433f5" providerId="LiveId" clId="{297072A2-4140-4D63-902D-92F036972486}" dt="2021-06-16T07:35:52.782" v="7879" actId="478"/>
          <ac:spMkLst>
            <pc:docMk/>
            <pc:sldMk cId="2602540383" sldId="269"/>
            <ac:spMk id="130" creationId="{70A4B095-A5E3-43C0-8FE1-848E25A8085D}"/>
          </ac:spMkLst>
        </pc:spChg>
        <pc:spChg chg="add del mod">
          <ac:chgData name="Marco Naumann" userId="767bb1abbfe433f5" providerId="LiveId" clId="{297072A2-4140-4D63-902D-92F036972486}" dt="2021-06-16T07:35:52.782" v="7879" actId="478"/>
          <ac:spMkLst>
            <pc:docMk/>
            <pc:sldMk cId="2602540383" sldId="269"/>
            <ac:spMk id="131" creationId="{66EEF60D-5B95-431A-8FE6-12C93D1C5691}"/>
          </ac:spMkLst>
        </pc:spChg>
        <pc:spChg chg="add del mod">
          <ac:chgData name="Marco Naumann" userId="767bb1abbfe433f5" providerId="LiveId" clId="{297072A2-4140-4D63-902D-92F036972486}" dt="2021-06-16T07:35:52.782" v="7879" actId="478"/>
          <ac:spMkLst>
            <pc:docMk/>
            <pc:sldMk cId="2602540383" sldId="269"/>
            <ac:spMk id="132" creationId="{322022A9-4F87-45BE-AADE-7218CC4FE807}"/>
          </ac:spMkLst>
        </pc:spChg>
        <pc:spChg chg="add del mod">
          <ac:chgData name="Marco Naumann" userId="767bb1abbfe433f5" providerId="LiveId" clId="{297072A2-4140-4D63-902D-92F036972486}" dt="2021-06-16T07:35:52.782" v="7879" actId="478"/>
          <ac:spMkLst>
            <pc:docMk/>
            <pc:sldMk cId="2602540383" sldId="269"/>
            <ac:spMk id="133" creationId="{6D818703-4526-4534-A480-693CAD916B7F}"/>
          </ac:spMkLst>
        </pc:spChg>
        <pc:spChg chg="add del mod">
          <ac:chgData name="Marco Naumann" userId="767bb1abbfe433f5" providerId="LiveId" clId="{297072A2-4140-4D63-902D-92F036972486}" dt="2021-06-16T07:35:52.782" v="7879" actId="478"/>
          <ac:spMkLst>
            <pc:docMk/>
            <pc:sldMk cId="2602540383" sldId="269"/>
            <ac:spMk id="134" creationId="{96E25E20-4F9A-49DE-B65E-BED747752155}"/>
          </ac:spMkLst>
        </pc:spChg>
        <pc:spChg chg="add del mod">
          <ac:chgData name="Marco Naumann" userId="767bb1abbfe433f5" providerId="LiveId" clId="{297072A2-4140-4D63-902D-92F036972486}" dt="2021-06-16T07:35:52.782" v="7879" actId="478"/>
          <ac:spMkLst>
            <pc:docMk/>
            <pc:sldMk cId="2602540383" sldId="269"/>
            <ac:spMk id="135" creationId="{6DDC6E90-CF74-40A6-ABCE-6349542CBF7B}"/>
          </ac:spMkLst>
        </pc:spChg>
        <pc:spChg chg="add del mod">
          <ac:chgData name="Marco Naumann" userId="767bb1abbfe433f5" providerId="LiveId" clId="{297072A2-4140-4D63-902D-92F036972486}" dt="2021-06-16T07:35:52.782" v="7879" actId="478"/>
          <ac:spMkLst>
            <pc:docMk/>
            <pc:sldMk cId="2602540383" sldId="269"/>
            <ac:spMk id="136" creationId="{DA92C09C-9232-4974-8C0B-D39ED993388E}"/>
          </ac:spMkLst>
        </pc:spChg>
        <pc:spChg chg="add del mod">
          <ac:chgData name="Marco Naumann" userId="767bb1abbfe433f5" providerId="LiveId" clId="{297072A2-4140-4D63-902D-92F036972486}" dt="2021-06-16T07:35:52.782" v="7879" actId="478"/>
          <ac:spMkLst>
            <pc:docMk/>
            <pc:sldMk cId="2602540383" sldId="269"/>
            <ac:spMk id="137" creationId="{902D82D0-425A-437A-B630-C241DAF02247}"/>
          </ac:spMkLst>
        </pc:spChg>
        <pc:spChg chg="add mod">
          <ac:chgData name="Marco Naumann" userId="767bb1abbfe433f5" providerId="LiveId" clId="{297072A2-4140-4D63-902D-92F036972486}" dt="2021-06-16T07:36:03.901" v="7880" actId="1076"/>
          <ac:spMkLst>
            <pc:docMk/>
            <pc:sldMk cId="2602540383" sldId="269"/>
            <ac:spMk id="138" creationId="{E7879005-73E2-4D32-AAA8-2447142ED09C}"/>
          </ac:spMkLst>
        </pc:spChg>
        <pc:spChg chg="add mod">
          <ac:chgData name="Marco Naumann" userId="767bb1abbfe433f5" providerId="LiveId" clId="{297072A2-4140-4D63-902D-92F036972486}" dt="2021-06-16T07:36:03.901" v="7880" actId="1076"/>
          <ac:spMkLst>
            <pc:docMk/>
            <pc:sldMk cId="2602540383" sldId="269"/>
            <ac:spMk id="139" creationId="{7F5696AE-F549-4C04-9B70-7C6144DA7692}"/>
          </ac:spMkLst>
        </pc:spChg>
        <pc:spChg chg="add mod">
          <ac:chgData name="Marco Naumann" userId="767bb1abbfe433f5" providerId="LiveId" clId="{297072A2-4140-4D63-902D-92F036972486}" dt="2021-06-16T07:36:03.901" v="7880" actId="1076"/>
          <ac:spMkLst>
            <pc:docMk/>
            <pc:sldMk cId="2602540383" sldId="269"/>
            <ac:spMk id="140" creationId="{B7962E6E-C4B0-4E3A-A735-71C39199D5E6}"/>
          </ac:spMkLst>
        </pc:spChg>
        <pc:spChg chg="add mod">
          <ac:chgData name="Marco Naumann" userId="767bb1abbfe433f5" providerId="LiveId" clId="{297072A2-4140-4D63-902D-92F036972486}" dt="2021-06-16T07:36:03.901" v="7880" actId="1076"/>
          <ac:spMkLst>
            <pc:docMk/>
            <pc:sldMk cId="2602540383" sldId="269"/>
            <ac:spMk id="141" creationId="{94449F62-AD4B-4ABB-A012-E2182AD2FF48}"/>
          </ac:spMkLst>
        </pc:spChg>
        <pc:spChg chg="add mod">
          <ac:chgData name="Marco Naumann" userId="767bb1abbfe433f5" providerId="LiveId" clId="{297072A2-4140-4D63-902D-92F036972486}" dt="2021-06-16T07:36:03.901" v="7880" actId="1076"/>
          <ac:spMkLst>
            <pc:docMk/>
            <pc:sldMk cId="2602540383" sldId="269"/>
            <ac:spMk id="142" creationId="{06AEC19E-9814-4C0D-9AA5-0D0AC7684527}"/>
          </ac:spMkLst>
        </pc:spChg>
        <pc:spChg chg="add mod">
          <ac:chgData name="Marco Naumann" userId="767bb1abbfe433f5" providerId="LiveId" clId="{297072A2-4140-4D63-902D-92F036972486}" dt="2021-06-16T07:36:03.901" v="7880" actId="1076"/>
          <ac:spMkLst>
            <pc:docMk/>
            <pc:sldMk cId="2602540383" sldId="269"/>
            <ac:spMk id="143" creationId="{4DA6D4BD-70FB-47D3-88A5-AECCC69D5DD5}"/>
          </ac:spMkLst>
        </pc:spChg>
        <pc:spChg chg="add mod">
          <ac:chgData name="Marco Naumann" userId="767bb1abbfe433f5" providerId="LiveId" clId="{297072A2-4140-4D63-902D-92F036972486}" dt="2021-06-16T07:36:03.901" v="7880" actId="1076"/>
          <ac:spMkLst>
            <pc:docMk/>
            <pc:sldMk cId="2602540383" sldId="269"/>
            <ac:spMk id="144" creationId="{2BBF1B29-966D-4CD5-9FF9-BA7E73F622EB}"/>
          </ac:spMkLst>
        </pc:spChg>
        <pc:spChg chg="add mod">
          <ac:chgData name="Marco Naumann" userId="767bb1abbfe433f5" providerId="LiveId" clId="{297072A2-4140-4D63-902D-92F036972486}" dt="2021-06-16T07:36:03.901" v="7880" actId="1076"/>
          <ac:spMkLst>
            <pc:docMk/>
            <pc:sldMk cId="2602540383" sldId="269"/>
            <ac:spMk id="145" creationId="{A6379435-81C6-40C3-A6E6-3395FB788F24}"/>
          </ac:spMkLst>
        </pc:spChg>
        <pc:spChg chg="add mod">
          <ac:chgData name="Marco Naumann" userId="767bb1abbfe433f5" providerId="LiveId" clId="{297072A2-4140-4D63-902D-92F036972486}" dt="2021-06-16T07:36:03.901" v="7880" actId="1076"/>
          <ac:spMkLst>
            <pc:docMk/>
            <pc:sldMk cId="2602540383" sldId="269"/>
            <ac:spMk id="146" creationId="{E39A725D-A58D-49EA-845A-A7520D51EAA4}"/>
          </ac:spMkLst>
        </pc:spChg>
        <pc:spChg chg="add mod">
          <ac:chgData name="Marco Naumann" userId="767bb1abbfe433f5" providerId="LiveId" clId="{297072A2-4140-4D63-902D-92F036972486}" dt="2021-06-16T07:41:56.467" v="7955" actId="1076"/>
          <ac:spMkLst>
            <pc:docMk/>
            <pc:sldMk cId="2602540383" sldId="269"/>
            <ac:spMk id="147" creationId="{EAC2625C-AA16-4AFC-AA8F-73CCC44C6E37}"/>
          </ac:spMkLst>
        </pc:spChg>
        <pc:spChg chg="add mod">
          <ac:chgData name="Marco Naumann" userId="767bb1abbfe433f5" providerId="LiveId" clId="{297072A2-4140-4D63-902D-92F036972486}" dt="2021-06-16T07:36:03.901" v="7880" actId="1076"/>
          <ac:spMkLst>
            <pc:docMk/>
            <pc:sldMk cId="2602540383" sldId="269"/>
            <ac:spMk id="148" creationId="{1948D19A-68CA-44E6-9FDF-A2BB7514B6F9}"/>
          </ac:spMkLst>
        </pc:spChg>
        <pc:spChg chg="add mod">
          <ac:chgData name="Marco Naumann" userId="767bb1abbfe433f5" providerId="LiveId" clId="{297072A2-4140-4D63-902D-92F036972486}" dt="2021-06-16T07:36:03.901" v="7880" actId="1076"/>
          <ac:spMkLst>
            <pc:docMk/>
            <pc:sldMk cId="2602540383" sldId="269"/>
            <ac:spMk id="149" creationId="{BE740235-ADE1-4317-80C4-76BF86B3AA23}"/>
          </ac:spMkLst>
        </pc:spChg>
        <pc:spChg chg="add mod">
          <ac:chgData name="Marco Naumann" userId="767bb1abbfe433f5" providerId="LiveId" clId="{297072A2-4140-4D63-902D-92F036972486}" dt="2021-06-16T07:36:03.901" v="7880" actId="1076"/>
          <ac:spMkLst>
            <pc:docMk/>
            <pc:sldMk cId="2602540383" sldId="269"/>
            <ac:spMk id="150" creationId="{E80BBC09-BF7A-43F2-AD8F-7E0E40FB5CA1}"/>
          </ac:spMkLst>
        </pc:spChg>
        <pc:spChg chg="add mod">
          <ac:chgData name="Marco Naumann" userId="767bb1abbfe433f5" providerId="LiveId" clId="{297072A2-4140-4D63-902D-92F036972486}" dt="2021-06-16T07:36:03.901" v="7880" actId="1076"/>
          <ac:spMkLst>
            <pc:docMk/>
            <pc:sldMk cId="2602540383" sldId="269"/>
            <ac:spMk id="151" creationId="{E4DEC880-4AD5-4BFA-AF44-60632D6DF70B}"/>
          </ac:spMkLst>
        </pc:spChg>
        <pc:spChg chg="add mod">
          <ac:chgData name="Marco Naumann" userId="767bb1abbfe433f5" providerId="LiveId" clId="{297072A2-4140-4D63-902D-92F036972486}" dt="2021-06-16T07:36:03.901" v="7880" actId="1076"/>
          <ac:spMkLst>
            <pc:docMk/>
            <pc:sldMk cId="2602540383" sldId="269"/>
            <ac:spMk id="152" creationId="{4709EFDE-E560-4997-BB6E-F4F2EB1E13DE}"/>
          </ac:spMkLst>
        </pc:spChg>
        <pc:spChg chg="add mod">
          <ac:chgData name="Marco Naumann" userId="767bb1abbfe433f5" providerId="LiveId" clId="{297072A2-4140-4D63-902D-92F036972486}" dt="2021-06-16T07:36:03.901" v="7880" actId="1076"/>
          <ac:spMkLst>
            <pc:docMk/>
            <pc:sldMk cId="2602540383" sldId="269"/>
            <ac:spMk id="153" creationId="{B893469E-EF76-4BF8-98E1-CFBF0D8CB8E9}"/>
          </ac:spMkLst>
        </pc:spChg>
        <pc:spChg chg="add mod">
          <ac:chgData name="Marco Naumann" userId="767bb1abbfe433f5" providerId="LiveId" clId="{297072A2-4140-4D63-902D-92F036972486}" dt="2021-06-16T07:36:03.901" v="7880" actId="1076"/>
          <ac:spMkLst>
            <pc:docMk/>
            <pc:sldMk cId="2602540383" sldId="269"/>
            <ac:spMk id="154" creationId="{AFA49D50-9D49-4708-8334-7340E34D67F3}"/>
          </ac:spMkLst>
        </pc:spChg>
        <pc:spChg chg="add mod">
          <ac:chgData name="Marco Naumann" userId="767bb1abbfe433f5" providerId="LiveId" clId="{297072A2-4140-4D63-902D-92F036972486}" dt="2021-06-16T07:36:03.901" v="7880" actId="1076"/>
          <ac:spMkLst>
            <pc:docMk/>
            <pc:sldMk cId="2602540383" sldId="269"/>
            <ac:spMk id="155" creationId="{DE536CA4-4F0F-41CF-9CB2-2DDECEE29F56}"/>
          </ac:spMkLst>
        </pc:spChg>
        <pc:spChg chg="add mod">
          <ac:chgData name="Marco Naumann" userId="767bb1abbfe433f5" providerId="LiveId" clId="{297072A2-4140-4D63-902D-92F036972486}" dt="2021-06-16T07:36:03.901" v="7880" actId="1076"/>
          <ac:spMkLst>
            <pc:docMk/>
            <pc:sldMk cId="2602540383" sldId="269"/>
            <ac:spMk id="156" creationId="{5EBDD433-B25F-40B5-8E8D-FFE8FD3732E8}"/>
          </ac:spMkLst>
        </pc:spChg>
        <pc:spChg chg="add mod">
          <ac:chgData name="Marco Naumann" userId="767bb1abbfe433f5" providerId="LiveId" clId="{297072A2-4140-4D63-902D-92F036972486}" dt="2021-06-16T07:36:03.901" v="7880" actId="1076"/>
          <ac:spMkLst>
            <pc:docMk/>
            <pc:sldMk cId="2602540383" sldId="269"/>
            <ac:spMk id="157" creationId="{C7FDEC7E-03C5-432C-8A10-EA3080DCBBBA}"/>
          </ac:spMkLst>
        </pc:spChg>
        <pc:spChg chg="add mod">
          <ac:chgData name="Marco Naumann" userId="767bb1abbfe433f5" providerId="LiveId" clId="{297072A2-4140-4D63-902D-92F036972486}" dt="2021-06-16T07:36:03.901" v="7880" actId="1076"/>
          <ac:spMkLst>
            <pc:docMk/>
            <pc:sldMk cId="2602540383" sldId="269"/>
            <ac:spMk id="158" creationId="{2C748BB0-37BC-496F-A6CA-A04B50EEE59F}"/>
          </ac:spMkLst>
        </pc:spChg>
        <pc:spChg chg="add mod">
          <ac:chgData name="Marco Naumann" userId="767bb1abbfe433f5" providerId="LiveId" clId="{297072A2-4140-4D63-902D-92F036972486}" dt="2021-06-16T07:36:03.901" v="7880" actId="1076"/>
          <ac:spMkLst>
            <pc:docMk/>
            <pc:sldMk cId="2602540383" sldId="269"/>
            <ac:spMk id="159" creationId="{53DF65EE-786D-441A-A95D-13AD02C4EC21}"/>
          </ac:spMkLst>
        </pc:spChg>
        <pc:spChg chg="add mod">
          <ac:chgData name="Marco Naumann" userId="767bb1abbfe433f5" providerId="LiveId" clId="{297072A2-4140-4D63-902D-92F036972486}" dt="2021-06-16T07:36:03.901" v="7880" actId="1076"/>
          <ac:spMkLst>
            <pc:docMk/>
            <pc:sldMk cId="2602540383" sldId="269"/>
            <ac:spMk id="160" creationId="{B46AC313-09E4-46C6-94F6-E70C99D4928A}"/>
          </ac:spMkLst>
        </pc:spChg>
        <pc:spChg chg="add mod">
          <ac:chgData name="Marco Naumann" userId="767bb1abbfe433f5" providerId="LiveId" clId="{297072A2-4140-4D63-902D-92F036972486}" dt="2021-06-16T07:36:03.901" v="7880" actId="1076"/>
          <ac:spMkLst>
            <pc:docMk/>
            <pc:sldMk cId="2602540383" sldId="269"/>
            <ac:spMk id="161" creationId="{305FFFE2-CBFA-4B6D-9382-8D2F3474265A}"/>
          </ac:spMkLst>
        </pc:spChg>
        <pc:spChg chg="add mod">
          <ac:chgData name="Marco Naumann" userId="767bb1abbfe433f5" providerId="LiveId" clId="{297072A2-4140-4D63-902D-92F036972486}" dt="2021-06-16T07:36:03.901" v="7880" actId="1076"/>
          <ac:spMkLst>
            <pc:docMk/>
            <pc:sldMk cId="2602540383" sldId="269"/>
            <ac:spMk id="162" creationId="{D003755E-6FFF-4FAA-AE57-1EEFA2E16DD8}"/>
          </ac:spMkLst>
        </pc:spChg>
        <pc:spChg chg="add mod">
          <ac:chgData name="Marco Naumann" userId="767bb1abbfe433f5" providerId="LiveId" clId="{297072A2-4140-4D63-902D-92F036972486}" dt="2021-06-16T07:36:03.901" v="7880" actId="1076"/>
          <ac:spMkLst>
            <pc:docMk/>
            <pc:sldMk cId="2602540383" sldId="269"/>
            <ac:spMk id="163" creationId="{285F6325-764E-4DD4-A2F6-613FE567794A}"/>
          </ac:spMkLst>
        </pc:spChg>
        <pc:spChg chg="add mod">
          <ac:chgData name="Marco Naumann" userId="767bb1abbfe433f5" providerId="LiveId" clId="{297072A2-4140-4D63-902D-92F036972486}" dt="2021-06-16T07:36:03.901" v="7880" actId="1076"/>
          <ac:spMkLst>
            <pc:docMk/>
            <pc:sldMk cId="2602540383" sldId="269"/>
            <ac:spMk id="164" creationId="{739EC649-848F-488D-AA8D-0B0C99B198EE}"/>
          </ac:spMkLst>
        </pc:spChg>
        <pc:spChg chg="add mod">
          <ac:chgData name="Marco Naumann" userId="767bb1abbfe433f5" providerId="LiveId" clId="{297072A2-4140-4D63-902D-92F036972486}" dt="2021-06-16T07:36:03.901" v="7880" actId="1076"/>
          <ac:spMkLst>
            <pc:docMk/>
            <pc:sldMk cId="2602540383" sldId="269"/>
            <ac:spMk id="165" creationId="{4520F0A2-6B27-4C56-85AA-CC034BA97CC9}"/>
          </ac:spMkLst>
        </pc:spChg>
        <pc:spChg chg="add mod">
          <ac:chgData name="Marco Naumann" userId="767bb1abbfe433f5" providerId="LiveId" clId="{297072A2-4140-4D63-902D-92F036972486}" dt="2021-06-16T07:36:03.901" v="7880" actId="1076"/>
          <ac:spMkLst>
            <pc:docMk/>
            <pc:sldMk cId="2602540383" sldId="269"/>
            <ac:spMk id="166" creationId="{8D5B3B9E-0200-4FBA-A717-E8081FBBF400}"/>
          </ac:spMkLst>
        </pc:spChg>
        <pc:spChg chg="add mod">
          <ac:chgData name="Marco Naumann" userId="767bb1abbfe433f5" providerId="LiveId" clId="{297072A2-4140-4D63-902D-92F036972486}" dt="2021-06-16T07:36:03.901" v="7880" actId="1076"/>
          <ac:spMkLst>
            <pc:docMk/>
            <pc:sldMk cId="2602540383" sldId="269"/>
            <ac:spMk id="167" creationId="{E715D19C-220B-4A5A-B0A4-A0068F34FA6C}"/>
          </ac:spMkLst>
        </pc:spChg>
        <pc:spChg chg="add mod">
          <ac:chgData name="Marco Naumann" userId="767bb1abbfe433f5" providerId="LiveId" clId="{297072A2-4140-4D63-902D-92F036972486}" dt="2021-06-16T07:37:10.034" v="7883" actId="13822"/>
          <ac:spMkLst>
            <pc:docMk/>
            <pc:sldMk cId="2602540383" sldId="269"/>
            <ac:spMk id="168" creationId="{50727E8C-9E18-4405-A3A0-7795CA930962}"/>
          </ac:spMkLst>
        </pc:spChg>
        <pc:spChg chg="add mod">
          <ac:chgData name="Marco Naumann" userId="767bb1abbfe433f5" providerId="LiveId" clId="{297072A2-4140-4D63-902D-92F036972486}" dt="2021-06-16T07:37:38.376" v="7887" actId="14100"/>
          <ac:spMkLst>
            <pc:docMk/>
            <pc:sldMk cId="2602540383" sldId="269"/>
            <ac:spMk id="169" creationId="{C199F1A1-600E-4463-8F20-DC697AECD726}"/>
          </ac:spMkLst>
        </pc:spChg>
        <pc:spChg chg="add mod">
          <ac:chgData name="Marco Naumann" userId="767bb1abbfe433f5" providerId="LiveId" clId="{297072A2-4140-4D63-902D-92F036972486}" dt="2021-06-16T07:37:59.156" v="7893" actId="14100"/>
          <ac:spMkLst>
            <pc:docMk/>
            <pc:sldMk cId="2602540383" sldId="269"/>
            <ac:spMk id="170" creationId="{3695418C-2CF2-48EE-BFEB-C6719FFF90F5}"/>
          </ac:spMkLst>
        </pc:spChg>
        <pc:spChg chg="add mod">
          <ac:chgData name="Marco Naumann" userId="767bb1abbfe433f5" providerId="LiveId" clId="{297072A2-4140-4D63-902D-92F036972486}" dt="2021-06-16T07:51:13.015" v="7990" actId="20577"/>
          <ac:spMkLst>
            <pc:docMk/>
            <pc:sldMk cId="2602540383" sldId="269"/>
            <ac:spMk id="171" creationId="{5E064220-FC91-42D2-BA73-5886C4E9504A}"/>
          </ac:spMkLst>
        </pc:spChg>
        <pc:spChg chg="add mod">
          <ac:chgData name="Marco Naumann" userId="767bb1abbfe433f5" providerId="LiveId" clId="{297072A2-4140-4D63-902D-92F036972486}" dt="2021-06-16T07:51:16.405" v="7996" actId="20577"/>
          <ac:spMkLst>
            <pc:docMk/>
            <pc:sldMk cId="2602540383" sldId="269"/>
            <ac:spMk id="172" creationId="{6B083DC7-47DE-4008-A908-B6283AA996C5}"/>
          </ac:spMkLst>
        </pc:spChg>
        <pc:spChg chg="add mod">
          <ac:chgData name="Marco Naumann" userId="767bb1abbfe433f5" providerId="LiveId" clId="{297072A2-4140-4D63-902D-92F036972486}" dt="2021-06-16T07:51:19.553" v="8002" actId="20577"/>
          <ac:spMkLst>
            <pc:docMk/>
            <pc:sldMk cId="2602540383" sldId="269"/>
            <ac:spMk id="173" creationId="{DCDE32C1-0A12-404D-95F3-83F3575C47A7}"/>
          </ac:spMkLst>
        </pc:spChg>
        <pc:spChg chg="add mod">
          <ac:chgData name="Marco Naumann" userId="767bb1abbfe433f5" providerId="LiveId" clId="{297072A2-4140-4D63-902D-92F036972486}" dt="2021-06-16T07:39:43.332" v="7918" actId="13822"/>
          <ac:spMkLst>
            <pc:docMk/>
            <pc:sldMk cId="2602540383" sldId="269"/>
            <ac:spMk id="174" creationId="{2C66E04E-5518-4253-9242-7DB97F788398}"/>
          </ac:spMkLst>
        </pc:spChg>
        <pc:spChg chg="add mod">
          <ac:chgData name="Marco Naumann" userId="767bb1abbfe433f5" providerId="LiveId" clId="{297072A2-4140-4D63-902D-92F036972486}" dt="2021-06-16T07:39:48.540" v="7920" actId="1076"/>
          <ac:spMkLst>
            <pc:docMk/>
            <pc:sldMk cId="2602540383" sldId="269"/>
            <ac:spMk id="175" creationId="{81F56485-E7BA-4EC2-89C5-21FB07EE7948}"/>
          </ac:spMkLst>
        </pc:spChg>
        <pc:spChg chg="add mod">
          <ac:chgData name="Marco Naumann" userId="767bb1abbfe433f5" providerId="LiveId" clId="{297072A2-4140-4D63-902D-92F036972486}" dt="2021-06-16T07:39:54.572" v="7922" actId="1076"/>
          <ac:spMkLst>
            <pc:docMk/>
            <pc:sldMk cId="2602540383" sldId="269"/>
            <ac:spMk id="176" creationId="{F92DF8F8-C434-4D8E-A616-1ADAEF1127AF}"/>
          </ac:spMkLst>
        </pc:spChg>
        <pc:spChg chg="add mod">
          <ac:chgData name="Marco Naumann" userId="767bb1abbfe433f5" providerId="LiveId" clId="{297072A2-4140-4D63-902D-92F036972486}" dt="2021-06-16T07:40:31.570" v="7936" actId="1076"/>
          <ac:spMkLst>
            <pc:docMk/>
            <pc:sldMk cId="2602540383" sldId="269"/>
            <ac:spMk id="177" creationId="{623550F0-901C-4DE0-ABD7-7600C6B652F7}"/>
          </ac:spMkLst>
        </pc:spChg>
        <pc:spChg chg="add mod">
          <ac:chgData name="Marco Naumann" userId="767bb1abbfe433f5" providerId="LiveId" clId="{297072A2-4140-4D63-902D-92F036972486}" dt="2021-06-16T07:40:39.131" v="7939" actId="1076"/>
          <ac:spMkLst>
            <pc:docMk/>
            <pc:sldMk cId="2602540383" sldId="269"/>
            <ac:spMk id="178" creationId="{65356255-FA6E-4674-9C91-E92F7BEF57B1}"/>
          </ac:spMkLst>
        </pc:spChg>
        <pc:spChg chg="add mod">
          <ac:chgData name="Marco Naumann" userId="767bb1abbfe433f5" providerId="LiveId" clId="{297072A2-4140-4D63-902D-92F036972486}" dt="2021-06-16T07:40:35.382" v="7938" actId="20577"/>
          <ac:spMkLst>
            <pc:docMk/>
            <pc:sldMk cId="2602540383" sldId="269"/>
            <ac:spMk id="179" creationId="{8A868910-77E1-4786-85DE-ABE3BBCBFD25}"/>
          </ac:spMkLst>
        </pc:spChg>
        <pc:spChg chg="add mod">
          <ac:chgData name="Marco Naumann" userId="767bb1abbfe433f5" providerId="LiveId" clId="{297072A2-4140-4D63-902D-92F036972486}" dt="2021-06-16T07:40:49.608" v="7941" actId="1076"/>
          <ac:spMkLst>
            <pc:docMk/>
            <pc:sldMk cId="2602540383" sldId="269"/>
            <ac:spMk id="180" creationId="{F4DA890E-60AC-4D0C-B255-F1374185219A}"/>
          </ac:spMkLst>
        </pc:spChg>
        <pc:spChg chg="add mod">
          <ac:chgData name="Marco Naumann" userId="767bb1abbfe433f5" providerId="LiveId" clId="{297072A2-4140-4D63-902D-92F036972486}" dt="2021-06-16T07:40:58.440" v="7943" actId="1076"/>
          <ac:spMkLst>
            <pc:docMk/>
            <pc:sldMk cId="2602540383" sldId="269"/>
            <ac:spMk id="181" creationId="{B8FF1C16-A66A-4B30-B4AB-55BEB27D7D0C}"/>
          </ac:spMkLst>
        </pc:spChg>
        <pc:spChg chg="add mod">
          <ac:chgData name="Marco Naumann" userId="767bb1abbfe433f5" providerId="LiveId" clId="{297072A2-4140-4D63-902D-92F036972486}" dt="2021-06-16T07:41:11.289" v="7947" actId="20577"/>
          <ac:spMkLst>
            <pc:docMk/>
            <pc:sldMk cId="2602540383" sldId="269"/>
            <ac:spMk id="182" creationId="{8D09AB29-B525-4A60-B63A-A06F244BFAF3}"/>
          </ac:spMkLst>
        </pc:spChg>
      </pc:sldChg>
      <pc:sldChg chg="addSp delSp modSp add mod ord delAnim modShow">
        <pc:chgData name="Marco Naumann" userId="767bb1abbfe433f5" providerId="LiveId" clId="{297072A2-4140-4D63-902D-92F036972486}" dt="2021-06-16T07:55:49.143" v="8091"/>
        <pc:sldMkLst>
          <pc:docMk/>
          <pc:sldMk cId="2937290701" sldId="270"/>
        </pc:sldMkLst>
        <pc:spChg chg="add mod">
          <ac:chgData name="Marco Naumann" userId="767bb1abbfe433f5" providerId="LiveId" clId="{297072A2-4140-4D63-902D-92F036972486}" dt="2021-06-16T07:55:30.820" v="8088" actId="404"/>
          <ac:spMkLst>
            <pc:docMk/>
            <pc:sldMk cId="2937290701" sldId="270"/>
            <ac:spMk id="2" creationId="{03FAF4F5-35F0-4451-AE48-69BAD06680E6}"/>
          </ac:spMkLst>
        </pc:spChg>
        <pc:spChg chg="mod">
          <ac:chgData name="Marco Naumann" userId="767bb1abbfe433f5" providerId="LiveId" clId="{297072A2-4140-4D63-902D-92F036972486}" dt="2021-06-16T07:54:56.544" v="8081" actId="20577"/>
          <ac:spMkLst>
            <pc:docMk/>
            <pc:sldMk cId="2937290701" sldId="270"/>
            <ac:spMk id="3" creationId="{00000000-0000-0000-0000-000000000000}"/>
          </ac:spMkLst>
        </pc:spChg>
        <pc:spChg chg="mod">
          <ac:chgData name="Marco Naumann" userId="767bb1abbfe433f5" providerId="LiveId" clId="{297072A2-4140-4D63-902D-92F036972486}" dt="2021-06-16T07:55:12.511" v="8084" actId="1076"/>
          <ac:spMkLst>
            <pc:docMk/>
            <pc:sldMk cId="2937290701" sldId="270"/>
            <ac:spMk id="4" creationId="{00000000-0000-0000-0000-000000000000}"/>
          </ac:spMkLst>
        </pc:spChg>
        <pc:spChg chg="del">
          <ac:chgData name="Marco Naumann" userId="767bb1abbfe433f5" providerId="LiveId" clId="{297072A2-4140-4D63-902D-92F036972486}" dt="2021-06-16T07:52:24.442" v="8006" actId="478"/>
          <ac:spMkLst>
            <pc:docMk/>
            <pc:sldMk cId="2937290701" sldId="270"/>
            <ac:spMk id="5" creationId="{C9B51D8B-61CE-4E06-8523-3BB702D0A4D4}"/>
          </ac:spMkLst>
        </pc:spChg>
        <pc:spChg chg="del">
          <ac:chgData name="Marco Naumann" userId="767bb1abbfe433f5" providerId="LiveId" clId="{297072A2-4140-4D63-902D-92F036972486}" dt="2021-06-16T07:52:24.442" v="8006" actId="478"/>
          <ac:spMkLst>
            <pc:docMk/>
            <pc:sldMk cId="2937290701" sldId="270"/>
            <ac:spMk id="8" creationId="{636A3627-3E0D-4CF9-9AE7-38F0E79C2BC5}"/>
          </ac:spMkLst>
        </pc:spChg>
        <pc:spChg chg="del">
          <ac:chgData name="Marco Naumann" userId="767bb1abbfe433f5" providerId="LiveId" clId="{297072A2-4140-4D63-902D-92F036972486}" dt="2021-06-16T07:52:24.442" v="8006" actId="478"/>
          <ac:spMkLst>
            <pc:docMk/>
            <pc:sldMk cId="2937290701" sldId="270"/>
            <ac:spMk id="9" creationId="{D079FB83-7489-4F36-8D3D-90D8C6A9F5AE}"/>
          </ac:spMkLst>
        </pc:spChg>
        <pc:spChg chg="del">
          <ac:chgData name="Marco Naumann" userId="767bb1abbfe433f5" providerId="LiveId" clId="{297072A2-4140-4D63-902D-92F036972486}" dt="2021-06-16T07:52:24.442" v="8006" actId="478"/>
          <ac:spMkLst>
            <pc:docMk/>
            <pc:sldMk cId="2937290701" sldId="270"/>
            <ac:spMk id="10" creationId="{E168064A-A901-49E9-8A37-A7F5560726E7}"/>
          </ac:spMkLst>
        </pc:spChg>
        <pc:spChg chg="del">
          <ac:chgData name="Marco Naumann" userId="767bb1abbfe433f5" providerId="LiveId" clId="{297072A2-4140-4D63-902D-92F036972486}" dt="2021-06-16T07:52:24.442" v="8006" actId="478"/>
          <ac:spMkLst>
            <pc:docMk/>
            <pc:sldMk cId="2937290701" sldId="270"/>
            <ac:spMk id="11" creationId="{A2D2DE3D-80E8-4A13-BDF1-12C0C0B9E66D}"/>
          </ac:spMkLst>
        </pc:spChg>
        <pc:spChg chg="del">
          <ac:chgData name="Marco Naumann" userId="767bb1abbfe433f5" providerId="LiveId" clId="{297072A2-4140-4D63-902D-92F036972486}" dt="2021-06-16T07:52:24.442" v="8006" actId="478"/>
          <ac:spMkLst>
            <pc:docMk/>
            <pc:sldMk cId="2937290701" sldId="270"/>
            <ac:spMk id="12" creationId="{77C11170-C530-49CE-9247-9346684B32FD}"/>
          </ac:spMkLst>
        </pc:spChg>
        <pc:spChg chg="del">
          <ac:chgData name="Marco Naumann" userId="767bb1abbfe433f5" providerId="LiveId" clId="{297072A2-4140-4D63-902D-92F036972486}" dt="2021-06-16T07:52:24.442" v="8006" actId="478"/>
          <ac:spMkLst>
            <pc:docMk/>
            <pc:sldMk cId="2937290701" sldId="270"/>
            <ac:spMk id="13" creationId="{7FE1DE89-E8B5-4121-BE08-AC088D5C0E06}"/>
          </ac:spMkLst>
        </pc:spChg>
        <pc:spChg chg="del">
          <ac:chgData name="Marco Naumann" userId="767bb1abbfe433f5" providerId="LiveId" clId="{297072A2-4140-4D63-902D-92F036972486}" dt="2021-06-16T07:52:24.442" v="8006" actId="478"/>
          <ac:spMkLst>
            <pc:docMk/>
            <pc:sldMk cId="2937290701" sldId="270"/>
            <ac:spMk id="15" creationId="{EEBB4FEE-E1B9-4675-BC27-6E4BAC66CBFF}"/>
          </ac:spMkLst>
        </pc:spChg>
        <pc:spChg chg="del">
          <ac:chgData name="Marco Naumann" userId="767bb1abbfe433f5" providerId="LiveId" clId="{297072A2-4140-4D63-902D-92F036972486}" dt="2021-06-16T07:52:24.442" v="8006" actId="478"/>
          <ac:spMkLst>
            <pc:docMk/>
            <pc:sldMk cId="2937290701" sldId="270"/>
            <ac:spMk id="17" creationId="{B445D81C-EF09-47BD-A48E-FAFBF40D1440}"/>
          </ac:spMkLst>
        </pc:spChg>
        <pc:spChg chg="del">
          <ac:chgData name="Marco Naumann" userId="767bb1abbfe433f5" providerId="LiveId" clId="{297072A2-4140-4D63-902D-92F036972486}" dt="2021-06-16T07:52:24.442" v="8006" actId="478"/>
          <ac:spMkLst>
            <pc:docMk/>
            <pc:sldMk cId="2937290701" sldId="270"/>
            <ac:spMk id="18" creationId="{5D526097-6FB8-42FB-AD95-7EB323250C89}"/>
          </ac:spMkLst>
        </pc:spChg>
        <pc:spChg chg="del">
          <ac:chgData name="Marco Naumann" userId="767bb1abbfe433f5" providerId="LiveId" clId="{297072A2-4140-4D63-902D-92F036972486}" dt="2021-06-16T07:52:24.442" v="8006" actId="478"/>
          <ac:spMkLst>
            <pc:docMk/>
            <pc:sldMk cId="2937290701" sldId="270"/>
            <ac:spMk id="19" creationId="{7B757199-C8ED-4455-9F35-BA0BD19B2D40}"/>
          </ac:spMkLst>
        </pc:spChg>
        <pc:spChg chg="del">
          <ac:chgData name="Marco Naumann" userId="767bb1abbfe433f5" providerId="LiveId" clId="{297072A2-4140-4D63-902D-92F036972486}" dt="2021-06-16T07:52:24.442" v="8006" actId="478"/>
          <ac:spMkLst>
            <pc:docMk/>
            <pc:sldMk cId="2937290701" sldId="270"/>
            <ac:spMk id="21" creationId="{71CBCDB0-D2AD-4E58-896C-1CD5FF4DF87D}"/>
          </ac:spMkLst>
        </pc:spChg>
        <pc:spChg chg="del">
          <ac:chgData name="Marco Naumann" userId="767bb1abbfe433f5" providerId="LiveId" clId="{297072A2-4140-4D63-902D-92F036972486}" dt="2021-06-16T07:52:24.442" v="8006" actId="478"/>
          <ac:spMkLst>
            <pc:docMk/>
            <pc:sldMk cId="2937290701" sldId="270"/>
            <ac:spMk id="22" creationId="{CF808E37-4F46-43DD-A8CC-AC29C0DEF364}"/>
          </ac:spMkLst>
        </pc:spChg>
        <pc:spChg chg="del">
          <ac:chgData name="Marco Naumann" userId="767bb1abbfe433f5" providerId="LiveId" clId="{297072A2-4140-4D63-902D-92F036972486}" dt="2021-06-16T07:52:24.442" v="8006" actId="478"/>
          <ac:spMkLst>
            <pc:docMk/>
            <pc:sldMk cId="2937290701" sldId="270"/>
            <ac:spMk id="23" creationId="{DA61713D-7526-44A9-A6E5-44B92E289C23}"/>
          </ac:spMkLst>
        </pc:spChg>
        <pc:spChg chg="del">
          <ac:chgData name="Marco Naumann" userId="767bb1abbfe433f5" providerId="LiveId" clId="{297072A2-4140-4D63-902D-92F036972486}" dt="2021-06-16T07:52:24.442" v="8006" actId="478"/>
          <ac:spMkLst>
            <pc:docMk/>
            <pc:sldMk cId="2937290701" sldId="270"/>
            <ac:spMk id="24" creationId="{0F891770-93D1-46D9-899E-225EF02F2B0C}"/>
          </ac:spMkLst>
        </pc:spChg>
        <pc:spChg chg="del">
          <ac:chgData name="Marco Naumann" userId="767bb1abbfe433f5" providerId="LiveId" clId="{297072A2-4140-4D63-902D-92F036972486}" dt="2021-06-16T07:52:24.442" v="8006" actId="478"/>
          <ac:spMkLst>
            <pc:docMk/>
            <pc:sldMk cId="2937290701" sldId="270"/>
            <ac:spMk id="26" creationId="{E49313F8-4CBF-4C20-9012-216060F0E769}"/>
          </ac:spMkLst>
        </pc:spChg>
        <pc:spChg chg="del">
          <ac:chgData name="Marco Naumann" userId="767bb1abbfe433f5" providerId="LiveId" clId="{297072A2-4140-4D63-902D-92F036972486}" dt="2021-06-16T07:52:24.442" v="8006" actId="478"/>
          <ac:spMkLst>
            <pc:docMk/>
            <pc:sldMk cId="2937290701" sldId="270"/>
            <ac:spMk id="27" creationId="{50CFE694-644B-4ECE-A7D4-AC198897F8AD}"/>
          </ac:spMkLst>
        </pc:spChg>
        <pc:spChg chg="del">
          <ac:chgData name="Marco Naumann" userId="767bb1abbfe433f5" providerId="LiveId" clId="{297072A2-4140-4D63-902D-92F036972486}" dt="2021-06-16T07:52:24.442" v="8006" actId="478"/>
          <ac:spMkLst>
            <pc:docMk/>
            <pc:sldMk cId="2937290701" sldId="270"/>
            <ac:spMk id="28" creationId="{84ADEE9B-6C3A-4839-80D4-50EE0C14E595}"/>
          </ac:spMkLst>
        </pc:spChg>
        <pc:spChg chg="del">
          <ac:chgData name="Marco Naumann" userId="767bb1abbfe433f5" providerId="LiveId" clId="{297072A2-4140-4D63-902D-92F036972486}" dt="2021-06-16T07:52:24.442" v="8006" actId="478"/>
          <ac:spMkLst>
            <pc:docMk/>
            <pc:sldMk cId="2937290701" sldId="270"/>
            <ac:spMk id="29" creationId="{F587CFC9-AF41-422F-B65F-F513F5152B4A}"/>
          </ac:spMkLst>
        </pc:spChg>
        <pc:spChg chg="del">
          <ac:chgData name="Marco Naumann" userId="767bb1abbfe433f5" providerId="LiveId" clId="{297072A2-4140-4D63-902D-92F036972486}" dt="2021-06-16T07:52:24.442" v="8006" actId="478"/>
          <ac:spMkLst>
            <pc:docMk/>
            <pc:sldMk cId="2937290701" sldId="270"/>
            <ac:spMk id="30" creationId="{4287F027-B12F-4B55-9A82-04E09DDF6330}"/>
          </ac:spMkLst>
        </pc:spChg>
        <pc:spChg chg="del">
          <ac:chgData name="Marco Naumann" userId="767bb1abbfe433f5" providerId="LiveId" clId="{297072A2-4140-4D63-902D-92F036972486}" dt="2021-06-16T07:52:24.442" v="8006" actId="478"/>
          <ac:spMkLst>
            <pc:docMk/>
            <pc:sldMk cId="2937290701" sldId="270"/>
            <ac:spMk id="31" creationId="{581531B3-62E1-4AB1-A830-921DEB0CFEDD}"/>
          </ac:spMkLst>
        </pc:spChg>
        <pc:spChg chg="del">
          <ac:chgData name="Marco Naumann" userId="767bb1abbfe433f5" providerId="LiveId" clId="{297072A2-4140-4D63-902D-92F036972486}" dt="2021-06-16T07:52:24.442" v="8006" actId="478"/>
          <ac:spMkLst>
            <pc:docMk/>
            <pc:sldMk cId="2937290701" sldId="270"/>
            <ac:spMk id="32" creationId="{DF4853AA-9DB2-4ED7-8C6D-8F5B377ADF38}"/>
          </ac:spMkLst>
        </pc:spChg>
        <pc:spChg chg="del">
          <ac:chgData name="Marco Naumann" userId="767bb1abbfe433f5" providerId="LiveId" clId="{297072A2-4140-4D63-902D-92F036972486}" dt="2021-06-16T07:52:24.442" v="8006" actId="478"/>
          <ac:spMkLst>
            <pc:docMk/>
            <pc:sldMk cId="2937290701" sldId="270"/>
            <ac:spMk id="33" creationId="{EA40A65E-23E3-488E-9254-5AB630CC8AF7}"/>
          </ac:spMkLst>
        </pc:spChg>
        <pc:spChg chg="del">
          <ac:chgData name="Marco Naumann" userId="767bb1abbfe433f5" providerId="LiveId" clId="{297072A2-4140-4D63-902D-92F036972486}" dt="2021-06-16T07:52:24.442" v="8006" actId="478"/>
          <ac:spMkLst>
            <pc:docMk/>
            <pc:sldMk cId="2937290701" sldId="270"/>
            <ac:spMk id="34" creationId="{2CAE57C0-3AD5-42F0-9236-DFFC703766F0}"/>
          </ac:spMkLst>
        </pc:spChg>
        <pc:spChg chg="del">
          <ac:chgData name="Marco Naumann" userId="767bb1abbfe433f5" providerId="LiveId" clId="{297072A2-4140-4D63-902D-92F036972486}" dt="2021-06-16T07:52:24.442" v="8006" actId="478"/>
          <ac:spMkLst>
            <pc:docMk/>
            <pc:sldMk cId="2937290701" sldId="270"/>
            <ac:spMk id="35" creationId="{3063C8CD-1876-4F02-B91E-3E35E03CBA74}"/>
          </ac:spMkLst>
        </pc:spChg>
        <pc:spChg chg="del">
          <ac:chgData name="Marco Naumann" userId="767bb1abbfe433f5" providerId="LiveId" clId="{297072A2-4140-4D63-902D-92F036972486}" dt="2021-06-16T07:52:24.442" v="8006" actId="478"/>
          <ac:spMkLst>
            <pc:docMk/>
            <pc:sldMk cId="2937290701" sldId="270"/>
            <ac:spMk id="36" creationId="{D6EEB32B-9905-47CC-AC0B-E7CA4E3E1A13}"/>
          </ac:spMkLst>
        </pc:spChg>
        <pc:spChg chg="del">
          <ac:chgData name="Marco Naumann" userId="767bb1abbfe433f5" providerId="LiveId" clId="{297072A2-4140-4D63-902D-92F036972486}" dt="2021-06-16T07:52:24.442" v="8006" actId="478"/>
          <ac:spMkLst>
            <pc:docMk/>
            <pc:sldMk cId="2937290701" sldId="270"/>
            <ac:spMk id="37" creationId="{56C54F04-286D-433E-84AA-1E87E0ECCBFB}"/>
          </ac:spMkLst>
        </pc:spChg>
        <pc:spChg chg="del">
          <ac:chgData name="Marco Naumann" userId="767bb1abbfe433f5" providerId="LiveId" clId="{297072A2-4140-4D63-902D-92F036972486}" dt="2021-06-16T07:52:24.442" v="8006" actId="478"/>
          <ac:spMkLst>
            <pc:docMk/>
            <pc:sldMk cId="2937290701" sldId="270"/>
            <ac:spMk id="38" creationId="{08C6B6BF-6930-4439-AFAA-307A5489F48D}"/>
          </ac:spMkLst>
        </pc:spChg>
        <pc:spChg chg="del">
          <ac:chgData name="Marco Naumann" userId="767bb1abbfe433f5" providerId="LiveId" clId="{297072A2-4140-4D63-902D-92F036972486}" dt="2021-06-16T07:52:24.442" v="8006" actId="478"/>
          <ac:spMkLst>
            <pc:docMk/>
            <pc:sldMk cId="2937290701" sldId="270"/>
            <ac:spMk id="39" creationId="{98136BBB-DBEE-4920-9206-EED35D231A8B}"/>
          </ac:spMkLst>
        </pc:spChg>
        <pc:spChg chg="del">
          <ac:chgData name="Marco Naumann" userId="767bb1abbfe433f5" providerId="LiveId" clId="{297072A2-4140-4D63-902D-92F036972486}" dt="2021-06-16T07:52:24.442" v="8006" actId="478"/>
          <ac:spMkLst>
            <pc:docMk/>
            <pc:sldMk cId="2937290701" sldId="270"/>
            <ac:spMk id="40" creationId="{4048E19D-5612-44CF-8CC4-AC91C01BA4F7}"/>
          </ac:spMkLst>
        </pc:spChg>
        <pc:spChg chg="del">
          <ac:chgData name="Marco Naumann" userId="767bb1abbfe433f5" providerId="LiveId" clId="{297072A2-4140-4D63-902D-92F036972486}" dt="2021-06-16T07:52:24.442" v="8006" actId="478"/>
          <ac:spMkLst>
            <pc:docMk/>
            <pc:sldMk cId="2937290701" sldId="270"/>
            <ac:spMk id="78" creationId="{EE86BA9A-7BC6-4E78-AE85-E4C626B8FF66}"/>
          </ac:spMkLst>
        </pc:spChg>
        <pc:spChg chg="del">
          <ac:chgData name="Marco Naumann" userId="767bb1abbfe433f5" providerId="LiveId" clId="{297072A2-4140-4D63-902D-92F036972486}" dt="2021-06-16T07:52:24.442" v="8006" actId="478"/>
          <ac:spMkLst>
            <pc:docMk/>
            <pc:sldMk cId="2937290701" sldId="270"/>
            <ac:spMk id="79" creationId="{0B7F2106-24C3-4862-89C9-9B7E483F97BE}"/>
          </ac:spMkLst>
        </pc:spChg>
        <pc:spChg chg="del">
          <ac:chgData name="Marco Naumann" userId="767bb1abbfe433f5" providerId="LiveId" clId="{297072A2-4140-4D63-902D-92F036972486}" dt="2021-06-16T07:52:24.442" v="8006" actId="478"/>
          <ac:spMkLst>
            <pc:docMk/>
            <pc:sldMk cId="2937290701" sldId="270"/>
            <ac:spMk id="80" creationId="{95D0FBE1-82DA-4C3E-A6E2-6B4C645EBA06}"/>
          </ac:spMkLst>
        </pc:spChg>
        <pc:spChg chg="del">
          <ac:chgData name="Marco Naumann" userId="767bb1abbfe433f5" providerId="LiveId" clId="{297072A2-4140-4D63-902D-92F036972486}" dt="2021-06-16T07:52:24.442" v="8006" actId="478"/>
          <ac:spMkLst>
            <pc:docMk/>
            <pc:sldMk cId="2937290701" sldId="270"/>
            <ac:spMk id="81" creationId="{DDFABE93-D378-418D-8E49-E23B41917E46}"/>
          </ac:spMkLst>
        </pc:spChg>
        <pc:spChg chg="del">
          <ac:chgData name="Marco Naumann" userId="767bb1abbfe433f5" providerId="LiveId" clId="{297072A2-4140-4D63-902D-92F036972486}" dt="2021-06-16T07:52:24.442" v="8006" actId="478"/>
          <ac:spMkLst>
            <pc:docMk/>
            <pc:sldMk cId="2937290701" sldId="270"/>
            <ac:spMk id="82" creationId="{F1127545-C707-4969-8944-E7AF5025938A}"/>
          </ac:spMkLst>
        </pc:spChg>
        <pc:spChg chg="del">
          <ac:chgData name="Marco Naumann" userId="767bb1abbfe433f5" providerId="LiveId" clId="{297072A2-4140-4D63-902D-92F036972486}" dt="2021-06-16T07:52:24.442" v="8006" actId="478"/>
          <ac:spMkLst>
            <pc:docMk/>
            <pc:sldMk cId="2937290701" sldId="270"/>
            <ac:spMk id="83" creationId="{C088C83A-9F72-4F0F-BC9A-88F387481311}"/>
          </ac:spMkLst>
        </pc:spChg>
        <pc:spChg chg="del">
          <ac:chgData name="Marco Naumann" userId="767bb1abbfe433f5" providerId="LiveId" clId="{297072A2-4140-4D63-902D-92F036972486}" dt="2021-06-16T07:52:24.442" v="8006" actId="478"/>
          <ac:spMkLst>
            <pc:docMk/>
            <pc:sldMk cId="2937290701" sldId="270"/>
            <ac:spMk id="84" creationId="{EA529D0F-3AA9-495F-A47F-F5420C5B7EBB}"/>
          </ac:spMkLst>
        </pc:spChg>
        <pc:spChg chg="del">
          <ac:chgData name="Marco Naumann" userId="767bb1abbfe433f5" providerId="LiveId" clId="{297072A2-4140-4D63-902D-92F036972486}" dt="2021-06-16T07:52:24.442" v="8006" actId="478"/>
          <ac:spMkLst>
            <pc:docMk/>
            <pc:sldMk cId="2937290701" sldId="270"/>
            <ac:spMk id="85" creationId="{5B02D97E-8D4A-45BF-BF3A-C152DBD40FD5}"/>
          </ac:spMkLst>
        </pc:spChg>
        <pc:spChg chg="del">
          <ac:chgData name="Marco Naumann" userId="767bb1abbfe433f5" providerId="LiveId" clId="{297072A2-4140-4D63-902D-92F036972486}" dt="2021-06-16T07:52:24.442" v="8006" actId="478"/>
          <ac:spMkLst>
            <pc:docMk/>
            <pc:sldMk cId="2937290701" sldId="270"/>
            <ac:spMk id="86" creationId="{E5DF72BC-D45A-41FC-A02A-F5190A85A628}"/>
          </ac:spMkLst>
        </pc:spChg>
        <pc:spChg chg="del">
          <ac:chgData name="Marco Naumann" userId="767bb1abbfe433f5" providerId="LiveId" clId="{297072A2-4140-4D63-902D-92F036972486}" dt="2021-06-16T07:52:24.442" v="8006" actId="478"/>
          <ac:spMkLst>
            <pc:docMk/>
            <pc:sldMk cId="2937290701" sldId="270"/>
            <ac:spMk id="87" creationId="{9D075E54-1893-42C6-86F2-0E0481CD8DF9}"/>
          </ac:spMkLst>
        </pc:spChg>
        <pc:spChg chg="del">
          <ac:chgData name="Marco Naumann" userId="767bb1abbfe433f5" providerId="LiveId" clId="{297072A2-4140-4D63-902D-92F036972486}" dt="2021-06-16T07:52:24.442" v="8006" actId="478"/>
          <ac:spMkLst>
            <pc:docMk/>
            <pc:sldMk cId="2937290701" sldId="270"/>
            <ac:spMk id="88" creationId="{F12F449A-9C97-429A-89F8-159F191C0B57}"/>
          </ac:spMkLst>
        </pc:spChg>
        <pc:spChg chg="del">
          <ac:chgData name="Marco Naumann" userId="767bb1abbfe433f5" providerId="LiveId" clId="{297072A2-4140-4D63-902D-92F036972486}" dt="2021-06-16T07:52:24.442" v="8006" actId="478"/>
          <ac:spMkLst>
            <pc:docMk/>
            <pc:sldMk cId="2937290701" sldId="270"/>
            <ac:spMk id="89" creationId="{1AFA261D-8F7A-4BE5-AF25-821B921F6EDC}"/>
          </ac:spMkLst>
        </pc:spChg>
        <pc:spChg chg="del">
          <ac:chgData name="Marco Naumann" userId="767bb1abbfe433f5" providerId="LiveId" clId="{297072A2-4140-4D63-902D-92F036972486}" dt="2021-06-16T07:52:24.442" v="8006" actId="478"/>
          <ac:spMkLst>
            <pc:docMk/>
            <pc:sldMk cId="2937290701" sldId="270"/>
            <ac:spMk id="90" creationId="{04A4F05A-BCFA-4D1F-8683-8BA41A6A69EA}"/>
          </ac:spMkLst>
        </pc:spChg>
        <pc:spChg chg="del">
          <ac:chgData name="Marco Naumann" userId="767bb1abbfe433f5" providerId="LiveId" clId="{297072A2-4140-4D63-902D-92F036972486}" dt="2021-06-16T07:52:24.442" v="8006" actId="478"/>
          <ac:spMkLst>
            <pc:docMk/>
            <pc:sldMk cId="2937290701" sldId="270"/>
            <ac:spMk id="91" creationId="{1B0245E5-3C89-414A-8683-FC8E64FB7491}"/>
          </ac:spMkLst>
        </pc:spChg>
        <pc:spChg chg="del">
          <ac:chgData name="Marco Naumann" userId="767bb1abbfe433f5" providerId="LiveId" clId="{297072A2-4140-4D63-902D-92F036972486}" dt="2021-06-16T07:52:24.442" v="8006" actId="478"/>
          <ac:spMkLst>
            <pc:docMk/>
            <pc:sldMk cId="2937290701" sldId="270"/>
            <ac:spMk id="92" creationId="{1FF037D1-0145-4AD4-811C-E92B513D06B4}"/>
          </ac:spMkLst>
        </pc:spChg>
        <pc:spChg chg="del">
          <ac:chgData name="Marco Naumann" userId="767bb1abbfe433f5" providerId="LiveId" clId="{297072A2-4140-4D63-902D-92F036972486}" dt="2021-06-16T07:52:24.442" v="8006" actId="478"/>
          <ac:spMkLst>
            <pc:docMk/>
            <pc:sldMk cId="2937290701" sldId="270"/>
            <ac:spMk id="93" creationId="{FCE730B9-FA08-41D4-AA95-C0E8E230CBD3}"/>
          </ac:spMkLst>
        </pc:spChg>
        <pc:spChg chg="del">
          <ac:chgData name="Marco Naumann" userId="767bb1abbfe433f5" providerId="LiveId" clId="{297072A2-4140-4D63-902D-92F036972486}" dt="2021-06-16T07:52:24.442" v="8006" actId="478"/>
          <ac:spMkLst>
            <pc:docMk/>
            <pc:sldMk cId="2937290701" sldId="270"/>
            <ac:spMk id="94" creationId="{7EC78789-70D4-442E-829B-AF456B75566F}"/>
          </ac:spMkLst>
        </pc:spChg>
        <pc:spChg chg="del">
          <ac:chgData name="Marco Naumann" userId="767bb1abbfe433f5" providerId="LiveId" clId="{297072A2-4140-4D63-902D-92F036972486}" dt="2021-06-16T07:52:24.442" v="8006" actId="478"/>
          <ac:spMkLst>
            <pc:docMk/>
            <pc:sldMk cId="2937290701" sldId="270"/>
            <ac:spMk id="95" creationId="{BB2C2015-2A5D-4445-9EEE-DF7198D5C163}"/>
          </ac:spMkLst>
        </pc:spChg>
        <pc:spChg chg="del">
          <ac:chgData name="Marco Naumann" userId="767bb1abbfe433f5" providerId="LiveId" clId="{297072A2-4140-4D63-902D-92F036972486}" dt="2021-06-16T07:52:24.442" v="8006" actId="478"/>
          <ac:spMkLst>
            <pc:docMk/>
            <pc:sldMk cId="2937290701" sldId="270"/>
            <ac:spMk id="96" creationId="{6BB69C50-9107-4590-84D4-B5D5BFB3E8BB}"/>
          </ac:spMkLst>
        </pc:spChg>
        <pc:spChg chg="del">
          <ac:chgData name="Marco Naumann" userId="767bb1abbfe433f5" providerId="LiveId" clId="{297072A2-4140-4D63-902D-92F036972486}" dt="2021-06-16T07:52:24.442" v="8006" actId="478"/>
          <ac:spMkLst>
            <pc:docMk/>
            <pc:sldMk cId="2937290701" sldId="270"/>
            <ac:spMk id="97" creationId="{E997EA3D-5605-4491-A06A-A5B800C6D067}"/>
          </ac:spMkLst>
        </pc:spChg>
        <pc:spChg chg="del">
          <ac:chgData name="Marco Naumann" userId="767bb1abbfe433f5" providerId="LiveId" clId="{297072A2-4140-4D63-902D-92F036972486}" dt="2021-06-16T07:52:24.442" v="8006" actId="478"/>
          <ac:spMkLst>
            <pc:docMk/>
            <pc:sldMk cId="2937290701" sldId="270"/>
            <ac:spMk id="98" creationId="{87481994-7880-49A8-B9D4-F2CB367EF0A5}"/>
          </ac:spMkLst>
        </pc:spChg>
        <pc:spChg chg="del">
          <ac:chgData name="Marco Naumann" userId="767bb1abbfe433f5" providerId="LiveId" clId="{297072A2-4140-4D63-902D-92F036972486}" dt="2021-06-16T07:52:24.442" v="8006" actId="478"/>
          <ac:spMkLst>
            <pc:docMk/>
            <pc:sldMk cId="2937290701" sldId="270"/>
            <ac:spMk id="99" creationId="{D2BA980E-2E0F-4158-811F-E2D934A037F7}"/>
          </ac:spMkLst>
        </pc:spChg>
        <pc:spChg chg="del">
          <ac:chgData name="Marco Naumann" userId="767bb1abbfe433f5" providerId="LiveId" clId="{297072A2-4140-4D63-902D-92F036972486}" dt="2021-06-16T07:52:24.442" v="8006" actId="478"/>
          <ac:spMkLst>
            <pc:docMk/>
            <pc:sldMk cId="2937290701" sldId="270"/>
            <ac:spMk id="100" creationId="{E311C06C-3DB2-4856-84F3-012764A8DBA7}"/>
          </ac:spMkLst>
        </pc:spChg>
        <pc:spChg chg="del">
          <ac:chgData name="Marco Naumann" userId="767bb1abbfe433f5" providerId="LiveId" clId="{297072A2-4140-4D63-902D-92F036972486}" dt="2021-06-16T07:52:24.442" v="8006" actId="478"/>
          <ac:spMkLst>
            <pc:docMk/>
            <pc:sldMk cId="2937290701" sldId="270"/>
            <ac:spMk id="101" creationId="{3F65A9A6-F83F-45DF-9136-7C4842F31385}"/>
          </ac:spMkLst>
        </pc:spChg>
        <pc:spChg chg="del">
          <ac:chgData name="Marco Naumann" userId="767bb1abbfe433f5" providerId="LiveId" clId="{297072A2-4140-4D63-902D-92F036972486}" dt="2021-06-16T07:52:24.442" v="8006" actId="478"/>
          <ac:spMkLst>
            <pc:docMk/>
            <pc:sldMk cId="2937290701" sldId="270"/>
            <ac:spMk id="102" creationId="{4753EBE8-A7FB-47B8-983F-060950C8DD27}"/>
          </ac:spMkLst>
        </pc:spChg>
        <pc:spChg chg="del">
          <ac:chgData name="Marco Naumann" userId="767bb1abbfe433f5" providerId="LiveId" clId="{297072A2-4140-4D63-902D-92F036972486}" dt="2021-06-16T07:52:24.442" v="8006" actId="478"/>
          <ac:spMkLst>
            <pc:docMk/>
            <pc:sldMk cId="2937290701" sldId="270"/>
            <ac:spMk id="103" creationId="{33D4B5E8-4C2D-4A9E-9103-05D15C1A622C}"/>
          </ac:spMkLst>
        </pc:spChg>
        <pc:spChg chg="del">
          <ac:chgData name="Marco Naumann" userId="767bb1abbfe433f5" providerId="LiveId" clId="{297072A2-4140-4D63-902D-92F036972486}" dt="2021-06-16T07:52:24.442" v="8006" actId="478"/>
          <ac:spMkLst>
            <pc:docMk/>
            <pc:sldMk cId="2937290701" sldId="270"/>
            <ac:spMk id="104" creationId="{7CA93AAC-6E06-4A1C-81A1-A3A10766FC7C}"/>
          </ac:spMkLst>
        </pc:spChg>
        <pc:spChg chg="del">
          <ac:chgData name="Marco Naumann" userId="767bb1abbfe433f5" providerId="LiveId" clId="{297072A2-4140-4D63-902D-92F036972486}" dt="2021-06-16T07:52:24.442" v="8006" actId="478"/>
          <ac:spMkLst>
            <pc:docMk/>
            <pc:sldMk cId="2937290701" sldId="270"/>
            <ac:spMk id="105" creationId="{75BB77EC-D987-40DC-AD40-E068F7732417}"/>
          </ac:spMkLst>
        </pc:spChg>
        <pc:spChg chg="del">
          <ac:chgData name="Marco Naumann" userId="767bb1abbfe433f5" providerId="LiveId" clId="{297072A2-4140-4D63-902D-92F036972486}" dt="2021-06-16T07:52:24.442" v="8006" actId="478"/>
          <ac:spMkLst>
            <pc:docMk/>
            <pc:sldMk cId="2937290701" sldId="270"/>
            <ac:spMk id="106" creationId="{D6247155-655A-40AC-9168-4112CD745E87}"/>
          </ac:spMkLst>
        </pc:spChg>
        <pc:spChg chg="del">
          <ac:chgData name="Marco Naumann" userId="767bb1abbfe433f5" providerId="LiveId" clId="{297072A2-4140-4D63-902D-92F036972486}" dt="2021-06-16T07:52:24.442" v="8006" actId="478"/>
          <ac:spMkLst>
            <pc:docMk/>
            <pc:sldMk cId="2937290701" sldId="270"/>
            <ac:spMk id="107" creationId="{42A65F2F-C8C5-4901-B7EA-C4CFC41058CF}"/>
          </ac:spMkLst>
        </pc:spChg>
        <pc:spChg chg="del">
          <ac:chgData name="Marco Naumann" userId="767bb1abbfe433f5" providerId="LiveId" clId="{297072A2-4140-4D63-902D-92F036972486}" dt="2021-06-16T07:52:24.442" v="8006" actId="478"/>
          <ac:spMkLst>
            <pc:docMk/>
            <pc:sldMk cId="2937290701" sldId="270"/>
            <ac:spMk id="138" creationId="{E7879005-73E2-4D32-AAA8-2447142ED09C}"/>
          </ac:spMkLst>
        </pc:spChg>
        <pc:spChg chg="del">
          <ac:chgData name="Marco Naumann" userId="767bb1abbfe433f5" providerId="LiveId" clId="{297072A2-4140-4D63-902D-92F036972486}" dt="2021-06-16T07:52:24.442" v="8006" actId="478"/>
          <ac:spMkLst>
            <pc:docMk/>
            <pc:sldMk cId="2937290701" sldId="270"/>
            <ac:spMk id="139" creationId="{7F5696AE-F549-4C04-9B70-7C6144DA7692}"/>
          </ac:spMkLst>
        </pc:spChg>
        <pc:spChg chg="del">
          <ac:chgData name="Marco Naumann" userId="767bb1abbfe433f5" providerId="LiveId" clId="{297072A2-4140-4D63-902D-92F036972486}" dt="2021-06-16T07:52:24.442" v="8006" actId="478"/>
          <ac:spMkLst>
            <pc:docMk/>
            <pc:sldMk cId="2937290701" sldId="270"/>
            <ac:spMk id="140" creationId="{B7962E6E-C4B0-4E3A-A735-71C39199D5E6}"/>
          </ac:spMkLst>
        </pc:spChg>
        <pc:spChg chg="del">
          <ac:chgData name="Marco Naumann" userId="767bb1abbfe433f5" providerId="LiveId" clId="{297072A2-4140-4D63-902D-92F036972486}" dt="2021-06-16T07:52:24.442" v="8006" actId="478"/>
          <ac:spMkLst>
            <pc:docMk/>
            <pc:sldMk cId="2937290701" sldId="270"/>
            <ac:spMk id="141" creationId="{94449F62-AD4B-4ABB-A012-E2182AD2FF48}"/>
          </ac:spMkLst>
        </pc:spChg>
        <pc:spChg chg="del">
          <ac:chgData name="Marco Naumann" userId="767bb1abbfe433f5" providerId="LiveId" clId="{297072A2-4140-4D63-902D-92F036972486}" dt="2021-06-16T07:52:24.442" v="8006" actId="478"/>
          <ac:spMkLst>
            <pc:docMk/>
            <pc:sldMk cId="2937290701" sldId="270"/>
            <ac:spMk id="142" creationId="{06AEC19E-9814-4C0D-9AA5-0D0AC7684527}"/>
          </ac:spMkLst>
        </pc:spChg>
        <pc:spChg chg="del">
          <ac:chgData name="Marco Naumann" userId="767bb1abbfe433f5" providerId="LiveId" clId="{297072A2-4140-4D63-902D-92F036972486}" dt="2021-06-16T07:52:24.442" v="8006" actId="478"/>
          <ac:spMkLst>
            <pc:docMk/>
            <pc:sldMk cId="2937290701" sldId="270"/>
            <ac:spMk id="143" creationId="{4DA6D4BD-70FB-47D3-88A5-AECCC69D5DD5}"/>
          </ac:spMkLst>
        </pc:spChg>
        <pc:spChg chg="del">
          <ac:chgData name="Marco Naumann" userId="767bb1abbfe433f5" providerId="LiveId" clId="{297072A2-4140-4D63-902D-92F036972486}" dt="2021-06-16T07:52:24.442" v="8006" actId="478"/>
          <ac:spMkLst>
            <pc:docMk/>
            <pc:sldMk cId="2937290701" sldId="270"/>
            <ac:spMk id="144" creationId="{2BBF1B29-966D-4CD5-9FF9-BA7E73F622EB}"/>
          </ac:spMkLst>
        </pc:spChg>
        <pc:spChg chg="del">
          <ac:chgData name="Marco Naumann" userId="767bb1abbfe433f5" providerId="LiveId" clId="{297072A2-4140-4D63-902D-92F036972486}" dt="2021-06-16T07:52:24.442" v="8006" actId="478"/>
          <ac:spMkLst>
            <pc:docMk/>
            <pc:sldMk cId="2937290701" sldId="270"/>
            <ac:spMk id="145" creationId="{A6379435-81C6-40C3-A6E6-3395FB788F24}"/>
          </ac:spMkLst>
        </pc:spChg>
        <pc:spChg chg="del">
          <ac:chgData name="Marco Naumann" userId="767bb1abbfe433f5" providerId="LiveId" clId="{297072A2-4140-4D63-902D-92F036972486}" dt="2021-06-16T07:52:24.442" v="8006" actId="478"/>
          <ac:spMkLst>
            <pc:docMk/>
            <pc:sldMk cId="2937290701" sldId="270"/>
            <ac:spMk id="146" creationId="{E39A725D-A58D-49EA-845A-A7520D51EAA4}"/>
          </ac:spMkLst>
        </pc:spChg>
        <pc:spChg chg="del">
          <ac:chgData name="Marco Naumann" userId="767bb1abbfe433f5" providerId="LiveId" clId="{297072A2-4140-4D63-902D-92F036972486}" dt="2021-06-16T07:52:24.442" v="8006" actId="478"/>
          <ac:spMkLst>
            <pc:docMk/>
            <pc:sldMk cId="2937290701" sldId="270"/>
            <ac:spMk id="147" creationId="{EAC2625C-AA16-4AFC-AA8F-73CCC44C6E37}"/>
          </ac:spMkLst>
        </pc:spChg>
        <pc:spChg chg="del">
          <ac:chgData name="Marco Naumann" userId="767bb1abbfe433f5" providerId="LiveId" clId="{297072A2-4140-4D63-902D-92F036972486}" dt="2021-06-16T07:52:24.442" v="8006" actId="478"/>
          <ac:spMkLst>
            <pc:docMk/>
            <pc:sldMk cId="2937290701" sldId="270"/>
            <ac:spMk id="148" creationId="{1948D19A-68CA-44E6-9FDF-A2BB7514B6F9}"/>
          </ac:spMkLst>
        </pc:spChg>
        <pc:spChg chg="del">
          <ac:chgData name="Marco Naumann" userId="767bb1abbfe433f5" providerId="LiveId" clId="{297072A2-4140-4D63-902D-92F036972486}" dt="2021-06-16T07:52:24.442" v="8006" actId="478"/>
          <ac:spMkLst>
            <pc:docMk/>
            <pc:sldMk cId="2937290701" sldId="270"/>
            <ac:spMk id="149" creationId="{BE740235-ADE1-4317-80C4-76BF86B3AA23}"/>
          </ac:spMkLst>
        </pc:spChg>
        <pc:spChg chg="del">
          <ac:chgData name="Marco Naumann" userId="767bb1abbfe433f5" providerId="LiveId" clId="{297072A2-4140-4D63-902D-92F036972486}" dt="2021-06-16T07:52:24.442" v="8006" actId="478"/>
          <ac:spMkLst>
            <pc:docMk/>
            <pc:sldMk cId="2937290701" sldId="270"/>
            <ac:spMk id="150" creationId="{E80BBC09-BF7A-43F2-AD8F-7E0E40FB5CA1}"/>
          </ac:spMkLst>
        </pc:spChg>
        <pc:spChg chg="del">
          <ac:chgData name="Marco Naumann" userId="767bb1abbfe433f5" providerId="LiveId" clId="{297072A2-4140-4D63-902D-92F036972486}" dt="2021-06-16T07:52:24.442" v="8006" actId="478"/>
          <ac:spMkLst>
            <pc:docMk/>
            <pc:sldMk cId="2937290701" sldId="270"/>
            <ac:spMk id="151" creationId="{E4DEC880-4AD5-4BFA-AF44-60632D6DF70B}"/>
          </ac:spMkLst>
        </pc:spChg>
        <pc:spChg chg="del">
          <ac:chgData name="Marco Naumann" userId="767bb1abbfe433f5" providerId="LiveId" clId="{297072A2-4140-4D63-902D-92F036972486}" dt="2021-06-16T07:52:24.442" v="8006" actId="478"/>
          <ac:spMkLst>
            <pc:docMk/>
            <pc:sldMk cId="2937290701" sldId="270"/>
            <ac:spMk id="152" creationId="{4709EFDE-E560-4997-BB6E-F4F2EB1E13DE}"/>
          </ac:spMkLst>
        </pc:spChg>
        <pc:spChg chg="del">
          <ac:chgData name="Marco Naumann" userId="767bb1abbfe433f5" providerId="LiveId" clId="{297072A2-4140-4D63-902D-92F036972486}" dt="2021-06-16T07:52:24.442" v="8006" actId="478"/>
          <ac:spMkLst>
            <pc:docMk/>
            <pc:sldMk cId="2937290701" sldId="270"/>
            <ac:spMk id="153" creationId="{B893469E-EF76-4BF8-98E1-CFBF0D8CB8E9}"/>
          </ac:spMkLst>
        </pc:spChg>
        <pc:spChg chg="del">
          <ac:chgData name="Marco Naumann" userId="767bb1abbfe433f5" providerId="LiveId" clId="{297072A2-4140-4D63-902D-92F036972486}" dt="2021-06-16T07:52:24.442" v="8006" actId="478"/>
          <ac:spMkLst>
            <pc:docMk/>
            <pc:sldMk cId="2937290701" sldId="270"/>
            <ac:spMk id="154" creationId="{AFA49D50-9D49-4708-8334-7340E34D67F3}"/>
          </ac:spMkLst>
        </pc:spChg>
        <pc:spChg chg="del">
          <ac:chgData name="Marco Naumann" userId="767bb1abbfe433f5" providerId="LiveId" clId="{297072A2-4140-4D63-902D-92F036972486}" dt="2021-06-16T07:52:24.442" v="8006" actId="478"/>
          <ac:spMkLst>
            <pc:docMk/>
            <pc:sldMk cId="2937290701" sldId="270"/>
            <ac:spMk id="155" creationId="{DE536CA4-4F0F-41CF-9CB2-2DDECEE29F56}"/>
          </ac:spMkLst>
        </pc:spChg>
        <pc:spChg chg="del">
          <ac:chgData name="Marco Naumann" userId="767bb1abbfe433f5" providerId="LiveId" clId="{297072A2-4140-4D63-902D-92F036972486}" dt="2021-06-16T07:52:24.442" v="8006" actId="478"/>
          <ac:spMkLst>
            <pc:docMk/>
            <pc:sldMk cId="2937290701" sldId="270"/>
            <ac:spMk id="156" creationId="{5EBDD433-B25F-40B5-8E8D-FFE8FD3732E8}"/>
          </ac:spMkLst>
        </pc:spChg>
        <pc:spChg chg="del">
          <ac:chgData name="Marco Naumann" userId="767bb1abbfe433f5" providerId="LiveId" clId="{297072A2-4140-4D63-902D-92F036972486}" dt="2021-06-16T07:52:24.442" v="8006" actId="478"/>
          <ac:spMkLst>
            <pc:docMk/>
            <pc:sldMk cId="2937290701" sldId="270"/>
            <ac:spMk id="157" creationId="{C7FDEC7E-03C5-432C-8A10-EA3080DCBBBA}"/>
          </ac:spMkLst>
        </pc:spChg>
        <pc:spChg chg="del">
          <ac:chgData name="Marco Naumann" userId="767bb1abbfe433f5" providerId="LiveId" clId="{297072A2-4140-4D63-902D-92F036972486}" dt="2021-06-16T07:52:24.442" v="8006" actId="478"/>
          <ac:spMkLst>
            <pc:docMk/>
            <pc:sldMk cId="2937290701" sldId="270"/>
            <ac:spMk id="158" creationId="{2C748BB0-37BC-496F-A6CA-A04B50EEE59F}"/>
          </ac:spMkLst>
        </pc:spChg>
        <pc:spChg chg="del">
          <ac:chgData name="Marco Naumann" userId="767bb1abbfe433f5" providerId="LiveId" clId="{297072A2-4140-4D63-902D-92F036972486}" dt="2021-06-16T07:52:24.442" v="8006" actId="478"/>
          <ac:spMkLst>
            <pc:docMk/>
            <pc:sldMk cId="2937290701" sldId="270"/>
            <ac:spMk id="159" creationId="{53DF65EE-786D-441A-A95D-13AD02C4EC21}"/>
          </ac:spMkLst>
        </pc:spChg>
        <pc:spChg chg="del">
          <ac:chgData name="Marco Naumann" userId="767bb1abbfe433f5" providerId="LiveId" clId="{297072A2-4140-4D63-902D-92F036972486}" dt="2021-06-16T07:52:24.442" v="8006" actId="478"/>
          <ac:spMkLst>
            <pc:docMk/>
            <pc:sldMk cId="2937290701" sldId="270"/>
            <ac:spMk id="160" creationId="{B46AC313-09E4-46C6-94F6-E70C99D4928A}"/>
          </ac:spMkLst>
        </pc:spChg>
        <pc:spChg chg="del">
          <ac:chgData name="Marco Naumann" userId="767bb1abbfe433f5" providerId="LiveId" clId="{297072A2-4140-4D63-902D-92F036972486}" dt="2021-06-16T07:52:24.442" v="8006" actId="478"/>
          <ac:spMkLst>
            <pc:docMk/>
            <pc:sldMk cId="2937290701" sldId="270"/>
            <ac:spMk id="161" creationId="{305FFFE2-CBFA-4B6D-9382-8D2F3474265A}"/>
          </ac:spMkLst>
        </pc:spChg>
        <pc:spChg chg="del">
          <ac:chgData name="Marco Naumann" userId="767bb1abbfe433f5" providerId="LiveId" clId="{297072A2-4140-4D63-902D-92F036972486}" dt="2021-06-16T07:52:24.442" v="8006" actId="478"/>
          <ac:spMkLst>
            <pc:docMk/>
            <pc:sldMk cId="2937290701" sldId="270"/>
            <ac:spMk id="162" creationId="{D003755E-6FFF-4FAA-AE57-1EEFA2E16DD8}"/>
          </ac:spMkLst>
        </pc:spChg>
        <pc:spChg chg="del">
          <ac:chgData name="Marco Naumann" userId="767bb1abbfe433f5" providerId="LiveId" clId="{297072A2-4140-4D63-902D-92F036972486}" dt="2021-06-16T07:52:24.442" v="8006" actId="478"/>
          <ac:spMkLst>
            <pc:docMk/>
            <pc:sldMk cId="2937290701" sldId="270"/>
            <ac:spMk id="163" creationId="{285F6325-764E-4DD4-A2F6-613FE567794A}"/>
          </ac:spMkLst>
        </pc:spChg>
        <pc:spChg chg="del">
          <ac:chgData name="Marco Naumann" userId="767bb1abbfe433f5" providerId="LiveId" clId="{297072A2-4140-4D63-902D-92F036972486}" dt="2021-06-16T07:52:24.442" v="8006" actId="478"/>
          <ac:spMkLst>
            <pc:docMk/>
            <pc:sldMk cId="2937290701" sldId="270"/>
            <ac:spMk id="164" creationId="{739EC649-848F-488D-AA8D-0B0C99B198EE}"/>
          </ac:spMkLst>
        </pc:spChg>
        <pc:spChg chg="del">
          <ac:chgData name="Marco Naumann" userId="767bb1abbfe433f5" providerId="LiveId" clId="{297072A2-4140-4D63-902D-92F036972486}" dt="2021-06-16T07:52:24.442" v="8006" actId="478"/>
          <ac:spMkLst>
            <pc:docMk/>
            <pc:sldMk cId="2937290701" sldId="270"/>
            <ac:spMk id="165" creationId="{4520F0A2-6B27-4C56-85AA-CC034BA97CC9}"/>
          </ac:spMkLst>
        </pc:spChg>
        <pc:spChg chg="del">
          <ac:chgData name="Marco Naumann" userId="767bb1abbfe433f5" providerId="LiveId" clId="{297072A2-4140-4D63-902D-92F036972486}" dt="2021-06-16T07:52:24.442" v="8006" actId="478"/>
          <ac:spMkLst>
            <pc:docMk/>
            <pc:sldMk cId="2937290701" sldId="270"/>
            <ac:spMk id="166" creationId="{8D5B3B9E-0200-4FBA-A717-E8081FBBF400}"/>
          </ac:spMkLst>
        </pc:spChg>
        <pc:spChg chg="del">
          <ac:chgData name="Marco Naumann" userId="767bb1abbfe433f5" providerId="LiveId" clId="{297072A2-4140-4D63-902D-92F036972486}" dt="2021-06-16T07:52:24.442" v="8006" actId="478"/>
          <ac:spMkLst>
            <pc:docMk/>
            <pc:sldMk cId="2937290701" sldId="270"/>
            <ac:spMk id="167" creationId="{E715D19C-220B-4A5A-B0A4-A0068F34FA6C}"/>
          </ac:spMkLst>
        </pc:spChg>
        <pc:spChg chg="del">
          <ac:chgData name="Marco Naumann" userId="767bb1abbfe433f5" providerId="LiveId" clId="{297072A2-4140-4D63-902D-92F036972486}" dt="2021-06-16T07:52:24.442" v="8006" actId="478"/>
          <ac:spMkLst>
            <pc:docMk/>
            <pc:sldMk cId="2937290701" sldId="270"/>
            <ac:spMk id="168" creationId="{50727E8C-9E18-4405-A3A0-7795CA930962}"/>
          </ac:spMkLst>
        </pc:spChg>
        <pc:spChg chg="del">
          <ac:chgData name="Marco Naumann" userId="767bb1abbfe433f5" providerId="LiveId" clId="{297072A2-4140-4D63-902D-92F036972486}" dt="2021-06-16T07:52:24.442" v="8006" actId="478"/>
          <ac:spMkLst>
            <pc:docMk/>
            <pc:sldMk cId="2937290701" sldId="270"/>
            <ac:spMk id="169" creationId="{C199F1A1-600E-4463-8F20-DC697AECD726}"/>
          </ac:spMkLst>
        </pc:spChg>
        <pc:spChg chg="del">
          <ac:chgData name="Marco Naumann" userId="767bb1abbfe433f5" providerId="LiveId" clId="{297072A2-4140-4D63-902D-92F036972486}" dt="2021-06-16T07:52:24.442" v="8006" actId="478"/>
          <ac:spMkLst>
            <pc:docMk/>
            <pc:sldMk cId="2937290701" sldId="270"/>
            <ac:spMk id="170" creationId="{3695418C-2CF2-48EE-BFEB-C6719FFF90F5}"/>
          </ac:spMkLst>
        </pc:spChg>
        <pc:spChg chg="del">
          <ac:chgData name="Marco Naumann" userId="767bb1abbfe433f5" providerId="LiveId" clId="{297072A2-4140-4D63-902D-92F036972486}" dt="2021-06-16T07:52:24.442" v="8006" actId="478"/>
          <ac:spMkLst>
            <pc:docMk/>
            <pc:sldMk cId="2937290701" sldId="270"/>
            <ac:spMk id="171" creationId="{5E064220-FC91-42D2-BA73-5886C4E9504A}"/>
          </ac:spMkLst>
        </pc:spChg>
        <pc:spChg chg="del">
          <ac:chgData name="Marco Naumann" userId="767bb1abbfe433f5" providerId="LiveId" clId="{297072A2-4140-4D63-902D-92F036972486}" dt="2021-06-16T07:52:24.442" v="8006" actId="478"/>
          <ac:spMkLst>
            <pc:docMk/>
            <pc:sldMk cId="2937290701" sldId="270"/>
            <ac:spMk id="172" creationId="{6B083DC7-47DE-4008-A908-B6283AA996C5}"/>
          </ac:spMkLst>
        </pc:spChg>
        <pc:spChg chg="del">
          <ac:chgData name="Marco Naumann" userId="767bb1abbfe433f5" providerId="LiveId" clId="{297072A2-4140-4D63-902D-92F036972486}" dt="2021-06-16T07:52:24.442" v="8006" actId="478"/>
          <ac:spMkLst>
            <pc:docMk/>
            <pc:sldMk cId="2937290701" sldId="270"/>
            <ac:spMk id="173" creationId="{DCDE32C1-0A12-404D-95F3-83F3575C47A7}"/>
          </ac:spMkLst>
        </pc:spChg>
        <pc:spChg chg="del">
          <ac:chgData name="Marco Naumann" userId="767bb1abbfe433f5" providerId="LiveId" clId="{297072A2-4140-4D63-902D-92F036972486}" dt="2021-06-16T07:52:24.442" v="8006" actId="478"/>
          <ac:spMkLst>
            <pc:docMk/>
            <pc:sldMk cId="2937290701" sldId="270"/>
            <ac:spMk id="174" creationId="{2C66E04E-5518-4253-9242-7DB97F788398}"/>
          </ac:spMkLst>
        </pc:spChg>
        <pc:spChg chg="del">
          <ac:chgData name="Marco Naumann" userId="767bb1abbfe433f5" providerId="LiveId" clId="{297072A2-4140-4D63-902D-92F036972486}" dt="2021-06-16T07:52:24.442" v="8006" actId="478"/>
          <ac:spMkLst>
            <pc:docMk/>
            <pc:sldMk cId="2937290701" sldId="270"/>
            <ac:spMk id="175" creationId="{81F56485-E7BA-4EC2-89C5-21FB07EE7948}"/>
          </ac:spMkLst>
        </pc:spChg>
        <pc:spChg chg="del">
          <ac:chgData name="Marco Naumann" userId="767bb1abbfe433f5" providerId="LiveId" clId="{297072A2-4140-4D63-902D-92F036972486}" dt="2021-06-16T07:52:24.442" v="8006" actId="478"/>
          <ac:spMkLst>
            <pc:docMk/>
            <pc:sldMk cId="2937290701" sldId="270"/>
            <ac:spMk id="176" creationId="{F92DF8F8-C434-4D8E-A616-1ADAEF1127AF}"/>
          </ac:spMkLst>
        </pc:spChg>
        <pc:spChg chg="del">
          <ac:chgData name="Marco Naumann" userId="767bb1abbfe433f5" providerId="LiveId" clId="{297072A2-4140-4D63-902D-92F036972486}" dt="2021-06-16T07:52:24.442" v="8006" actId="478"/>
          <ac:spMkLst>
            <pc:docMk/>
            <pc:sldMk cId="2937290701" sldId="270"/>
            <ac:spMk id="177" creationId="{623550F0-901C-4DE0-ABD7-7600C6B652F7}"/>
          </ac:spMkLst>
        </pc:spChg>
        <pc:spChg chg="del">
          <ac:chgData name="Marco Naumann" userId="767bb1abbfe433f5" providerId="LiveId" clId="{297072A2-4140-4D63-902D-92F036972486}" dt="2021-06-16T07:52:24.442" v="8006" actId="478"/>
          <ac:spMkLst>
            <pc:docMk/>
            <pc:sldMk cId="2937290701" sldId="270"/>
            <ac:spMk id="178" creationId="{65356255-FA6E-4674-9C91-E92F7BEF57B1}"/>
          </ac:spMkLst>
        </pc:spChg>
        <pc:spChg chg="del">
          <ac:chgData name="Marco Naumann" userId="767bb1abbfe433f5" providerId="LiveId" clId="{297072A2-4140-4D63-902D-92F036972486}" dt="2021-06-16T07:52:24.442" v="8006" actId="478"/>
          <ac:spMkLst>
            <pc:docMk/>
            <pc:sldMk cId="2937290701" sldId="270"/>
            <ac:spMk id="179" creationId="{8A868910-77E1-4786-85DE-ABE3BBCBFD25}"/>
          </ac:spMkLst>
        </pc:spChg>
        <pc:spChg chg="del">
          <ac:chgData name="Marco Naumann" userId="767bb1abbfe433f5" providerId="LiveId" clId="{297072A2-4140-4D63-902D-92F036972486}" dt="2021-06-16T07:52:24.442" v="8006" actId="478"/>
          <ac:spMkLst>
            <pc:docMk/>
            <pc:sldMk cId="2937290701" sldId="270"/>
            <ac:spMk id="180" creationId="{F4DA890E-60AC-4D0C-B255-F1374185219A}"/>
          </ac:spMkLst>
        </pc:spChg>
        <pc:spChg chg="del">
          <ac:chgData name="Marco Naumann" userId="767bb1abbfe433f5" providerId="LiveId" clId="{297072A2-4140-4D63-902D-92F036972486}" dt="2021-06-16T07:52:24.442" v="8006" actId="478"/>
          <ac:spMkLst>
            <pc:docMk/>
            <pc:sldMk cId="2937290701" sldId="270"/>
            <ac:spMk id="181" creationId="{B8FF1C16-A66A-4B30-B4AB-55BEB27D7D0C}"/>
          </ac:spMkLst>
        </pc:spChg>
        <pc:spChg chg="del">
          <ac:chgData name="Marco Naumann" userId="767bb1abbfe433f5" providerId="LiveId" clId="{297072A2-4140-4D63-902D-92F036972486}" dt="2021-06-16T07:52:24.442" v="8006" actId="478"/>
          <ac:spMkLst>
            <pc:docMk/>
            <pc:sldMk cId="2937290701" sldId="270"/>
            <ac:spMk id="182" creationId="{8D09AB29-B525-4A60-B63A-A06F244BFA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929B3-EDC4-4292-BA5A-2119A16C91BC}" type="datetimeFigureOut">
              <a:rPr lang="de-DE" smtClean="0"/>
              <a:t>16.06.2021</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E0915-CD52-4968-84CC-DCADF0878D91}" type="slidenum">
              <a:rPr lang="de-DE" smtClean="0"/>
              <a:t>‹#›</a:t>
            </a:fld>
            <a:endParaRPr lang="de-DE"/>
          </a:p>
        </p:txBody>
      </p:sp>
    </p:spTree>
    <p:extLst>
      <p:ext uri="{BB962C8B-B14F-4D97-AF65-F5344CB8AC3E}">
        <p14:creationId xmlns:p14="http://schemas.microsoft.com/office/powerpoint/2010/main" val="242156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Randomized_algorithm"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en.wikipedia.org/wiki/Work_stealing#cite_note-jacm-2" TargetMode="External"/><Relationship Id="rId4" Type="http://schemas.openxmlformats.org/officeDocument/2006/relationships/hyperlink" Target="https://en.wikipedia.org/wiki/Double-ended_queu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Randomized_algorithm"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en.wikipedia.org/wiki/Work_stealing#cite_note-jacm-2" TargetMode="External"/><Relationship Id="rId4" Type="http://schemas.openxmlformats.org/officeDocument/2006/relationships/hyperlink" Target="https://en.wikipedia.org/wiki/Double-ended_queu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Img</a:t>
            </a:r>
            <a:r>
              <a:rPr lang="en-US" dirty="0"/>
              <a:t> </a:t>
            </a:r>
            <a:r>
              <a:rPr lang="en-US" dirty="0" err="1"/>
              <a:t>src</a:t>
            </a:r>
            <a:r>
              <a:rPr lang="en-US" dirty="0"/>
              <a:t>:  https://www.thoughtco.com/thmb/su46sbq08VX4unr8_ehrqKGreug=/2449x1224/filters:fill(auto,1)/Getty_cue_and_queue-158318139-5847493c3df78c0230e83369.jpg</a:t>
            </a:r>
          </a:p>
          <a:p>
            <a:endParaRPr lang="en-US" dirty="0"/>
          </a:p>
        </p:txBody>
      </p:sp>
      <p:sp>
        <p:nvSpPr>
          <p:cNvPr id="4" name="Slide Number Placeholder 3"/>
          <p:cNvSpPr>
            <a:spLocks noGrp="1"/>
          </p:cNvSpPr>
          <p:nvPr>
            <p:ph type="sldNum" sz="quarter" idx="5"/>
          </p:nvPr>
        </p:nvSpPr>
        <p:spPr/>
        <p:txBody>
          <a:bodyPr/>
          <a:lstStyle/>
          <a:p>
            <a:fld id="{6C0E0915-CD52-4968-84CC-DCADF0878D91}" type="slidenum">
              <a:rPr lang="de-DE" smtClean="0"/>
              <a:t>1</a:t>
            </a:fld>
            <a:endParaRPr lang="de-DE"/>
          </a:p>
        </p:txBody>
      </p:sp>
    </p:spTree>
    <p:extLst>
      <p:ext uri="{BB962C8B-B14F-4D97-AF65-F5344CB8AC3E}">
        <p14:creationId xmlns:p14="http://schemas.microsoft.com/office/powerpoint/2010/main" val="1610772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a:hlinkClick r:id="rId3" tooltip="Randomized algorithm"/>
              </a:rPr>
              <a:t>randomized</a:t>
            </a:r>
            <a:r>
              <a:rPr lang="en-US" dirty="0"/>
              <a:t> version of the work stealing algorithm presented by </a:t>
            </a:r>
            <a:r>
              <a:rPr lang="en-US" dirty="0" err="1"/>
              <a:t>Blumofe</a:t>
            </a:r>
            <a:r>
              <a:rPr lang="en-US" dirty="0"/>
              <a:t> and </a:t>
            </a:r>
            <a:r>
              <a:rPr lang="en-US" dirty="0" err="1"/>
              <a:t>Leiserson</a:t>
            </a:r>
            <a:r>
              <a:rPr lang="en-US" dirty="0"/>
              <a:t> maintains several threads of execution and schedules these onto </a:t>
            </a:r>
            <a:r>
              <a:rPr lang="en-US" dirty="0">
                <a:effectLst/>
              </a:rPr>
              <a:t>P {\</a:t>
            </a:r>
            <a:r>
              <a:rPr lang="en-US" dirty="0" err="1">
                <a:effectLst/>
              </a:rPr>
              <a:t>displaystyle</a:t>
            </a:r>
            <a:r>
              <a:rPr lang="en-US" dirty="0">
                <a:effectLst/>
              </a:rPr>
              <a:t> P} </a:t>
            </a:r>
            <a:r>
              <a:rPr lang="en-US" dirty="0"/>
              <a:t>processors. Each of the processors has a </a:t>
            </a:r>
            <a:r>
              <a:rPr lang="en-US" dirty="0">
                <a:hlinkClick r:id="rId4" tooltip="Double-ended queue"/>
              </a:rPr>
              <a:t>double-ended queue</a:t>
            </a:r>
            <a:r>
              <a:rPr lang="en-US" dirty="0"/>
              <a:t> (deque) of threads. Call the ends of the deque "top" and "bottom". </a:t>
            </a:r>
          </a:p>
          <a:p>
            <a:r>
              <a:rPr lang="en-US" dirty="0"/>
              <a:t>Each processor that has a current thread to execute, executes the instructions in the thread one by one, until it encounters an instruction that causes one of four "special" behaviors:</a:t>
            </a:r>
            <a:r>
              <a:rPr lang="en-US" baseline="30000" dirty="0">
                <a:hlinkClick r:id="rId5"/>
              </a:rPr>
              <a:t>[2]</a:t>
            </a:r>
            <a:r>
              <a:rPr lang="en-US" baseline="30000" dirty="0">
                <a:effectLst/>
              </a:rPr>
              <a:t>:10</a:t>
            </a:r>
            <a:r>
              <a:rPr lang="en-US" dirty="0"/>
              <a:t> </a:t>
            </a:r>
          </a:p>
          <a:p>
            <a:pPr>
              <a:buFont typeface="Arial" panose="020B0604020202020204" pitchFamily="34" charset="0"/>
              <a:buChar char="•"/>
            </a:pPr>
            <a:r>
              <a:rPr lang="en-US" dirty="0"/>
              <a:t>A </a:t>
            </a:r>
            <a:r>
              <a:rPr lang="en-US" i="1" dirty="0"/>
              <a:t>spawn</a:t>
            </a:r>
            <a:r>
              <a:rPr lang="en-US" dirty="0"/>
              <a:t> instruction causes a new thread to be created. The current thread is placed at the bottom of the deque, and the processor starts executing the new thread.</a:t>
            </a:r>
          </a:p>
          <a:p>
            <a:pPr>
              <a:buFont typeface="Arial" panose="020B0604020202020204" pitchFamily="34" charset="0"/>
              <a:buChar char="•"/>
            </a:pPr>
            <a:r>
              <a:rPr lang="en-US" dirty="0"/>
              <a:t>A </a:t>
            </a:r>
            <a:r>
              <a:rPr lang="en-US" i="1" dirty="0"/>
              <a:t>stalling</a:t>
            </a:r>
            <a:r>
              <a:rPr lang="en-US" dirty="0"/>
              <a:t> instruction is one that temporarily halts execution of its thread. The processor pops a thread off the bottom of its deque and starts executing that thread. If its deque is empty, it starts work stealing, explained below.</a:t>
            </a:r>
          </a:p>
          <a:p>
            <a:pPr>
              <a:buFont typeface="Arial" panose="020B0604020202020204" pitchFamily="34" charset="0"/>
              <a:buChar char="•"/>
            </a:pPr>
            <a:r>
              <a:rPr lang="en-US" dirty="0"/>
              <a:t>An instruction may cause a thread to </a:t>
            </a:r>
            <a:r>
              <a:rPr lang="en-US" i="1" dirty="0"/>
              <a:t>die</a:t>
            </a:r>
            <a:r>
              <a:rPr lang="en-US" dirty="0"/>
              <a:t>. The behavior in this case is the same as for an instruction that stalls.</a:t>
            </a:r>
          </a:p>
          <a:p>
            <a:pPr>
              <a:buFont typeface="Arial" panose="020B0604020202020204" pitchFamily="34" charset="0"/>
              <a:buChar char="•"/>
            </a:pPr>
            <a:r>
              <a:rPr lang="en-US" dirty="0"/>
              <a:t>An instruction may </a:t>
            </a:r>
            <a:r>
              <a:rPr lang="en-US" i="1" dirty="0"/>
              <a:t>enable</a:t>
            </a:r>
            <a:r>
              <a:rPr lang="en-US" dirty="0"/>
              <a:t> another thread. The other thread is pushed onto the bottom of the deque, but the processor continues execution of its current thread.</a:t>
            </a:r>
          </a:p>
          <a:p>
            <a:r>
              <a:rPr lang="en-US" dirty="0"/>
              <a:t>Initially, a computation consists of a single thread and is assigned to some processor, while the other processors start off idle. Any processor that becomes idle starts the actual process of work stealing, which means the following: </a:t>
            </a:r>
          </a:p>
          <a:p>
            <a:pPr>
              <a:buFont typeface="Arial" panose="020B0604020202020204" pitchFamily="34" charset="0"/>
              <a:buChar char="•"/>
            </a:pPr>
            <a:r>
              <a:rPr lang="en-US" dirty="0"/>
              <a:t>it picks another processor uniformly at random;</a:t>
            </a:r>
          </a:p>
          <a:p>
            <a:pPr>
              <a:buFont typeface="Arial" panose="020B0604020202020204" pitchFamily="34" charset="0"/>
              <a:buChar char="•"/>
            </a:pPr>
            <a:r>
              <a:rPr lang="en-US" dirty="0"/>
              <a:t>if the other processor's deque is non-empty, it pops the top-most thread off the deque and starts executing that;</a:t>
            </a:r>
          </a:p>
          <a:p>
            <a:pPr>
              <a:buFont typeface="Arial" panose="020B0604020202020204" pitchFamily="34" charset="0"/>
              <a:buChar char="•"/>
            </a:pPr>
            <a:r>
              <a:rPr lang="en-US" dirty="0"/>
              <a:t>else, repeat.</a:t>
            </a:r>
          </a:p>
          <a:p>
            <a:endParaRPr lang="de-DE" noProof="0" dirty="0"/>
          </a:p>
        </p:txBody>
      </p:sp>
      <p:sp>
        <p:nvSpPr>
          <p:cNvPr id="4" name="Slide Number Placeholder 3"/>
          <p:cNvSpPr>
            <a:spLocks noGrp="1"/>
          </p:cNvSpPr>
          <p:nvPr>
            <p:ph type="sldNum" sz="quarter" idx="5"/>
          </p:nvPr>
        </p:nvSpPr>
        <p:spPr/>
        <p:txBody>
          <a:bodyPr/>
          <a:lstStyle/>
          <a:p>
            <a:fld id="{6C0E0915-CD52-4968-84CC-DCADF0878D91}" type="slidenum">
              <a:rPr lang="de-DE" smtClean="0"/>
              <a:t>12</a:t>
            </a:fld>
            <a:endParaRPr lang="de-DE"/>
          </a:p>
        </p:txBody>
      </p:sp>
    </p:spTree>
    <p:extLst>
      <p:ext uri="{BB962C8B-B14F-4D97-AF65-F5344CB8AC3E}">
        <p14:creationId xmlns:p14="http://schemas.microsoft.com/office/powerpoint/2010/main" val="3021298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a:hlinkClick r:id="rId3" tooltip="Randomized algorithm"/>
              </a:rPr>
              <a:t>randomized</a:t>
            </a:r>
            <a:r>
              <a:rPr lang="en-US" dirty="0"/>
              <a:t> version of the work stealing algorithm presented by </a:t>
            </a:r>
            <a:r>
              <a:rPr lang="en-US" dirty="0" err="1"/>
              <a:t>Blumofe</a:t>
            </a:r>
            <a:r>
              <a:rPr lang="en-US" dirty="0"/>
              <a:t> and </a:t>
            </a:r>
            <a:r>
              <a:rPr lang="en-US" dirty="0" err="1"/>
              <a:t>Leiserson</a:t>
            </a:r>
            <a:r>
              <a:rPr lang="en-US" dirty="0"/>
              <a:t> maintains several threads of execution and schedules these onto </a:t>
            </a:r>
            <a:r>
              <a:rPr lang="en-US" dirty="0">
                <a:effectLst/>
              </a:rPr>
              <a:t>P {\</a:t>
            </a:r>
            <a:r>
              <a:rPr lang="en-US" dirty="0" err="1">
                <a:effectLst/>
              </a:rPr>
              <a:t>displaystyle</a:t>
            </a:r>
            <a:r>
              <a:rPr lang="en-US" dirty="0">
                <a:effectLst/>
              </a:rPr>
              <a:t> P} </a:t>
            </a:r>
            <a:r>
              <a:rPr lang="en-US" dirty="0"/>
              <a:t>processors. Each of the processors has a </a:t>
            </a:r>
            <a:r>
              <a:rPr lang="en-US" dirty="0">
                <a:hlinkClick r:id="rId4" tooltip="Double-ended queue"/>
              </a:rPr>
              <a:t>double-ended queue</a:t>
            </a:r>
            <a:r>
              <a:rPr lang="en-US" dirty="0"/>
              <a:t> (deque) of threads. Call the ends of the deque "top" and "bottom". </a:t>
            </a:r>
          </a:p>
          <a:p>
            <a:r>
              <a:rPr lang="en-US" dirty="0"/>
              <a:t>Each processor that has a current thread to execute, executes the instructions in the thread one by one, until it encounters an instruction that causes one of four "special" behaviors:</a:t>
            </a:r>
            <a:r>
              <a:rPr lang="en-US" baseline="30000" dirty="0">
                <a:hlinkClick r:id="rId5"/>
              </a:rPr>
              <a:t>[2]</a:t>
            </a:r>
            <a:r>
              <a:rPr lang="en-US" baseline="30000" dirty="0">
                <a:effectLst/>
              </a:rPr>
              <a:t>:10</a:t>
            </a:r>
            <a:r>
              <a:rPr lang="en-US" dirty="0"/>
              <a:t> </a:t>
            </a:r>
          </a:p>
          <a:p>
            <a:pPr>
              <a:buFont typeface="Arial" panose="020B0604020202020204" pitchFamily="34" charset="0"/>
              <a:buChar char="•"/>
            </a:pPr>
            <a:r>
              <a:rPr lang="en-US" dirty="0"/>
              <a:t>A </a:t>
            </a:r>
            <a:r>
              <a:rPr lang="en-US" i="1" dirty="0"/>
              <a:t>spawn</a:t>
            </a:r>
            <a:r>
              <a:rPr lang="en-US" dirty="0"/>
              <a:t> instruction causes a new thread to be created. The current thread is placed at the bottom of the deque, and the processor starts executing the new thread.</a:t>
            </a:r>
          </a:p>
          <a:p>
            <a:pPr>
              <a:buFont typeface="Arial" panose="020B0604020202020204" pitchFamily="34" charset="0"/>
              <a:buChar char="•"/>
            </a:pPr>
            <a:r>
              <a:rPr lang="en-US" dirty="0"/>
              <a:t>A </a:t>
            </a:r>
            <a:r>
              <a:rPr lang="en-US" i="1" dirty="0"/>
              <a:t>stalling</a:t>
            </a:r>
            <a:r>
              <a:rPr lang="en-US" dirty="0"/>
              <a:t> instruction is one that temporarily halts execution of its thread. The processor pops a thread off the bottom of its deque and starts executing that thread. If its deque is empty, it starts work stealing, explained below.</a:t>
            </a:r>
          </a:p>
          <a:p>
            <a:pPr>
              <a:buFont typeface="Arial" panose="020B0604020202020204" pitchFamily="34" charset="0"/>
              <a:buChar char="•"/>
            </a:pPr>
            <a:r>
              <a:rPr lang="en-US" dirty="0"/>
              <a:t>An instruction may cause a thread to </a:t>
            </a:r>
            <a:r>
              <a:rPr lang="en-US" i="1" dirty="0"/>
              <a:t>die</a:t>
            </a:r>
            <a:r>
              <a:rPr lang="en-US" dirty="0"/>
              <a:t>. The behavior in this case is the same as for an instruction that stalls.</a:t>
            </a:r>
          </a:p>
          <a:p>
            <a:pPr>
              <a:buFont typeface="Arial" panose="020B0604020202020204" pitchFamily="34" charset="0"/>
              <a:buChar char="•"/>
            </a:pPr>
            <a:r>
              <a:rPr lang="en-US" dirty="0"/>
              <a:t>An instruction may </a:t>
            </a:r>
            <a:r>
              <a:rPr lang="en-US" i="1" dirty="0"/>
              <a:t>enable</a:t>
            </a:r>
            <a:r>
              <a:rPr lang="en-US" dirty="0"/>
              <a:t> another thread. The other thread is pushed onto the bottom of the deque, but the processor continues execution of its current thread.</a:t>
            </a:r>
          </a:p>
          <a:p>
            <a:r>
              <a:rPr lang="en-US" dirty="0"/>
              <a:t>Initially, a computation consists of a single thread and is assigned to some processor, while the other processors start off idle. Any processor that becomes idle starts the actual process of work stealing, which means the following: </a:t>
            </a:r>
          </a:p>
          <a:p>
            <a:pPr>
              <a:buFont typeface="Arial" panose="020B0604020202020204" pitchFamily="34" charset="0"/>
              <a:buChar char="•"/>
            </a:pPr>
            <a:r>
              <a:rPr lang="en-US" dirty="0"/>
              <a:t>it picks another processor uniformly at random;</a:t>
            </a:r>
          </a:p>
          <a:p>
            <a:pPr>
              <a:buFont typeface="Arial" panose="020B0604020202020204" pitchFamily="34" charset="0"/>
              <a:buChar char="•"/>
            </a:pPr>
            <a:r>
              <a:rPr lang="en-US" dirty="0"/>
              <a:t>if the other processor's deque is non-empty, it pops the top-most thread off the deque and starts executing that;</a:t>
            </a:r>
          </a:p>
          <a:p>
            <a:pPr>
              <a:buFont typeface="Arial" panose="020B0604020202020204" pitchFamily="34" charset="0"/>
              <a:buChar char="•"/>
            </a:pPr>
            <a:r>
              <a:rPr lang="en-US" dirty="0"/>
              <a:t>else, repeat.</a:t>
            </a:r>
          </a:p>
          <a:p>
            <a:endParaRPr lang="de-DE" noProof="0" dirty="0"/>
          </a:p>
        </p:txBody>
      </p:sp>
      <p:sp>
        <p:nvSpPr>
          <p:cNvPr id="4" name="Slide Number Placeholder 3"/>
          <p:cNvSpPr>
            <a:spLocks noGrp="1"/>
          </p:cNvSpPr>
          <p:nvPr>
            <p:ph type="sldNum" sz="quarter" idx="5"/>
          </p:nvPr>
        </p:nvSpPr>
        <p:spPr/>
        <p:txBody>
          <a:bodyPr/>
          <a:lstStyle/>
          <a:p>
            <a:fld id="{6C0E0915-CD52-4968-84CC-DCADF0878D91}" type="slidenum">
              <a:rPr lang="de-DE" smtClean="0"/>
              <a:t>14</a:t>
            </a:fld>
            <a:endParaRPr lang="de-DE"/>
          </a:p>
        </p:txBody>
      </p:sp>
    </p:spTree>
    <p:extLst>
      <p:ext uri="{BB962C8B-B14F-4D97-AF65-F5344CB8AC3E}">
        <p14:creationId xmlns:p14="http://schemas.microsoft.com/office/powerpoint/2010/main" val="162587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Datenstruktur deque ist am ehesten mit der Daten Struktur des Vector zu vergleichen</a:t>
            </a:r>
          </a:p>
          <a:p>
            <a:endParaRPr lang="de-DE" noProof="0" dirty="0"/>
          </a:p>
          <a:p>
            <a:pPr marL="342900" indent="-342900">
              <a:buAutoNum type="arabicPeriod"/>
            </a:pPr>
            <a:r>
              <a:rPr lang="de-DE" dirty="0"/>
              <a:t>Mit welchem mitteln kann man dies tun (</a:t>
            </a:r>
            <a:r>
              <a:rPr lang="de-DE" dirty="0" err="1"/>
              <a:t>bsp</a:t>
            </a:r>
            <a:r>
              <a:rPr lang="de-DE" dirty="0"/>
              <a:t>, </a:t>
            </a:r>
            <a:r>
              <a:rPr lang="de-DE" dirty="0" err="1"/>
              <a:t>array</a:t>
            </a:r>
            <a:r>
              <a:rPr lang="de-DE" dirty="0"/>
              <a:t>, </a:t>
            </a:r>
            <a:r>
              <a:rPr lang="de-DE" dirty="0" err="1"/>
              <a:t>linked</a:t>
            </a:r>
            <a:r>
              <a:rPr lang="de-DE" dirty="0"/>
              <a:t> </a:t>
            </a:r>
            <a:r>
              <a:rPr lang="de-DE" dirty="0" err="1"/>
              <a:t>list</a:t>
            </a:r>
            <a:r>
              <a:rPr lang="de-DE" dirty="0"/>
              <a:t>, </a:t>
            </a:r>
            <a:r>
              <a:rPr lang="de-DE" dirty="0" err="1"/>
              <a:t>blocks</a:t>
            </a:r>
            <a:r>
              <a:rPr lang="de-DE" dirty="0"/>
              <a:t> / </a:t>
            </a:r>
            <a:r>
              <a:rPr lang="de-DE" dirty="0" err="1"/>
              <a:t>chunks</a:t>
            </a:r>
            <a:r>
              <a:rPr lang="de-DE" dirty="0"/>
              <a:t>,…)</a:t>
            </a:r>
          </a:p>
          <a:p>
            <a:pPr marL="342900" indent="-342900">
              <a:buAutoNum type="arabicPeriod"/>
            </a:pPr>
            <a:r>
              <a:rPr lang="de-DE" dirty="0"/>
              <a:t>Vor/</a:t>
            </a:r>
            <a:r>
              <a:rPr lang="de-DE" dirty="0" err="1"/>
              <a:t>nachteile</a:t>
            </a:r>
            <a:endParaRPr lang="de-DE" dirty="0"/>
          </a:p>
          <a:p>
            <a:pPr marL="342900" indent="-342900">
              <a:buAutoNum type="arabicPeriod"/>
            </a:pPr>
            <a:endParaRPr lang="de-DE" dirty="0"/>
          </a:p>
          <a:p>
            <a:pPr marL="342900" indent="-342900">
              <a:buAutoNum type="arabicPeriod"/>
            </a:pPr>
            <a:r>
              <a:rPr lang="de-DE" dirty="0"/>
              <a:t>Was ist eine Double-</a:t>
            </a:r>
            <a:r>
              <a:rPr lang="de-DE" dirty="0" err="1"/>
              <a:t>Ended</a:t>
            </a:r>
            <a:r>
              <a:rPr lang="de-DE" dirty="0"/>
              <a:t>-</a:t>
            </a:r>
            <a:r>
              <a:rPr lang="de-DE" dirty="0" err="1"/>
              <a:t>Que</a:t>
            </a:r>
            <a:endParaRPr lang="de-DE" dirty="0"/>
          </a:p>
          <a:p>
            <a:pPr marL="1085850" lvl="1" indent="-342900">
              <a:buFont typeface="+mj-lt"/>
              <a:buAutoNum type="alphaLcParenR"/>
            </a:pPr>
            <a:r>
              <a:rPr lang="de-DE" dirty="0"/>
              <a:t>Was für Funktionen bringt Deque mit?</a:t>
            </a:r>
          </a:p>
          <a:p>
            <a:pPr marL="342900" indent="-342900">
              <a:buAutoNum type="arabicPeriod"/>
            </a:pPr>
            <a:r>
              <a:rPr lang="de-DE" dirty="0"/>
              <a:t>Was bringt eine deque eigentlich?</a:t>
            </a:r>
          </a:p>
          <a:p>
            <a:endParaRPr lang="de-DE" noProof="0" dirty="0"/>
          </a:p>
        </p:txBody>
      </p:sp>
      <p:sp>
        <p:nvSpPr>
          <p:cNvPr id="4" name="Slide Number Placeholder 3"/>
          <p:cNvSpPr>
            <a:spLocks noGrp="1"/>
          </p:cNvSpPr>
          <p:nvPr>
            <p:ph type="sldNum" sz="quarter" idx="5"/>
          </p:nvPr>
        </p:nvSpPr>
        <p:spPr/>
        <p:txBody>
          <a:bodyPr/>
          <a:lstStyle/>
          <a:p>
            <a:fld id="{6C0E0915-CD52-4968-84CC-DCADF0878D91}" type="slidenum">
              <a:rPr lang="de-DE" smtClean="0"/>
              <a:t>3</a:t>
            </a:fld>
            <a:endParaRPr lang="de-DE"/>
          </a:p>
        </p:txBody>
      </p:sp>
    </p:spTree>
    <p:extLst>
      <p:ext uri="{BB962C8B-B14F-4D97-AF65-F5344CB8AC3E}">
        <p14:creationId xmlns:p14="http://schemas.microsoft.com/office/powerpoint/2010/main" val="52568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NACH ALLOCATION DES ARRAYS!!!</a:t>
            </a:r>
          </a:p>
        </p:txBody>
      </p:sp>
      <p:sp>
        <p:nvSpPr>
          <p:cNvPr id="4" name="Slide Number Placeholder 3"/>
          <p:cNvSpPr>
            <a:spLocks noGrp="1"/>
          </p:cNvSpPr>
          <p:nvPr>
            <p:ph type="sldNum" sz="quarter" idx="5"/>
          </p:nvPr>
        </p:nvSpPr>
        <p:spPr/>
        <p:txBody>
          <a:bodyPr/>
          <a:lstStyle/>
          <a:p>
            <a:fld id="{6C0E0915-CD52-4968-84CC-DCADF0878D91}" type="slidenum">
              <a:rPr lang="de-DE" smtClean="0"/>
              <a:t>4</a:t>
            </a:fld>
            <a:endParaRPr lang="de-DE"/>
          </a:p>
        </p:txBody>
      </p:sp>
    </p:spTree>
    <p:extLst>
      <p:ext uri="{BB962C8B-B14F-4D97-AF65-F5344CB8AC3E}">
        <p14:creationId xmlns:p14="http://schemas.microsoft.com/office/powerpoint/2010/main" val="2148276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Ineffektiv… MALLOC</a:t>
            </a:r>
          </a:p>
        </p:txBody>
      </p:sp>
      <p:sp>
        <p:nvSpPr>
          <p:cNvPr id="4" name="Slide Number Placeholder 3"/>
          <p:cNvSpPr>
            <a:spLocks noGrp="1"/>
          </p:cNvSpPr>
          <p:nvPr>
            <p:ph type="sldNum" sz="quarter" idx="5"/>
          </p:nvPr>
        </p:nvSpPr>
        <p:spPr/>
        <p:txBody>
          <a:bodyPr/>
          <a:lstStyle/>
          <a:p>
            <a:fld id="{6C0E0915-CD52-4968-84CC-DCADF0878D91}" type="slidenum">
              <a:rPr lang="de-DE" smtClean="0"/>
              <a:t>5</a:t>
            </a:fld>
            <a:endParaRPr lang="de-DE"/>
          </a:p>
        </p:txBody>
      </p:sp>
    </p:spTree>
    <p:extLst>
      <p:ext uri="{BB962C8B-B14F-4D97-AF65-F5344CB8AC3E}">
        <p14:creationId xmlns:p14="http://schemas.microsoft.com/office/powerpoint/2010/main" val="240794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Somit sind Blöcke direkt allokiert und man spart sich somit viele </a:t>
            </a:r>
            <a:r>
              <a:rPr lang="de-DE" noProof="0" dirty="0" err="1"/>
              <a:t>malloc</a:t>
            </a:r>
            <a:r>
              <a:rPr lang="de-DE" noProof="0" dirty="0"/>
              <a:t> befehle… zudem, die einzelnen Blöcke können sonst wo im Speicher liegen.</a:t>
            </a:r>
          </a:p>
          <a:p>
            <a:r>
              <a:rPr lang="de-DE" noProof="0" dirty="0"/>
              <a:t>Man nehme, eine </a:t>
            </a:r>
            <a:r>
              <a:rPr lang="de-DE" noProof="0" dirty="0" err="1"/>
              <a:t>stuktur</a:t>
            </a:r>
            <a:r>
              <a:rPr lang="de-DE" noProof="0" dirty="0"/>
              <a:t>… eine karte… und </a:t>
            </a:r>
            <a:r>
              <a:rPr lang="de-DE" noProof="0" dirty="0" err="1"/>
              <a:t>chunks</a:t>
            </a:r>
            <a:r>
              <a:rPr lang="de-DE" noProof="0" dirty="0"/>
              <a:t>…</a:t>
            </a:r>
          </a:p>
          <a:p>
            <a:endParaRPr lang="de-DE" noProof="0" dirty="0"/>
          </a:p>
          <a:p>
            <a:r>
              <a:rPr lang="de-DE" noProof="0" dirty="0"/>
              <a:t>Okay… was brauchen wir dafür alles?</a:t>
            </a:r>
          </a:p>
          <a:p>
            <a:r>
              <a:rPr lang="de-DE" noProof="0" dirty="0"/>
              <a:t>Wir wissen… </a:t>
            </a:r>
            <a:r>
              <a:rPr lang="de-DE" noProof="0" dirty="0" err="1"/>
              <a:t>head</a:t>
            </a:r>
            <a:r>
              <a:rPr lang="de-DE" noProof="0" dirty="0"/>
              <a:t> / </a:t>
            </a:r>
            <a:r>
              <a:rPr lang="de-DE" noProof="0" dirty="0" err="1"/>
              <a:t>tail</a:t>
            </a:r>
            <a:endParaRPr lang="de-DE" noProof="0" dirty="0"/>
          </a:p>
          <a:p>
            <a:r>
              <a:rPr lang="de-DE" noProof="0" dirty="0"/>
              <a:t>Dazu werfen wir ne Karte noch dazu um uns zu orientieren</a:t>
            </a:r>
          </a:p>
          <a:p>
            <a:r>
              <a:rPr lang="de-DE" noProof="0" dirty="0"/>
              <a:t>Und… einen </a:t>
            </a:r>
            <a:r>
              <a:rPr lang="de-DE" noProof="0" dirty="0" err="1"/>
              <a:t>pointer</a:t>
            </a:r>
            <a:r>
              <a:rPr lang="de-DE" noProof="0" dirty="0"/>
              <a:t> IN der Karte auf das aktuelle ding…</a:t>
            </a:r>
          </a:p>
        </p:txBody>
      </p:sp>
      <p:sp>
        <p:nvSpPr>
          <p:cNvPr id="4" name="Slide Number Placeholder 3"/>
          <p:cNvSpPr>
            <a:spLocks noGrp="1"/>
          </p:cNvSpPr>
          <p:nvPr>
            <p:ph type="sldNum" sz="quarter" idx="5"/>
          </p:nvPr>
        </p:nvSpPr>
        <p:spPr/>
        <p:txBody>
          <a:bodyPr/>
          <a:lstStyle/>
          <a:p>
            <a:fld id="{6C0E0915-CD52-4968-84CC-DCADF0878D91}" type="slidenum">
              <a:rPr lang="de-DE" smtClean="0"/>
              <a:t>6</a:t>
            </a:fld>
            <a:endParaRPr lang="de-DE"/>
          </a:p>
        </p:txBody>
      </p:sp>
    </p:spTree>
    <p:extLst>
      <p:ext uri="{BB962C8B-B14F-4D97-AF65-F5344CB8AC3E}">
        <p14:creationId xmlns:p14="http://schemas.microsoft.com/office/powerpoint/2010/main" val="3735699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Eingefügt, e2 und e3</a:t>
            </a:r>
          </a:p>
          <a:p>
            <a:r>
              <a:rPr lang="de-DE" noProof="0" dirty="0"/>
              <a:t>Jetzt voll… </a:t>
            </a:r>
            <a:r>
              <a:rPr lang="de-DE" noProof="0" dirty="0" err="1"/>
              <a:t>darn</a:t>
            </a:r>
            <a:r>
              <a:rPr lang="de-DE" noProof="0" dirty="0"/>
              <a:t> </a:t>
            </a:r>
            <a:r>
              <a:rPr lang="de-DE" noProof="0" dirty="0" err="1"/>
              <a:t>it</a:t>
            </a:r>
            <a:r>
              <a:rPr lang="de-DE" noProof="0" dirty="0"/>
              <a:t>… </a:t>
            </a:r>
          </a:p>
          <a:p>
            <a:r>
              <a:rPr lang="de-DE" noProof="0" dirty="0">
                <a:sym typeface="Wingdings" panose="05000000000000000000" pitchFamily="2" charset="2"/>
              </a:rPr>
              <a:t> Was passiert, wenn ich jetzt hinten was neues anhänge?</a:t>
            </a:r>
            <a:endParaRPr lang="de-DE" noProof="0" dirty="0"/>
          </a:p>
        </p:txBody>
      </p:sp>
      <p:sp>
        <p:nvSpPr>
          <p:cNvPr id="4" name="Slide Number Placeholder 3"/>
          <p:cNvSpPr>
            <a:spLocks noGrp="1"/>
          </p:cNvSpPr>
          <p:nvPr>
            <p:ph type="sldNum" sz="quarter" idx="5"/>
          </p:nvPr>
        </p:nvSpPr>
        <p:spPr/>
        <p:txBody>
          <a:bodyPr/>
          <a:lstStyle/>
          <a:p>
            <a:fld id="{6C0E0915-CD52-4968-84CC-DCADF0878D91}" type="slidenum">
              <a:rPr lang="de-DE" smtClean="0"/>
              <a:t>7</a:t>
            </a:fld>
            <a:endParaRPr lang="de-DE"/>
          </a:p>
        </p:txBody>
      </p:sp>
    </p:spTree>
    <p:extLst>
      <p:ext uri="{BB962C8B-B14F-4D97-AF65-F5344CB8AC3E}">
        <p14:creationId xmlns:p14="http://schemas.microsoft.com/office/powerpoint/2010/main" val="1713538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Zugriffszeit</a:t>
            </a:r>
            <a:r>
              <a:rPr lang="en-US" dirty="0"/>
              <a:t>…</a:t>
            </a:r>
          </a:p>
        </p:txBody>
      </p:sp>
      <p:sp>
        <p:nvSpPr>
          <p:cNvPr id="4" name="Slide Number Placeholder 3"/>
          <p:cNvSpPr>
            <a:spLocks noGrp="1"/>
          </p:cNvSpPr>
          <p:nvPr>
            <p:ph type="sldNum" sz="quarter" idx="5"/>
          </p:nvPr>
        </p:nvSpPr>
        <p:spPr/>
        <p:txBody>
          <a:bodyPr/>
          <a:lstStyle/>
          <a:p>
            <a:fld id="{6C0E0915-CD52-4968-84CC-DCADF0878D91}" type="slidenum">
              <a:rPr lang="de-DE" smtClean="0"/>
              <a:t>9</a:t>
            </a:fld>
            <a:endParaRPr lang="de-DE"/>
          </a:p>
        </p:txBody>
      </p:sp>
    </p:spTree>
    <p:extLst>
      <p:ext uri="{BB962C8B-B14F-4D97-AF65-F5344CB8AC3E}">
        <p14:creationId xmlns:p14="http://schemas.microsoft.com/office/powerpoint/2010/main" val="2613399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Zugriffszeit</a:t>
            </a:r>
            <a:r>
              <a:rPr lang="en-US" dirty="0"/>
              <a:t>…</a:t>
            </a:r>
          </a:p>
        </p:txBody>
      </p:sp>
      <p:sp>
        <p:nvSpPr>
          <p:cNvPr id="4" name="Slide Number Placeholder 3"/>
          <p:cNvSpPr>
            <a:spLocks noGrp="1"/>
          </p:cNvSpPr>
          <p:nvPr>
            <p:ph type="sldNum" sz="quarter" idx="5"/>
          </p:nvPr>
        </p:nvSpPr>
        <p:spPr/>
        <p:txBody>
          <a:bodyPr/>
          <a:lstStyle/>
          <a:p>
            <a:fld id="{6C0E0915-CD52-4968-84CC-DCADF0878D91}" type="slidenum">
              <a:rPr lang="de-DE" smtClean="0"/>
              <a:t>10</a:t>
            </a:fld>
            <a:endParaRPr lang="de-DE"/>
          </a:p>
        </p:txBody>
      </p:sp>
    </p:spTree>
    <p:extLst>
      <p:ext uri="{BB962C8B-B14F-4D97-AF65-F5344CB8AC3E}">
        <p14:creationId xmlns:p14="http://schemas.microsoft.com/office/powerpoint/2010/main" val="301467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a:buNone/>
            </a:pPr>
            <a:r>
              <a:rPr lang="de-DE" dirty="0"/>
              <a:t>Web-Browser verlauf</a:t>
            </a:r>
          </a:p>
          <a:p>
            <a:pPr lvl="1" indent="0">
              <a:buNone/>
            </a:pPr>
            <a:r>
              <a:rPr lang="de-DE" dirty="0"/>
              <a:t>Aufgerufene Websites deque_add_front</a:t>
            </a:r>
          </a:p>
          <a:p>
            <a:pPr lvl="1" indent="0">
              <a:buNone/>
            </a:pPr>
            <a:r>
              <a:rPr lang="de-DE" dirty="0"/>
              <a:t>Wenn die Liste „zu lang“ wird, werden Elemente einfach von hinten gelöscht  </a:t>
            </a:r>
          </a:p>
          <a:p>
            <a:endParaRPr lang="de-DE" noProof="0" dirty="0"/>
          </a:p>
        </p:txBody>
      </p:sp>
      <p:sp>
        <p:nvSpPr>
          <p:cNvPr id="4" name="Slide Number Placeholder 3"/>
          <p:cNvSpPr>
            <a:spLocks noGrp="1"/>
          </p:cNvSpPr>
          <p:nvPr>
            <p:ph type="sldNum" sz="quarter" idx="5"/>
          </p:nvPr>
        </p:nvSpPr>
        <p:spPr/>
        <p:txBody>
          <a:bodyPr/>
          <a:lstStyle/>
          <a:p>
            <a:fld id="{6C0E0915-CD52-4968-84CC-DCADF0878D91}" type="slidenum">
              <a:rPr lang="de-DE" smtClean="0"/>
              <a:t>11</a:t>
            </a:fld>
            <a:endParaRPr lang="de-DE"/>
          </a:p>
        </p:txBody>
      </p:sp>
    </p:spTree>
    <p:extLst>
      <p:ext uri="{BB962C8B-B14F-4D97-AF65-F5344CB8AC3E}">
        <p14:creationId xmlns:p14="http://schemas.microsoft.com/office/powerpoint/2010/main" val="309616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tx1"/>
        </a:solidFill>
        <a:effectLst/>
      </p:bgPr>
    </p:bg>
    <p:spTree>
      <p:nvGrpSpPr>
        <p:cNvPr id="1" name=""/>
        <p:cNvGrpSpPr/>
        <p:nvPr/>
      </p:nvGrpSpPr>
      <p:grpSpPr>
        <a:xfrm>
          <a:off x="0" y="0"/>
          <a:ext cx="0" cy="0"/>
          <a:chOff x="0" y="0"/>
          <a:chExt cx="0" cy="0"/>
        </a:xfrm>
      </p:grpSpPr>
      <p:sp>
        <p:nvSpPr>
          <p:cNvPr id="9" name="Titel 1"/>
          <p:cNvSpPr>
            <a:spLocks noGrp="1"/>
          </p:cNvSpPr>
          <p:nvPr>
            <p:ph type="ctrTitle" hasCustomPrompt="1"/>
          </p:nvPr>
        </p:nvSpPr>
        <p:spPr>
          <a:xfrm>
            <a:off x="918000" y="1059582"/>
            <a:ext cx="7326000" cy="1296144"/>
          </a:xfrm>
        </p:spPr>
        <p:txBody>
          <a:bodyPr>
            <a:normAutofit/>
          </a:bodyPr>
          <a:lstStyle>
            <a:lvl1pPr>
              <a:defRPr sz="2800" b="1">
                <a:solidFill>
                  <a:schemeClr val="bg1"/>
                </a:solidFill>
              </a:defRPr>
            </a:lvl1pPr>
          </a:lstStyle>
          <a:p>
            <a:r>
              <a:rPr lang="de-DE" dirty="0"/>
              <a:t>TITELMASTERFORMAT DURCH KLICKEN BEARBEITEN</a:t>
            </a:r>
          </a:p>
        </p:txBody>
      </p:sp>
      <p:sp>
        <p:nvSpPr>
          <p:cNvPr id="11" name="Rechteck 10"/>
          <p:cNvSpPr/>
          <p:nvPr userDrawn="1"/>
        </p:nvSpPr>
        <p:spPr>
          <a:xfrm>
            <a:off x="0" y="98720"/>
            <a:ext cx="2555776" cy="810000"/>
          </a:xfrm>
          <a:prstGeom prst="rect">
            <a:avLst/>
          </a:prstGeom>
          <a:solidFill>
            <a:srgbClr val="0064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Untertitel 2"/>
          <p:cNvSpPr>
            <a:spLocks noGrp="1"/>
          </p:cNvSpPr>
          <p:nvPr>
            <p:ph type="subTitle" idx="1"/>
          </p:nvPr>
        </p:nvSpPr>
        <p:spPr>
          <a:xfrm>
            <a:off x="918000" y="4179600"/>
            <a:ext cx="7326000" cy="841648"/>
          </a:xfrm>
        </p:spPr>
        <p:txBody>
          <a:bodyPr lIns="0" tIns="0" rIns="0" bIns="0">
            <a:normAutofit/>
          </a:bodyPr>
          <a:lstStyle>
            <a:lvl1pPr marL="0" indent="0" algn="l">
              <a:buNone/>
              <a:defRPr sz="1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pic>
        <p:nvPicPr>
          <p:cNvPr id="6" name="Grafik 5" descr="Wort-Bild-Marke der TU Bergakademie Freiberg mit Claim: &quot;Die Ressourcenuniversität- Seit 1765.&quo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0" y="180000"/>
            <a:ext cx="2237910" cy="630000"/>
          </a:xfrm>
          <a:prstGeom prst="rect">
            <a:avLst/>
          </a:prstGeom>
        </p:spPr>
      </p:pic>
    </p:spTree>
    <p:extLst>
      <p:ext uri="{BB962C8B-B14F-4D97-AF65-F5344CB8AC3E}">
        <p14:creationId xmlns:p14="http://schemas.microsoft.com/office/powerpoint/2010/main" val="3903084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899592" y="809553"/>
            <a:ext cx="7308000" cy="305834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auf Platzhalter ziehen oder durch Klicken auf Symbol hinzufügen</a:t>
            </a:r>
          </a:p>
        </p:txBody>
      </p:sp>
      <p:sp>
        <p:nvSpPr>
          <p:cNvPr id="4" name="Textplatzhalter 3"/>
          <p:cNvSpPr>
            <a:spLocks noGrp="1"/>
          </p:cNvSpPr>
          <p:nvPr>
            <p:ph type="body" sz="half" idx="2"/>
          </p:nvPr>
        </p:nvSpPr>
        <p:spPr>
          <a:xfrm>
            <a:off x="899592" y="4128343"/>
            <a:ext cx="7308000" cy="603647"/>
          </a:xfrm>
        </p:spPr>
        <p:txBody>
          <a:bodyPr lIns="0" tIns="0" rIns="0" bIns="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Mastertextformat bearbeiten</a:t>
            </a:r>
          </a:p>
        </p:txBody>
      </p:sp>
      <p:sp>
        <p:nvSpPr>
          <p:cNvPr id="7" name="Foliennummernplatzhalter 6"/>
          <p:cNvSpPr>
            <a:spLocks noGrp="1"/>
          </p:cNvSpPr>
          <p:nvPr>
            <p:ph type="sldNum" sz="quarter" idx="12"/>
          </p:nvPr>
        </p:nvSpPr>
        <p:spPr/>
        <p:txBody>
          <a:bodyPr/>
          <a:lstStyle/>
          <a:p>
            <a:fld id="{F9CA7F02-FF28-4D8F-AF3B-6C950C783A54}" type="slidenum">
              <a:rPr lang="de-DE" smtClean="0"/>
              <a:pPr/>
              <a:t>‹#›</a:t>
            </a:fld>
            <a:endParaRPr lang="de-DE" dirty="0"/>
          </a:p>
        </p:txBody>
      </p:sp>
      <p:sp>
        <p:nvSpPr>
          <p:cNvPr id="8" name="Titel 1"/>
          <p:cNvSpPr txBox="1">
            <a:spLocks/>
          </p:cNvSpPr>
          <p:nvPr userDrawn="1"/>
        </p:nvSpPr>
        <p:spPr>
          <a:xfrm>
            <a:off x="925840" y="135000"/>
            <a:ext cx="7308000" cy="472500"/>
          </a:xfrm>
          <a:prstGeom prst="rect">
            <a:avLst/>
          </a:prstGeom>
        </p:spPr>
        <p:txBody>
          <a:bodyPr vert="horz" lIns="0" tIns="0" rIns="0" bIns="0" rtlCol="0" anchor="ctr" anchorCtr="0">
            <a:normAutofit/>
          </a:bodyPr>
          <a:lstStyle>
            <a:lvl1pPr algn="l" defTabSz="914400" rtl="0" eaLnBrk="1" latinLnBrk="0" hangingPunct="1">
              <a:spcBef>
                <a:spcPct val="0"/>
              </a:spcBef>
              <a:buNone/>
              <a:defRPr sz="2500" kern="1200">
                <a:solidFill>
                  <a:srgbClr val="B3B3B3"/>
                </a:solidFill>
                <a:latin typeface="Arial" pitchFamily="34" charset="0"/>
                <a:ea typeface="+mj-ea"/>
                <a:cs typeface="Arial" pitchFamily="34" charset="0"/>
              </a:defRPr>
            </a:lvl1pPr>
          </a:lstStyle>
          <a:p>
            <a:endParaRPr lang="de-DE" sz="1800" dirty="0"/>
          </a:p>
        </p:txBody>
      </p:sp>
      <p:sp>
        <p:nvSpPr>
          <p:cNvPr id="14" name="Titel 13"/>
          <p:cNvSpPr>
            <a:spLocks noGrp="1"/>
          </p:cNvSpPr>
          <p:nvPr>
            <p:ph type="title"/>
          </p:nvPr>
        </p:nvSpPr>
        <p:spPr/>
        <p:txBody>
          <a:bodyPr/>
          <a:lstStyle/>
          <a:p>
            <a:r>
              <a:rPr lang="de-DE"/>
              <a:t>Mastertitelformat bearbeiten</a:t>
            </a:r>
          </a:p>
        </p:txBody>
      </p:sp>
      <p:sp>
        <p:nvSpPr>
          <p:cNvPr id="9"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287336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ild mit Überschrift">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899592" y="4083918"/>
            <a:ext cx="7308000" cy="603647"/>
          </a:xfrm>
        </p:spPr>
        <p:txBody>
          <a:bodyPr lIns="0" tIns="0" rIns="0" bIns="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Mastertextformat bearbeiten</a:t>
            </a:r>
          </a:p>
        </p:txBody>
      </p:sp>
      <p:sp>
        <p:nvSpPr>
          <p:cNvPr id="7" name="Foliennummernplatzhalter 6"/>
          <p:cNvSpPr>
            <a:spLocks noGrp="1"/>
          </p:cNvSpPr>
          <p:nvPr>
            <p:ph type="sldNum" sz="quarter" idx="12"/>
          </p:nvPr>
        </p:nvSpPr>
        <p:spPr/>
        <p:txBody>
          <a:bodyPr/>
          <a:lstStyle/>
          <a:p>
            <a:fld id="{F9CA7F02-FF28-4D8F-AF3B-6C950C783A54}" type="slidenum">
              <a:rPr lang="de-DE" smtClean="0"/>
              <a:pPr/>
              <a:t>‹#›</a:t>
            </a:fld>
            <a:endParaRPr lang="de-DE" dirty="0"/>
          </a:p>
        </p:txBody>
      </p:sp>
      <p:sp>
        <p:nvSpPr>
          <p:cNvPr id="8" name="Titel 1"/>
          <p:cNvSpPr txBox="1">
            <a:spLocks/>
          </p:cNvSpPr>
          <p:nvPr userDrawn="1"/>
        </p:nvSpPr>
        <p:spPr>
          <a:xfrm>
            <a:off x="925840" y="135000"/>
            <a:ext cx="7308000" cy="472500"/>
          </a:xfrm>
          <a:prstGeom prst="rect">
            <a:avLst/>
          </a:prstGeom>
        </p:spPr>
        <p:txBody>
          <a:bodyPr vert="horz" lIns="0" tIns="0" rIns="0" bIns="0" rtlCol="0" anchor="ctr" anchorCtr="0">
            <a:normAutofit/>
          </a:bodyPr>
          <a:lstStyle>
            <a:lvl1pPr algn="l" defTabSz="914400" rtl="0" eaLnBrk="1" latinLnBrk="0" hangingPunct="1">
              <a:spcBef>
                <a:spcPct val="0"/>
              </a:spcBef>
              <a:buNone/>
              <a:defRPr sz="2500" kern="1200">
                <a:solidFill>
                  <a:srgbClr val="B3B3B3"/>
                </a:solidFill>
                <a:latin typeface="Arial" pitchFamily="34" charset="0"/>
                <a:ea typeface="+mj-ea"/>
                <a:cs typeface="Arial" pitchFamily="34" charset="0"/>
              </a:defRPr>
            </a:lvl1pPr>
          </a:lstStyle>
          <a:p>
            <a:endParaRPr lang="de-DE" sz="1800" dirty="0"/>
          </a:p>
        </p:txBody>
      </p:sp>
      <p:sp>
        <p:nvSpPr>
          <p:cNvPr id="14" name="Titel 13"/>
          <p:cNvSpPr>
            <a:spLocks noGrp="1"/>
          </p:cNvSpPr>
          <p:nvPr>
            <p:ph type="title"/>
          </p:nvPr>
        </p:nvSpPr>
        <p:spPr/>
        <p:txBody>
          <a:bodyPr/>
          <a:lstStyle/>
          <a:p>
            <a:r>
              <a:rPr lang="de-DE"/>
              <a:t>Mastertitelformat bearbeiten</a:t>
            </a:r>
          </a:p>
        </p:txBody>
      </p:sp>
      <p:sp>
        <p:nvSpPr>
          <p:cNvPr id="9" name="Inhaltsplatzhalter 2"/>
          <p:cNvSpPr>
            <a:spLocks noGrp="1"/>
          </p:cNvSpPr>
          <p:nvPr>
            <p:ph sz="half" idx="14" hasCustomPrompt="1"/>
          </p:nvPr>
        </p:nvSpPr>
        <p:spPr>
          <a:xfrm>
            <a:off x="898525" y="790575"/>
            <a:ext cx="7309067" cy="3077319"/>
          </a:xfrm>
        </p:spPr>
        <p:txBody>
          <a:bodyPr lIns="0" tIns="0" rIns="0" bIns="0"/>
          <a:lstStyle>
            <a:lvl1pPr marL="0" indent="0">
              <a:buClr>
                <a:schemeClr val="tx1"/>
              </a:buClr>
              <a:buFont typeface="Wingdings" pitchFamily="2" charset="2"/>
              <a:buNone/>
              <a:defRPr sz="1800"/>
            </a:lvl1pPr>
            <a:lvl2pPr marL="742950" indent="-285750">
              <a:buFont typeface="Symbol"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Bild, Grafik oder Diagramm einfügen</a:t>
            </a:r>
          </a:p>
        </p:txBody>
      </p:sp>
      <p:sp>
        <p:nvSpPr>
          <p:cNvPr id="10"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1051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936000" y="1491630"/>
            <a:ext cx="7308000" cy="295232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a:t>
            </a:fld>
            <a:endParaRPr lang="de-DE"/>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a:t>Titelmasterformat durch Klicken bearbeiten</a:t>
            </a:r>
          </a:p>
        </p:txBody>
      </p:sp>
      <p:sp>
        <p:nvSpPr>
          <p:cNvPr id="11" name="Inhaltsplatzhalter 8"/>
          <p:cNvSpPr>
            <a:spLocks noGrp="1"/>
          </p:cNvSpPr>
          <p:nvPr>
            <p:ph sz="quarter" idx="13" hasCustomPrompt="1"/>
          </p:nvPr>
        </p:nvSpPr>
        <p:spPr>
          <a:xfrm>
            <a:off x="936000" y="915566"/>
            <a:ext cx="7308000" cy="429622"/>
          </a:xfrm>
        </p:spPr>
        <p:txBody>
          <a:bodyPr>
            <a:normAutofit/>
          </a:bodyPr>
          <a:lstStyle>
            <a:lvl1pPr>
              <a:defRPr sz="2400" b="1">
                <a:solidFill>
                  <a:srgbClr val="0064A8"/>
                </a:solidFill>
              </a:defRPr>
            </a:lvl1pPr>
          </a:lstStyle>
          <a:p>
            <a:pPr lvl="0"/>
            <a:r>
              <a:rPr lang="de-DE"/>
              <a:t>TITELMASTERFORMAT BEARBEITEN</a:t>
            </a:r>
          </a:p>
        </p:txBody>
      </p:sp>
      <p:sp>
        <p:nvSpPr>
          <p:cNvPr id="9"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dirty="0"/>
              <a:t>TU Bergakademie Freiberg | Vortragender: Max Mustermann | 2020</a:t>
            </a:r>
          </a:p>
        </p:txBody>
      </p:sp>
    </p:spTree>
    <p:extLst>
      <p:ext uri="{BB962C8B-B14F-4D97-AF65-F5344CB8AC3E}">
        <p14:creationId xmlns:p14="http://schemas.microsoft.com/office/powerpoint/2010/main" val="123359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936000" y="1635646"/>
            <a:ext cx="7308000" cy="2808312"/>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a:t>
            </a:fld>
            <a:endParaRPr lang="de-DE"/>
          </a:p>
        </p:txBody>
      </p:sp>
      <p:sp>
        <p:nvSpPr>
          <p:cNvPr id="9" name="Inhaltsplatzhalter 8"/>
          <p:cNvSpPr>
            <a:spLocks noGrp="1"/>
          </p:cNvSpPr>
          <p:nvPr>
            <p:ph sz="quarter" idx="13" hasCustomPrompt="1"/>
          </p:nvPr>
        </p:nvSpPr>
        <p:spPr>
          <a:xfrm>
            <a:off x="936000" y="915566"/>
            <a:ext cx="7308000" cy="566792"/>
          </a:xfrm>
        </p:spPr>
        <p:txBody>
          <a:bodyPr/>
          <a:lstStyle>
            <a:lvl1pPr>
              <a:spcBef>
                <a:spcPts val="0"/>
              </a:spcBef>
              <a:defRPr b="1">
                <a:solidFill>
                  <a:srgbClr val="0064A8"/>
                </a:solidFill>
                <a:latin typeface="Arial" pitchFamily="34" charset="0"/>
                <a:cs typeface="Arial" pitchFamily="34" charset="0"/>
              </a:defRPr>
            </a:lvl1pPr>
          </a:lstStyle>
          <a:p>
            <a:pPr lvl="0"/>
            <a:r>
              <a:rPr lang="de-DE"/>
              <a:t>TITELMASTERFORMAT </a:t>
            </a:r>
          </a:p>
          <a:p>
            <a:pPr lvl="0"/>
            <a:r>
              <a:rPr lang="de-DE"/>
              <a:t>ZWEIZEILIG BEARBEITEN</a:t>
            </a:r>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a:t>Titelmasterformat durch Klicken bearbeiten</a:t>
            </a:r>
          </a:p>
        </p:txBody>
      </p:sp>
      <p:sp>
        <p:nvSpPr>
          <p:cNvPr id="11"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207904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11" name="Foliennummernplatzhalter 5"/>
          <p:cNvSpPr>
            <a:spLocks noGrp="1"/>
          </p:cNvSpPr>
          <p:nvPr>
            <p:ph type="sldNum" sz="quarter" idx="11"/>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a:t>
            </a:fld>
            <a:endParaRPr lang="de-DE"/>
          </a:p>
        </p:txBody>
      </p:sp>
      <p:sp>
        <p:nvSpPr>
          <p:cNvPr id="12"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a:t>Titelmasterformat durch Klicken bearbeiten</a:t>
            </a:r>
          </a:p>
        </p:txBody>
      </p:sp>
      <p:sp>
        <p:nvSpPr>
          <p:cNvPr id="13" name="Inhaltsplatzhalter 2"/>
          <p:cNvSpPr>
            <a:spLocks noGrp="1"/>
          </p:cNvSpPr>
          <p:nvPr>
            <p:ph sz="half" idx="1"/>
          </p:nvPr>
        </p:nvSpPr>
        <p:spPr>
          <a:xfrm>
            <a:off x="936000" y="915566"/>
            <a:ext cx="3596208" cy="3435967"/>
          </a:xfrm>
        </p:spPr>
        <p:txBody>
          <a:bodyPr lIns="0" tIns="0" rIns="0" bIns="0"/>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4" name="Inhaltsplatzhalter 3"/>
          <p:cNvSpPr>
            <a:spLocks noGrp="1"/>
          </p:cNvSpPr>
          <p:nvPr>
            <p:ph sz="half" idx="2"/>
          </p:nvPr>
        </p:nvSpPr>
        <p:spPr>
          <a:xfrm>
            <a:off x="4648200" y="915567"/>
            <a:ext cx="3596208" cy="3435966"/>
          </a:xfrm>
        </p:spPr>
        <p:txBody>
          <a:bodyPr/>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47674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a:t>
            </a:fld>
            <a:endParaRPr lang="de-DE"/>
          </a:p>
        </p:txBody>
      </p:sp>
      <p:sp>
        <p:nvSpPr>
          <p:cNvPr id="8"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a:t>Titelmasterformat durch Klicken bearbeiten</a:t>
            </a:r>
          </a:p>
        </p:txBody>
      </p:sp>
      <p:sp>
        <p:nvSpPr>
          <p:cNvPr id="9" name="Titel 1"/>
          <p:cNvSpPr txBox="1">
            <a:spLocks/>
          </p:cNvSpPr>
          <p:nvPr userDrawn="1"/>
        </p:nvSpPr>
        <p:spPr>
          <a:xfrm>
            <a:off x="936000" y="3432397"/>
            <a:ext cx="7308000" cy="566739"/>
          </a:xfrm>
          <a:prstGeom prst="rect">
            <a:avLst/>
          </a:prstGeom>
        </p:spPr>
        <p:txBody>
          <a:bodyPr vert="horz" lIns="0" tIns="0" rIns="0" bIns="0" rtlCol="0" anchor="t" anchorCtr="0">
            <a:normAutofit/>
          </a:bodyPr>
          <a:lstStyle>
            <a:lvl1pPr algn="l" defTabSz="914400" rtl="0" eaLnBrk="1" latinLnBrk="0" hangingPunct="1">
              <a:spcBef>
                <a:spcPct val="0"/>
              </a:spcBef>
              <a:buNone/>
              <a:defRPr sz="1800" b="1" kern="1200">
                <a:solidFill>
                  <a:srgbClr val="0064A8"/>
                </a:solidFill>
                <a:latin typeface="Arial" pitchFamily="34" charset="0"/>
                <a:ea typeface="+mj-ea"/>
                <a:cs typeface="Arial" pitchFamily="34" charset="0"/>
              </a:defRPr>
            </a:lvl1pPr>
          </a:lstStyle>
          <a:p>
            <a:r>
              <a:rPr lang="de-DE"/>
              <a:t>Titelmasterformat durch Klicken bearbeiten</a:t>
            </a:r>
          </a:p>
        </p:txBody>
      </p:sp>
      <p:sp>
        <p:nvSpPr>
          <p:cNvPr id="10" name="Bildplatzhalter 2"/>
          <p:cNvSpPr>
            <a:spLocks noGrp="1"/>
          </p:cNvSpPr>
          <p:nvPr>
            <p:ph type="pic" idx="1"/>
          </p:nvPr>
        </p:nvSpPr>
        <p:spPr>
          <a:xfrm>
            <a:off x="936000" y="915566"/>
            <a:ext cx="7308000" cy="23762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12" name="Textplatzhalter 3"/>
          <p:cNvSpPr>
            <a:spLocks noGrp="1"/>
          </p:cNvSpPr>
          <p:nvPr>
            <p:ph type="body" sz="half" idx="2"/>
          </p:nvPr>
        </p:nvSpPr>
        <p:spPr>
          <a:xfrm>
            <a:off x="936000" y="3867894"/>
            <a:ext cx="7308000" cy="504056"/>
          </a:xfrm>
        </p:spPr>
        <p:txBody>
          <a:bodyPr lIns="0" tIns="0" rIns="0" bIns="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13" name="Fußzeilenplatzhalter 4"/>
          <p:cNvSpPr txBox="1">
            <a:spLocks/>
          </p:cNvSpPr>
          <p:nvPr userDrawn="1"/>
        </p:nvSpPr>
        <p:spPr>
          <a:xfrm>
            <a:off x="957888" y="4684723"/>
            <a:ext cx="7308000" cy="360000"/>
          </a:xfrm>
          <a:prstGeom prst="rect">
            <a:avLst/>
          </a:prstGeom>
        </p:spPr>
        <p:txBody>
          <a:bodyPr vert="horz" lIns="0" tIns="0" rIns="0" bIns="0" rtlCol="0" anchor="t" anchorCtr="0"/>
          <a:lstStyle>
            <a:defPPr>
              <a:defRPr lang="de-DE"/>
            </a:defPPr>
            <a:lvl1pPr marL="0" algn="l" defTabSz="914400" rtl="0" eaLnBrk="1" latinLnBrk="0" hangingPunct="1">
              <a:defRPr sz="1000" kern="1200">
                <a:solidFill>
                  <a:srgbClr val="B3B3B3"/>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TU Bergakademie Freiberg | Institut für ... | Professur für ... | Institutsadresse | Telefonnummer: 03731 39-1234 |   </a:t>
            </a:r>
          </a:p>
          <a:p>
            <a:r>
              <a:rPr lang="de-DE" dirty="0"/>
              <a:t>Vortragender: Max Mustermann | Veranstaltungstitel | 2019</a:t>
            </a:r>
          </a:p>
        </p:txBody>
      </p:sp>
    </p:spTree>
    <p:extLst>
      <p:ext uri="{BB962C8B-B14F-4D97-AF65-F5344CB8AC3E}">
        <p14:creationId xmlns:p14="http://schemas.microsoft.com/office/powerpoint/2010/main" val="271298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900114" y="1275178"/>
            <a:ext cx="7343775" cy="3402806"/>
          </a:xfrm>
        </p:spPr>
        <p:txBody>
          <a:bodyPr lIns="0" tIns="0" rIns="0" bIns="0">
            <a:normAutofit/>
          </a:bodyPr>
          <a:lstStyle>
            <a:lvl1pPr marL="285750" indent="-285750">
              <a:spcAft>
                <a:spcPts val="600"/>
              </a:spcAft>
              <a:buClr>
                <a:schemeClr val="tx1"/>
              </a:buClr>
              <a:buFont typeface="Wingdings" pitchFamily="2" charset="2"/>
              <a:buChar char="§"/>
              <a:defRPr sz="1600">
                <a:solidFill>
                  <a:srgbClr val="333333"/>
                </a:solidFill>
              </a:defRPr>
            </a:lvl1pPr>
            <a:lvl2pPr marL="742950" indent="-285750">
              <a:spcAft>
                <a:spcPts val="600"/>
              </a:spcAft>
              <a:buFont typeface="Lucida Grande"/>
              <a:buChar char="̄"/>
              <a:defRPr sz="1600">
                <a:solidFill>
                  <a:srgbClr val="333333"/>
                </a:solidFill>
              </a:defRPr>
            </a:lvl2pPr>
            <a:lvl3pPr marL="1143000" indent="-228600">
              <a:buFont typeface="Courier New" pitchFamily="49" charset="0"/>
              <a:buChar char="o"/>
              <a:defRPr sz="1200">
                <a:solidFill>
                  <a:srgbClr val="333333"/>
                </a:solidFill>
              </a:defRPr>
            </a:lvl3pPr>
            <a:lvl4pPr>
              <a:defRPr sz="1200">
                <a:solidFill>
                  <a:srgbClr val="333333"/>
                </a:solidFill>
              </a:defRPr>
            </a:lvl4pPr>
            <a:lvl5pPr marL="2057400" indent="-228600">
              <a:buFont typeface="Arial" pitchFamily="34" charset="0"/>
              <a:buChar char="•"/>
              <a:defRPr sz="1100">
                <a:solidFill>
                  <a:srgbClr val="333333"/>
                </a:solidFill>
              </a:defRPr>
            </a:lvl5p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a:xfrm>
            <a:off x="8091280" y="4840002"/>
            <a:ext cx="729192" cy="273844"/>
          </a:xfrm>
        </p:spPr>
        <p:txBody>
          <a:bodyPr anchor="t" anchorCtr="0"/>
          <a:lstStyle>
            <a:lvl1pPr>
              <a:defRPr sz="1000"/>
            </a:lvl1pPr>
          </a:lstStyle>
          <a:p>
            <a:fld id="{F9CA7F02-FF28-4D8F-AF3B-6C950C783A54}" type="slidenum">
              <a:rPr lang="de-DE" smtClean="0"/>
              <a:pPr/>
              <a:t>‹#›</a:t>
            </a:fld>
            <a:endParaRPr lang="de-DE" dirty="0"/>
          </a:p>
        </p:txBody>
      </p:sp>
      <p:sp>
        <p:nvSpPr>
          <p:cNvPr id="9" name="Inhaltsplatzhalter 8"/>
          <p:cNvSpPr>
            <a:spLocks noGrp="1"/>
          </p:cNvSpPr>
          <p:nvPr>
            <p:ph sz="quarter" idx="13" hasCustomPrompt="1"/>
          </p:nvPr>
        </p:nvSpPr>
        <p:spPr>
          <a:xfrm>
            <a:off x="900114" y="789813"/>
            <a:ext cx="7343775" cy="431788"/>
          </a:xfrm>
        </p:spPr>
        <p:txBody>
          <a:bodyPr>
            <a:normAutofit/>
          </a:bodyPr>
          <a:lstStyle>
            <a:lvl1pPr>
              <a:defRPr sz="2000" b="1" i="0" cap="all" baseline="0">
                <a:solidFill>
                  <a:srgbClr val="0064A8"/>
                </a:solidFill>
              </a:defRPr>
            </a:lvl1pPr>
          </a:lstStyle>
          <a:p>
            <a:pPr lvl="0"/>
            <a:r>
              <a:rPr lang="de-DE" dirty="0"/>
              <a:t>TITELMASTERFORMAT BEARBEITEN</a:t>
            </a:r>
          </a:p>
        </p:txBody>
      </p:sp>
      <p:sp>
        <p:nvSpPr>
          <p:cNvPr id="4" name="Titel 3"/>
          <p:cNvSpPr>
            <a:spLocks noGrp="1"/>
          </p:cNvSpPr>
          <p:nvPr>
            <p:ph type="title"/>
          </p:nvPr>
        </p:nvSpPr>
        <p:spPr/>
        <p:txBody>
          <a:bodyPr/>
          <a:lstStyle/>
          <a:p>
            <a:r>
              <a:rPr lang="de-DE"/>
              <a:t>Mastertitelformat bearbeiten</a:t>
            </a:r>
          </a:p>
        </p:txBody>
      </p:sp>
      <p:sp>
        <p:nvSpPr>
          <p:cNvPr id="10"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125675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899592" y="1383618"/>
            <a:ext cx="7308000" cy="3206381"/>
          </a:xfrm>
        </p:spPr>
        <p:txBody>
          <a:bodyPr lIns="0" tIns="0" rIns="0" bIns="0"/>
          <a:lstStyle>
            <a:lvl1pPr>
              <a:defRPr sz="1800">
                <a:solidFill>
                  <a:srgbClr val="333333"/>
                </a:solidFill>
              </a:defRPr>
            </a:lvl1pPr>
            <a:lvl2pPr marL="742950" indent="-285750">
              <a:buFont typeface="Wingdings" pitchFamily="2" charset="2"/>
              <a:buChar char="§"/>
              <a:defRPr sz="1800">
                <a:solidFill>
                  <a:srgbClr val="333333"/>
                </a:solidFill>
              </a:defRPr>
            </a:lvl2pPr>
            <a:lvl3pPr marL="1143000" indent="-228600">
              <a:buFont typeface="Courier New" pitchFamily="49" charset="0"/>
              <a:buChar char="o"/>
              <a:defRPr sz="1400">
                <a:solidFill>
                  <a:srgbClr val="333333"/>
                </a:solidFill>
              </a:defRPr>
            </a:lvl3pPr>
            <a:lvl4pPr>
              <a:defRPr sz="1400">
                <a:solidFill>
                  <a:srgbClr val="333333"/>
                </a:solidFill>
              </a:defRPr>
            </a:lvl4pPr>
            <a:lvl5pPr marL="2057400" indent="-228600">
              <a:buFont typeface="Arial" pitchFamily="34" charset="0"/>
              <a:buChar char="•"/>
              <a:defRPr sz="1200">
                <a:solidFill>
                  <a:srgbClr val="333333"/>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9CA7F02-FF28-4D8F-AF3B-6C950C783A54}" type="slidenum">
              <a:rPr lang="de-DE" smtClean="0"/>
              <a:pPr/>
              <a:t>‹#›</a:t>
            </a:fld>
            <a:endParaRPr lang="de-DE" dirty="0"/>
          </a:p>
        </p:txBody>
      </p:sp>
      <p:sp>
        <p:nvSpPr>
          <p:cNvPr id="9" name="Inhaltsplatzhalter 8"/>
          <p:cNvSpPr>
            <a:spLocks noGrp="1"/>
          </p:cNvSpPr>
          <p:nvPr>
            <p:ph sz="quarter" idx="13" hasCustomPrompt="1"/>
          </p:nvPr>
        </p:nvSpPr>
        <p:spPr>
          <a:xfrm>
            <a:off x="899592" y="796506"/>
            <a:ext cx="7308000" cy="533106"/>
          </a:xfrm>
        </p:spPr>
        <p:txBody>
          <a:bodyPr>
            <a:noAutofit/>
          </a:bodyPr>
          <a:lstStyle>
            <a:lvl1pPr>
              <a:spcBef>
                <a:spcPts val="0"/>
              </a:spcBef>
              <a:defRPr sz="2400" b="1" i="0" cap="all">
                <a:solidFill>
                  <a:srgbClr val="0064A8"/>
                </a:solidFill>
              </a:defRPr>
            </a:lvl1pPr>
          </a:lstStyle>
          <a:p>
            <a:pPr lvl="0"/>
            <a:r>
              <a:rPr lang="de-DE" dirty="0"/>
              <a:t>TITELMASTERFORMAT </a:t>
            </a:r>
          </a:p>
          <a:p>
            <a:pPr lvl="0"/>
            <a:r>
              <a:rPr lang="de-DE" dirty="0"/>
              <a:t>ZWEIZEILIG BEARBEITEN</a:t>
            </a:r>
          </a:p>
        </p:txBody>
      </p:sp>
      <p:sp>
        <p:nvSpPr>
          <p:cNvPr id="7"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408226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0080" y="135000"/>
            <a:ext cx="7343808" cy="472500"/>
          </a:xfrm>
        </p:spPr>
        <p:txBody>
          <a:bodyPr/>
          <a:lstStyle/>
          <a:p>
            <a:r>
              <a:rPr lang="de-DE" dirty="0"/>
              <a:t>Mastertitelformat bearbeiten</a:t>
            </a:r>
          </a:p>
        </p:txBody>
      </p:sp>
      <p:sp>
        <p:nvSpPr>
          <p:cNvPr id="3" name="Inhaltsplatzhalter 2"/>
          <p:cNvSpPr>
            <a:spLocks noGrp="1"/>
          </p:cNvSpPr>
          <p:nvPr>
            <p:ph sz="half" idx="1"/>
          </p:nvPr>
        </p:nvSpPr>
        <p:spPr>
          <a:xfrm>
            <a:off x="900080" y="1275588"/>
            <a:ext cx="3632128" cy="3402396"/>
          </a:xfrm>
        </p:spPr>
        <p:txBody>
          <a:bodyPr lIns="0" tIns="0" rIns="0" bIns="0"/>
          <a:lstStyle>
            <a:lvl1pPr marL="285750" indent="-285750">
              <a:buClr>
                <a:schemeClr val="tx1"/>
              </a:buClr>
              <a:buFont typeface="Wingdings" pitchFamily="2" charset="2"/>
              <a:buChar char="§"/>
              <a:defRPr sz="1800"/>
            </a:lvl1pPr>
            <a:lvl2pPr marL="742950" indent="-285750">
              <a:buFont typeface="Symbol"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13892" y="1275588"/>
            <a:ext cx="3629996" cy="3402397"/>
          </a:xfrm>
        </p:spPr>
        <p:txBody>
          <a:bodyPr/>
          <a:lstStyle>
            <a:lvl1pPr marL="285750" indent="-285750">
              <a:buClr>
                <a:schemeClr val="tx1"/>
              </a:buClr>
              <a:buFont typeface="Wingdings" pitchFamily="2" charset="2"/>
              <a:buChar char="§"/>
              <a:defRPr sz="1800"/>
            </a:lvl1pPr>
            <a:lvl2pPr marL="742950" indent="-285750">
              <a:buFont typeface="Symbol"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F9CA7F02-FF28-4D8F-AF3B-6C950C783A54}" type="slidenum">
              <a:rPr lang="de-DE" smtClean="0"/>
              <a:pPr/>
              <a:t>‹#›</a:t>
            </a:fld>
            <a:endParaRPr lang="de-DE" dirty="0"/>
          </a:p>
        </p:txBody>
      </p:sp>
      <p:sp>
        <p:nvSpPr>
          <p:cNvPr id="8" name="Inhaltsplatzhalter 8"/>
          <p:cNvSpPr>
            <a:spLocks noGrp="1"/>
          </p:cNvSpPr>
          <p:nvPr>
            <p:ph sz="quarter" idx="13" hasCustomPrompt="1"/>
          </p:nvPr>
        </p:nvSpPr>
        <p:spPr>
          <a:xfrm>
            <a:off x="900080" y="789813"/>
            <a:ext cx="7343920" cy="431788"/>
          </a:xfrm>
        </p:spPr>
        <p:txBody>
          <a:bodyPr>
            <a:normAutofit/>
          </a:bodyPr>
          <a:lstStyle>
            <a:lvl1pPr>
              <a:defRPr sz="2400" b="1" i="0" cap="all" baseline="0">
                <a:solidFill>
                  <a:srgbClr val="0064A8"/>
                </a:solidFill>
              </a:defRPr>
            </a:lvl1pPr>
          </a:lstStyle>
          <a:p>
            <a:pPr lvl="0"/>
            <a:r>
              <a:rPr lang="de-DE" dirty="0"/>
              <a:t>TITELMASTERFORMAT BEARBEITEN</a:t>
            </a:r>
          </a:p>
        </p:txBody>
      </p:sp>
      <p:sp>
        <p:nvSpPr>
          <p:cNvPr id="9"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22031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899592" y="1296054"/>
            <a:ext cx="3596208" cy="3435937"/>
          </a:xfrm>
        </p:spPr>
        <p:txBody>
          <a:bodyPr lIns="0" tIns="0" rIns="0" bIns="0"/>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13892" y="1281192"/>
            <a:ext cx="3596208" cy="1668600"/>
          </a:xfrm>
        </p:spPr>
        <p:txBody>
          <a:bodyPr/>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F9CA7F02-FF28-4D8F-AF3B-6C950C783A54}" type="slidenum">
              <a:rPr lang="de-DE" smtClean="0"/>
              <a:pPr/>
              <a:t>‹#›</a:t>
            </a:fld>
            <a:endParaRPr lang="de-DE" dirty="0"/>
          </a:p>
        </p:txBody>
      </p:sp>
      <p:sp>
        <p:nvSpPr>
          <p:cNvPr id="8" name="Inhaltsplatzhalter 8"/>
          <p:cNvSpPr>
            <a:spLocks noGrp="1"/>
          </p:cNvSpPr>
          <p:nvPr>
            <p:ph sz="quarter" idx="13" hasCustomPrompt="1"/>
          </p:nvPr>
        </p:nvSpPr>
        <p:spPr>
          <a:xfrm>
            <a:off x="899592" y="796506"/>
            <a:ext cx="7308000" cy="425094"/>
          </a:xfrm>
        </p:spPr>
        <p:txBody>
          <a:bodyPr>
            <a:normAutofit/>
          </a:bodyPr>
          <a:lstStyle>
            <a:lvl1pPr>
              <a:defRPr sz="2400" b="1" i="0" cap="all">
                <a:solidFill>
                  <a:srgbClr val="0064A8"/>
                </a:solidFill>
              </a:defRPr>
            </a:lvl1pPr>
          </a:lstStyle>
          <a:p>
            <a:pPr lvl="0"/>
            <a:r>
              <a:rPr lang="de-DE" dirty="0"/>
              <a:t>TITELMASTERFORMAT BEARBEITEN</a:t>
            </a:r>
          </a:p>
        </p:txBody>
      </p:sp>
      <p:sp>
        <p:nvSpPr>
          <p:cNvPr id="10" name="Inhaltsplatzhalter 3"/>
          <p:cNvSpPr>
            <a:spLocks noGrp="1"/>
          </p:cNvSpPr>
          <p:nvPr>
            <p:ph sz="half" idx="14"/>
          </p:nvPr>
        </p:nvSpPr>
        <p:spPr>
          <a:xfrm>
            <a:off x="4613892" y="3063390"/>
            <a:ext cx="3596208" cy="1668600"/>
          </a:xfrm>
        </p:spPr>
        <p:txBody>
          <a:bodyPr/>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426796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
        <p:nvSpPr>
          <p:cNvPr id="9"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a:t>
            </a:fld>
            <a:endParaRPr lang="de-DE"/>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dirty="0"/>
              <a:t>Titelmasterformat durch Klicken bearbeiten</a:t>
            </a:r>
          </a:p>
        </p:txBody>
      </p:sp>
      <p:sp>
        <p:nvSpPr>
          <p:cNvPr id="11" name="Textplatzhalter 2"/>
          <p:cNvSpPr>
            <a:spLocks noGrp="1"/>
          </p:cNvSpPr>
          <p:nvPr>
            <p:ph type="body" idx="1"/>
          </p:nvPr>
        </p:nvSpPr>
        <p:spPr>
          <a:xfrm>
            <a:off x="936000" y="915566"/>
            <a:ext cx="7308000" cy="3435965"/>
          </a:xfrm>
          <a:prstGeom prst="rect">
            <a:avLst/>
          </a:prstGeom>
        </p:spPr>
        <p:txBody>
          <a:bodyPr vert="horz" lIns="0" tIns="0" rIns="0" bIns="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7" name="Grafik 6">
            <a:extLst>
              <a:ext uri="{C183D7F6-B498-43B3-948B-1728B52AA6E4}">
                <adec:decorative xmlns:adec="http://schemas.microsoft.com/office/drawing/2017/decorative" val="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80000" y="180000"/>
            <a:ext cx="630000" cy="630000"/>
          </a:xfrm>
          <a:prstGeom prst="rect">
            <a:avLst/>
          </a:prstGeom>
        </p:spPr>
      </p:pic>
    </p:spTree>
    <p:extLst>
      <p:ext uri="{BB962C8B-B14F-4D97-AF65-F5344CB8AC3E}">
        <p14:creationId xmlns:p14="http://schemas.microsoft.com/office/powerpoint/2010/main" val="76916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3" r:id="rId4"/>
    <p:sldLayoutId id="2147483654" r:id="rId5"/>
    <p:sldLayoutId id="2147483661" r:id="rId6"/>
    <p:sldLayoutId id="2147483662" r:id="rId7"/>
    <p:sldLayoutId id="2147483664" r:id="rId8"/>
    <p:sldLayoutId id="2147483665" r:id="rId9"/>
    <p:sldLayoutId id="2147483666" r:id="rId10"/>
    <p:sldLayoutId id="2147483667" r:id="rId11"/>
  </p:sldLayoutIdLst>
  <p:hf hdr="0" dt="0"/>
  <p:txStyles>
    <p:titleStyle>
      <a:lvl1pPr algn="l" defTabSz="914400" rtl="0" eaLnBrk="1" latinLnBrk="0" hangingPunct="1">
        <a:spcBef>
          <a:spcPct val="0"/>
        </a:spcBef>
        <a:buNone/>
        <a:defRPr sz="1400" kern="1200">
          <a:solidFill>
            <a:schemeClr val="bg1">
              <a:lumMod val="50000"/>
            </a:schemeClr>
          </a:solidFill>
          <a:latin typeface="Arial" pitchFamily="34" charset="0"/>
          <a:ea typeface="+mj-ea"/>
          <a:cs typeface="Arial" pitchFamily="34" charset="0"/>
        </a:defRPr>
      </a:lvl1pPr>
    </p:titleStyle>
    <p:body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Double-ended_queue" TargetMode="External"/><Relationship Id="rId3" Type="http://schemas.openxmlformats.org/officeDocument/2006/relationships/hyperlink" Target="https://www.thoughtco.com/thmb/su46sbq08VX4unr8_ehrqKGreug=/2449x1224/filters:fill(auto,1)/Getty_cue_and_queue-158318139-5847493c3df78c0230e83369.jpg" TargetMode="External"/><Relationship Id="rId7" Type="http://schemas.openxmlformats.org/officeDocument/2006/relationships/hyperlink" Target="https://www.cplusplus.com/reference/deque/dequ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programiz.com/dsa/deque" TargetMode="External"/><Relationship Id="rId11" Type="http://schemas.openxmlformats.org/officeDocument/2006/relationships/hyperlink" Target="https://actor-framework.readthedocs.io/en/latest/Scheduler.html" TargetMode="External"/><Relationship Id="rId5" Type="http://schemas.openxmlformats.org/officeDocument/2006/relationships/hyperlink" Target="https://www.studytonight.com/data-structures/double-ended-queue" TargetMode="External"/><Relationship Id="rId10" Type="http://schemas.openxmlformats.org/officeDocument/2006/relationships/hyperlink" Target="https://en.wikipedia.org/wiki/Work_stealing" TargetMode="External"/><Relationship Id="rId4" Type="http://schemas.openxmlformats.org/officeDocument/2006/relationships/hyperlink" Target="https://bradfieldcs.com/algos/deques/introduction/" TargetMode="External"/><Relationship Id="rId9" Type="http://schemas.openxmlformats.org/officeDocument/2006/relationships/hyperlink" Target="https://stackoverflow.com/questions/6292332/what-really-is-a-deque-in-stl/6292437"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ctrTitle"/>
          </p:nvPr>
        </p:nvSpPr>
        <p:spPr/>
        <p:txBody>
          <a:bodyPr/>
          <a:lstStyle/>
          <a:p>
            <a:r>
              <a:rPr lang="de-DE" dirty="0" err="1"/>
              <a:t>Datastructures</a:t>
            </a:r>
            <a:r>
              <a:rPr lang="de-DE" dirty="0"/>
              <a:t> in C</a:t>
            </a:r>
            <a:br>
              <a:rPr lang="de-DE" dirty="0"/>
            </a:br>
            <a:r>
              <a:rPr lang="de-DE" b="0" dirty="0"/>
              <a:t>Double-</a:t>
            </a:r>
            <a:r>
              <a:rPr lang="de-DE" b="0" dirty="0" err="1"/>
              <a:t>ended</a:t>
            </a:r>
            <a:r>
              <a:rPr lang="de-DE" b="0" dirty="0"/>
              <a:t>-queue</a:t>
            </a:r>
          </a:p>
        </p:txBody>
      </p:sp>
      <p:sp>
        <p:nvSpPr>
          <p:cNvPr id="4" name="Untertitel 2"/>
          <p:cNvSpPr>
            <a:spLocks noGrp="1"/>
          </p:cNvSpPr>
          <p:nvPr>
            <p:ph type="subTitle" idx="1"/>
          </p:nvPr>
        </p:nvSpPr>
        <p:spPr>
          <a:xfrm>
            <a:off x="918000" y="4214314"/>
            <a:ext cx="7308408" cy="805708"/>
          </a:xfrm>
        </p:spPr>
        <p:txBody>
          <a:bodyPr/>
          <a:lstStyle/>
          <a:p>
            <a:r>
              <a:rPr lang="de-DE" dirty="0"/>
              <a:t>Eine Präsentation von Naumann Marco</a:t>
            </a:r>
          </a:p>
        </p:txBody>
      </p:sp>
      <p:grpSp>
        <p:nvGrpSpPr>
          <p:cNvPr id="10" name="Gruppieren 9">
            <a:extLst>
              <a:ext uri="{C183D7F6-B498-43B3-948B-1728B52AA6E4}">
                <adec:decorative xmlns:adec="http://schemas.microsoft.com/office/drawing/2017/decorative" val="0"/>
              </a:ext>
            </a:extLst>
          </p:cNvPr>
          <p:cNvGrpSpPr/>
          <p:nvPr/>
        </p:nvGrpSpPr>
        <p:grpSpPr>
          <a:xfrm>
            <a:off x="0" y="2316470"/>
            <a:ext cx="9126000" cy="1897844"/>
            <a:chOff x="16128" y="2304718"/>
            <a:chExt cx="9126000" cy="1897844"/>
          </a:xfrm>
        </p:grpSpPr>
        <p:pic>
          <p:nvPicPr>
            <p:cNvPr id="3" name="Grafik 2"/>
            <p:cNvPicPr>
              <a:picLocks noChangeAspect="1"/>
            </p:cNvPicPr>
            <p:nvPr/>
          </p:nvPicPr>
          <p:blipFill rotWithShape="1">
            <a:blip r:embed="rId3">
              <a:extLst>
                <a:ext uri="{28A0092B-C50C-407E-A947-70E740481C1C}">
                  <a14:useLocalDpi xmlns:a14="http://schemas.microsoft.com/office/drawing/2010/main" val="0"/>
                </a:ext>
              </a:extLst>
            </a:blip>
            <a:srcRect t="1" b="22774"/>
            <a:stretch/>
          </p:blipFill>
          <p:spPr>
            <a:xfrm>
              <a:off x="16128" y="2304718"/>
              <a:ext cx="5901701" cy="1897843"/>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rcRect l="8614" r="8614"/>
            <a:stretch/>
          </p:blipFill>
          <p:spPr>
            <a:xfrm>
              <a:off x="5999065" y="2304719"/>
              <a:ext cx="3143063" cy="1897843"/>
            </a:xfrm>
            <a:prstGeom prst="rect">
              <a:avLst/>
            </a:prstGeom>
          </p:spPr>
        </p:pic>
      </p:grpSp>
      <p:sp>
        <p:nvSpPr>
          <p:cNvPr id="12" name="Titel 1">
            <a:extLst>
              <a:ext uri="{FF2B5EF4-FFF2-40B4-BE49-F238E27FC236}">
                <a16:creationId xmlns:a16="http://schemas.microsoft.com/office/drawing/2014/main" id="{D889373D-6D26-4125-BB54-9CB5A2CB00B9}"/>
              </a:ext>
            </a:extLst>
          </p:cNvPr>
          <p:cNvSpPr txBox="1">
            <a:spLocks/>
          </p:cNvSpPr>
          <p:nvPr/>
        </p:nvSpPr>
        <p:spPr>
          <a:xfrm>
            <a:off x="2175300" y="214618"/>
            <a:ext cx="7326000" cy="1296144"/>
          </a:xfrm>
          <a:prstGeom prst="rect">
            <a:avLst/>
          </a:prstGeom>
        </p:spPr>
        <p:txBody>
          <a:bodyPr vert="horz" lIns="0" tIns="0" rIns="0" bIns="0" rtlCol="0" anchor="ctr" anchorCtr="0">
            <a:normAutofit/>
          </a:bodyPr>
          <a:lstStyle>
            <a:lvl1pPr algn="l" defTabSz="914400" rtl="0" eaLnBrk="1" latinLnBrk="0" hangingPunct="1">
              <a:spcBef>
                <a:spcPct val="0"/>
              </a:spcBef>
              <a:buNone/>
              <a:defRPr sz="2800" b="1" kern="1200">
                <a:solidFill>
                  <a:schemeClr val="bg1"/>
                </a:solidFill>
                <a:latin typeface="Arial" pitchFamily="34" charset="0"/>
                <a:ea typeface="+mj-ea"/>
                <a:cs typeface="Arial" pitchFamily="34" charset="0"/>
              </a:defRPr>
            </a:lvl1pPr>
          </a:lstStyle>
          <a:p>
            <a:endParaRPr lang="de-DE" b="0" dirty="0"/>
          </a:p>
        </p:txBody>
      </p:sp>
      <p:sp>
        <p:nvSpPr>
          <p:cNvPr id="13" name="TextBox 12">
            <a:extLst>
              <a:ext uri="{FF2B5EF4-FFF2-40B4-BE49-F238E27FC236}">
                <a16:creationId xmlns:a16="http://schemas.microsoft.com/office/drawing/2014/main" id="{7DAC00A1-D178-4129-B3A2-1377D27C98B1}"/>
              </a:ext>
            </a:extLst>
          </p:cNvPr>
          <p:cNvSpPr txBox="1"/>
          <p:nvPr/>
        </p:nvSpPr>
        <p:spPr>
          <a:xfrm>
            <a:off x="1553640" y="4897278"/>
            <a:ext cx="7833360" cy="492443"/>
          </a:xfrm>
          <a:prstGeom prst="rect">
            <a:avLst/>
          </a:prstGeom>
          <a:noFill/>
        </p:spPr>
        <p:txBody>
          <a:bodyPr wrap="square" rtlCol="0">
            <a:spAutoFit/>
          </a:bodyPr>
          <a:lstStyle/>
          <a:p>
            <a:r>
              <a:rPr lang="en-US" sz="800" dirty="0" err="1">
                <a:solidFill>
                  <a:schemeClr val="bg1"/>
                </a:solidFill>
              </a:rPr>
              <a:t>Bildquelle</a:t>
            </a:r>
            <a:r>
              <a:rPr lang="en-US" sz="800" dirty="0">
                <a:solidFill>
                  <a:schemeClr val="bg1"/>
                </a:solidFill>
              </a:rPr>
              <a:t>: https://www.thoughtco.com/thmb/su46sbq08VX4unr8_ehrqKGreug=/2449x1224/filters:fill(auto,1)/Getty_cue_and_queue-158318139-5847493c3df78c0230e83369.jpg</a:t>
            </a:r>
          </a:p>
          <a:p>
            <a:endParaRPr lang="en-US" dirty="0"/>
          </a:p>
        </p:txBody>
      </p:sp>
    </p:spTree>
    <p:extLst>
      <p:ext uri="{BB962C8B-B14F-4D97-AF65-F5344CB8AC3E}">
        <p14:creationId xmlns:p14="http://schemas.microsoft.com/office/powerpoint/2010/main" val="367772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w: Up 11">
            <a:extLst>
              <a:ext uri="{FF2B5EF4-FFF2-40B4-BE49-F238E27FC236}">
                <a16:creationId xmlns:a16="http://schemas.microsoft.com/office/drawing/2014/main" id="{5D9188D3-9142-4492-90AC-9576EBAFB554}"/>
              </a:ext>
            </a:extLst>
          </p:cNvPr>
          <p:cNvSpPr/>
          <p:nvPr/>
        </p:nvSpPr>
        <p:spPr>
          <a:xfrm rot="5400000">
            <a:off x="3163596" y="3491894"/>
            <a:ext cx="216024" cy="280963"/>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A9C1B7EE-0CE8-4EB8-8A02-A57F4A33154C}"/>
              </a:ext>
            </a:extLst>
          </p:cNvPr>
          <p:cNvGraphicFramePr>
            <a:graphicFrameLocks noGrp="1"/>
          </p:cNvGraphicFramePr>
          <p:nvPr>
            <p:ph idx="1"/>
          </p:nvPr>
        </p:nvGraphicFramePr>
        <p:xfrm>
          <a:off x="936625" y="1492250"/>
          <a:ext cx="7307262" cy="1112520"/>
        </p:xfrm>
        <a:graphic>
          <a:graphicData uri="http://schemas.openxmlformats.org/drawingml/2006/table">
            <a:tbl>
              <a:tblPr firstRow="1" bandRow="1">
                <a:tableStyleId>{5C22544A-7EE6-4342-B048-85BDC9FD1C3A}</a:tableStyleId>
              </a:tblPr>
              <a:tblGrid>
                <a:gridCol w="2435754">
                  <a:extLst>
                    <a:ext uri="{9D8B030D-6E8A-4147-A177-3AD203B41FA5}">
                      <a16:colId xmlns:a16="http://schemas.microsoft.com/office/drawing/2014/main" val="492900644"/>
                    </a:ext>
                  </a:extLst>
                </a:gridCol>
                <a:gridCol w="2435754">
                  <a:extLst>
                    <a:ext uri="{9D8B030D-6E8A-4147-A177-3AD203B41FA5}">
                      <a16:colId xmlns:a16="http://schemas.microsoft.com/office/drawing/2014/main" val="1756267831"/>
                    </a:ext>
                  </a:extLst>
                </a:gridCol>
                <a:gridCol w="2435754">
                  <a:extLst>
                    <a:ext uri="{9D8B030D-6E8A-4147-A177-3AD203B41FA5}">
                      <a16:colId xmlns:a16="http://schemas.microsoft.com/office/drawing/2014/main" val="781647624"/>
                    </a:ext>
                  </a:extLst>
                </a:gridCol>
              </a:tblGrid>
              <a:tr h="370840">
                <a:tc>
                  <a:txBody>
                    <a:bodyPr/>
                    <a:lstStyle/>
                    <a:p>
                      <a:r>
                        <a:rPr lang="en-US" dirty="0"/>
                        <a:t>Task</a:t>
                      </a:r>
                    </a:p>
                  </a:txBody>
                  <a:tcPr/>
                </a:tc>
                <a:tc>
                  <a:txBody>
                    <a:bodyPr/>
                    <a:lstStyle/>
                    <a:p>
                      <a:r>
                        <a:rPr lang="en-US" dirty="0"/>
                        <a:t>Linked List / Array / …</a:t>
                      </a:r>
                    </a:p>
                  </a:txBody>
                  <a:tcPr/>
                </a:tc>
                <a:tc>
                  <a:txBody>
                    <a:bodyPr/>
                    <a:lstStyle/>
                    <a:p>
                      <a:r>
                        <a:rPr lang="en-US" dirty="0"/>
                        <a:t>Deque</a:t>
                      </a:r>
                    </a:p>
                  </a:txBody>
                  <a:tcPr/>
                </a:tc>
                <a:extLst>
                  <a:ext uri="{0D108BD9-81ED-4DB2-BD59-A6C34878D82A}">
                    <a16:rowId xmlns:a16="http://schemas.microsoft.com/office/drawing/2014/main" val="393723337"/>
                  </a:ext>
                </a:extLst>
              </a:tr>
              <a:tr h="370840">
                <a:tc>
                  <a:txBody>
                    <a:bodyPr/>
                    <a:lstStyle/>
                    <a:p>
                      <a:r>
                        <a:rPr lang="en-US" dirty="0"/>
                        <a:t>Access first element</a:t>
                      </a:r>
                    </a:p>
                  </a:txBody>
                  <a:tcPr/>
                </a:tc>
                <a:tc>
                  <a:txBody>
                    <a:bodyPr/>
                    <a:lstStyle/>
                    <a:p>
                      <a:r>
                        <a:rPr lang="en-US" dirty="0"/>
                        <a:t>O(1)</a:t>
                      </a:r>
                    </a:p>
                  </a:txBody>
                  <a:tcPr/>
                </a:tc>
                <a:tc>
                  <a:txBody>
                    <a:bodyPr/>
                    <a:lstStyle/>
                    <a:p>
                      <a:r>
                        <a:rPr lang="en-US" dirty="0"/>
                        <a:t>O(1)</a:t>
                      </a:r>
                    </a:p>
                  </a:txBody>
                  <a:tcPr/>
                </a:tc>
                <a:extLst>
                  <a:ext uri="{0D108BD9-81ED-4DB2-BD59-A6C34878D82A}">
                    <a16:rowId xmlns:a16="http://schemas.microsoft.com/office/drawing/2014/main" val="4108400932"/>
                  </a:ext>
                </a:extLst>
              </a:tr>
              <a:tr h="370840">
                <a:tc>
                  <a:txBody>
                    <a:bodyPr/>
                    <a:lstStyle/>
                    <a:p>
                      <a:r>
                        <a:rPr lang="en-US" dirty="0"/>
                        <a:t>Access last element</a:t>
                      </a:r>
                    </a:p>
                  </a:txBody>
                  <a:tcPr/>
                </a:tc>
                <a:tc>
                  <a:txBody>
                    <a:bodyPr/>
                    <a:lstStyle/>
                    <a:p>
                      <a:r>
                        <a:rPr lang="en-US" dirty="0"/>
                        <a:t>O(n)</a:t>
                      </a:r>
                    </a:p>
                  </a:txBody>
                  <a:tcPr/>
                </a:tc>
                <a:tc>
                  <a:txBody>
                    <a:bodyPr/>
                    <a:lstStyle/>
                    <a:p>
                      <a:r>
                        <a:rPr lang="en-US" dirty="0"/>
                        <a:t>O(1)</a:t>
                      </a:r>
                    </a:p>
                  </a:txBody>
                  <a:tcPr/>
                </a:tc>
                <a:extLst>
                  <a:ext uri="{0D108BD9-81ED-4DB2-BD59-A6C34878D82A}">
                    <a16:rowId xmlns:a16="http://schemas.microsoft.com/office/drawing/2014/main" val="1228135937"/>
                  </a:ext>
                </a:extLst>
              </a:tr>
            </a:tbl>
          </a:graphicData>
        </a:graphic>
      </p:graphicFrame>
      <p:sp>
        <p:nvSpPr>
          <p:cNvPr id="6" name="Foliennummernplatzhalter 5"/>
          <p:cNvSpPr>
            <a:spLocks noGrp="1"/>
          </p:cNvSpPr>
          <p:nvPr>
            <p:ph type="sldNum" sz="quarter" idx="4"/>
          </p:nvPr>
        </p:nvSpPr>
        <p:spPr/>
        <p:txBody>
          <a:bodyPr/>
          <a:lstStyle/>
          <a:p>
            <a:fld id="{F9CA7F02-FF28-4D8F-AF3B-6C950C783A54}" type="slidenum">
              <a:rPr lang="de-DE" smtClean="0"/>
              <a:pPr/>
              <a:t>10</a:t>
            </a:fld>
            <a:endParaRPr lang="de-DE"/>
          </a:p>
        </p:txBody>
      </p:sp>
      <p:sp>
        <p:nvSpPr>
          <p:cNvPr id="3" name="Titel 2"/>
          <p:cNvSpPr>
            <a:spLocks noGrp="1"/>
          </p:cNvSpPr>
          <p:nvPr>
            <p:ph type="title"/>
          </p:nvPr>
        </p:nvSpPr>
        <p:spPr/>
        <p:txBody>
          <a:bodyPr/>
          <a:lstStyle/>
          <a:p>
            <a:r>
              <a:rPr lang="de-DE" dirty="0"/>
              <a:t>Was bringt eine deque eigentlich?</a:t>
            </a:r>
          </a:p>
        </p:txBody>
      </p:sp>
      <p:sp>
        <p:nvSpPr>
          <p:cNvPr id="4" name="Inhaltsplatzhalter 3"/>
          <p:cNvSpPr>
            <a:spLocks noGrp="1"/>
          </p:cNvSpPr>
          <p:nvPr>
            <p:ph sz="quarter" idx="13"/>
          </p:nvPr>
        </p:nvSpPr>
        <p:spPr/>
        <p:txBody>
          <a:bodyPr/>
          <a:lstStyle/>
          <a:p>
            <a:r>
              <a:rPr lang="de-DE" dirty="0"/>
              <a:t>Was bringt eine deque:</a:t>
            </a:r>
          </a:p>
        </p:txBody>
      </p:sp>
      <p:sp>
        <p:nvSpPr>
          <p:cNvPr id="7" name="Fußzeilenplatzhalter 6"/>
          <p:cNvSpPr>
            <a:spLocks noGrp="1"/>
          </p:cNvSpPr>
          <p:nvPr>
            <p:ph type="ftr" sz="quarter" idx="3"/>
          </p:nvPr>
        </p:nvSpPr>
        <p:spPr/>
        <p:txBody>
          <a:bodyPr/>
          <a:lstStyle/>
          <a:p>
            <a:r>
              <a:rPr lang="de-DE" dirty="0"/>
              <a:t>TU Bergakademie Freiberg | Vortragender: Marco Naumann| 2021</a:t>
            </a:r>
          </a:p>
        </p:txBody>
      </p:sp>
      <p:sp>
        <p:nvSpPr>
          <p:cNvPr id="9" name="Rectangle 8">
            <a:extLst>
              <a:ext uri="{FF2B5EF4-FFF2-40B4-BE49-F238E27FC236}">
                <a16:creationId xmlns:a16="http://schemas.microsoft.com/office/drawing/2014/main" id="{E0583357-E876-4E47-9837-953BD97835D6}"/>
              </a:ext>
            </a:extLst>
          </p:cNvPr>
          <p:cNvSpPr/>
          <p:nvPr/>
        </p:nvSpPr>
        <p:spPr>
          <a:xfrm>
            <a:off x="936000" y="2865212"/>
            <a:ext cx="2195127" cy="1614055"/>
          </a:xfrm>
          <a:prstGeom prst="rect">
            <a:avLst/>
          </a:prstGeom>
          <a:solidFill>
            <a:srgbClr val="0064A8">
              <a:alpha val="50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1">
            <a:extLst>
              <a:ext uri="{FF2B5EF4-FFF2-40B4-BE49-F238E27FC236}">
                <a16:creationId xmlns:a16="http://schemas.microsoft.com/office/drawing/2014/main" id="{BDD3A68E-9D2C-4DED-91E8-CE7F08632FAC}"/>
              </a:ext>
            </a:extLst>
          </p:cNvPr>
          <p:cNvGraphicFramePr>
            <a:graphicFrameLocks noGrp="1"/>
          </p:cNvGraphicFramePr>
          <p:nvPr/>
        </p:nvGraphicFramePr>
        <p:xfrm>
          <a:off x="1011993" y="2930559"/>
          <a:ext cx="1281139" cy="1483360"/>
        </p:xfrm>
        <a:graphic>
          <a:graphicData uri="http://schemas.openxmlformats.org/drawingml/2006/table">
            <a:tbl>
              <a:tblPr>
                <a:tableStyleId>{2D5ABB26-0587-4C30-8999-92F81FD0307C}</a:tableStyleId>
              </a:tblPr>
              <a:tblGrid>
                <a:gridCol w="1281139">
                  <a:extLst>
                    <a:ext uri="{9D8B030D-6E8A-4147-A177-3AD203B41FA5}">
                      <a16:colId xmlns:a16="http://schemas.microsoft.com/office/drawing/2014/main" val="1025688738"/>
                    </a:ext>
                  </a:extLst>
                </a:gridCol>
              </a:tblGrid>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(1)</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2531185"/>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(2)</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2364686"/>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(n)</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665570"/>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(99)</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7031712"/>
                  </a:ext>
                </a:extLst>
              </a:tr>
            </a:tbl>
          </a:graphicData>
        </a:graphic>
      </p:graphicFrame>
      <p:sp>
        <p:nvSpPr>
          <p:cNvPr id="13" name="Arrow: Up 12">
            <a:extLst>
              <a:ext uri="{FF2B5EF4-FFF2-40B4-BE49-F238E27FC236}">
                <a16:creationId xmlns:a16="http://schemas.microsoft.com/office/drawing/2014/main" id="{B93D54E3-7AF7-4553-9ECC-2661E39CD7B1}"/>
              </a:ext>
            </a:extLst>
          </p:cNvPr>
          <p:cNvSpPr/>
          <p:nvPr/>
        </p:nvSpPr>
        <p:spPr>
          <a:xfrm rot="16200000">
            <a:off x="2513141" y="2836532"/>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Explosion: 14 Points 1">
            <a:extLst>
              <a:ext uri="{FF2B5EF4-FFF2-40B4-BE49-F238E27FC236}">
                <a16:creationId xmlns:a16="http://schemas.microsoft.com/office/drawing/2014/main" id="{4B9D6CAA-6EC6-4DD1-9D32-2F95828ACB27}"/>
              </a:ext>
            </a:extLst>
          </p:cNvPr>
          <p:cNvSpPr/>
          <p:nvPr/>
        </p:nvSpPr>
        <p:spPr>
          <a:xfrm>
            <a:off x="3534292" y="3095689"/>
            <a:ext cx="1916657" cy="863049"/>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a:t>
            </a:r>
          </a:p>
        </p:txBody>
      </p:sp>
      <p:sp>
        <p:nvSpPr>
          <p:cNvPr id="15" name="Arrow: Up 14">
            <a:extLst>
              <a:ext uri="{FF2B5EF4-FFF2-40B4-BE49-F238E27FC236}">
                <a16:creationId xmlns:a16="http://schemas.microsoft.com/office/drawing/2014/main" id="{A10583C9-AAC6-45D1-9F99-12611487E8E3}"/>
              </a:ext>
            </a:extLst>
          </p:cNvPr>
          <p:cNvSpPr/>
          <p:nvPr/>
        </p:nvSpPr>
        <p:spPr>
          <a:xfrm rot="16200000">
            <a:off x="2513141" y="3975906"/>
            <a:ext cx="216024"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xplosion: 14 Points 15">
            <a:extLst>
              <a:ext uri="{FF2B5EF4-FFF2-40B4-BE49-F238E27FC236}">
                <a16:creationId xmlns:a16="http://schemas.microsoft.com/office/drawing/2014/main" id="{A4F90076-A8E3-4FB4-AA12-17017082E9D3}"/>
              </a:ext>
            </a:extLst>
          </p:cNvPr>
          <p:cNvSpPr/>
          <p:nvPr/>
        </p:nvSpPr>
        <p:spPr>
          <a:xfrm>
            <a:off x="3534292" y="3095689"/>
            <a:ext cx="1916657" cy="863049"/>
          </a:xfrm>
          <a:prstGeom prst="irregularSeal2">
            <a:avLst/>
          </a:prstGeom>
          <a:solidFill>
            <a:srgbClr val="2DAA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a:t>
            </a:r>
          </a:p>
        </p:txBody>
      </p:sp>
    </p:spTree>
    <p:extLst>
      <p:ext uri="{BB962C8B-B14F-4D97-AF65-F5344CB8AC3E}">
        <p14:creationId xmlns:p14="http://schemas.microsoft.com/office/powerpoint/2010/main" val="370890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285750" indent="-285750">
              <a:buFont typeface="Arial" panose="020B0604020202020204" pitchFamily="34" charset="0"/>
              <a:buChar char="•"/>
            </a:pPr>
            <a:r>
              <a:rPr lang="de-DE" dirty="0"/>
              <a:t>Webbrowserverlauf</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speichern von </a:t>
            </a:r>
            <a:r>
              <a:rPr lang="de-DE" dirty="0" err="1"/>
              <a:t>undo</a:t>
            </a:r>
            <a:r>
              <a:rPr lang="de-DE" dirty="0"/>
              <a:t>-Aktionen von Anwendungen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realistische „Warteschlangen“</a:t>
            </a:r>
          </a:p>
          <a:p>
            <a:pPr marL="285750" indent="-285750">
              <a:buFont typeface="Arial" panose="020B0604020202020204" pitchFamily="34" charset="0"/>
              <a:buChar char="•"/>
            </a:pPr>
            <a:endParaRPr lang="de-DE" u="sng"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t>
            </a:r>
            <a:r>
              <a:rPr lang="de-DE" dirty="0" err="1"/>
              <a:t>work</a:t>
            </a:r>
            <a:r>
              <a:rPr lang="de-DE" dirty="0"/>
              <a:t> </a:t>
            </a:r>
            <a:r>
              <a:rPr lang="de-DE" dirty="0" err="1"/>
              <a:t>stealing</a:t>
            </a:r>
            <a:r>
              <a:rPr lang="de-DE" dirty="0"/>
              <a:t> </a:t>
            </a:r>
            <a:r>
              <a:rPr lang="de-DE" dirty="0" err="1"/>
              <a:t>algorithm</a:t>
            </a:r>
            <a:r>
              <a:rPr lang="de-DE" dirty="0"/>
              <a: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6" name="Foliennummernplatzhalter 5"/>
          <p:cNvSpPr>
            <a:spLocks noGrp="1"/>
          </p:cNvSpPr>
          <p:nvPr>
            <p:ph type="sldNum" sz="quarter" idx="4"/>
          </p:nvPr>
        </p:nvSpPr>
        <p:spPr/>
        <p:txBody>
          <a:bodyPr/>
          <a:lstStyle/>
          <a:p>
            <a:fld id="{F9CA7F02-FF28-4D8F-AF3B-6C950C783A54}" type="slidenum">
              <a:rPr lang="de-DE" smtClean="0"/>
              <a:pPr/>
              <a:t>11</a:t>
            </a:fld>
            <a:endParaRPr lang="de-DE"/>
          </a:p>
        </p:txBody>
      </p:sp>
      <p:sp>
        <p:nvSpPr>
          <p:cNvPr id="3" name="Titel 2"/>
          <p:cNvSpPr>
            <a:spLocks noGrp="1"/>
          </p:cNvSpPr>
          <p:nvPr>
            <p:ph type="title"/>
          </p:nvPr>
        </p:nvSpPr>
        <p:spPr/>
        <p:txBody>
          <a:bodyPr/>
          <a:lstStyle/>
          <a:p>
            <a:r>
              <a:rPr lang="de-DE" dirty="0"/>
              <a:t>Anwendung:</a:t>
            </a:r>
          </a:p>
        </p:txBody>
      </p:sp>
      <p:sp>
        <p:nvSpPr>
          <p:cNvPr id="4" name="Inhaltsplatzhalter 3"/>
          <p:cNvSpPr>
            <a:spLocks noGrp="1"/>
          </p:cNvSpPr>
          <p:nvPr>
            <p:ph sz="quarter" idx="13"/>
          </p:nvPr>
        </p:nvSpPr>
        <p:spPr/>
        <p:txBody>
          <a:bodyPr>
            <a:normAutofit/>
          </a:bodyPr>
          <a:lstStyle/>
          <a:p>
            <a:r>
              <a:rPr lang="de-DE" dirty="0"/>
              <a:t>Anwendung:</a:t>
            </a:r>
          </a:p>
        </p:txBody>
      </p:sp>
      <p:sp>
        <p:nvSpPr>
          <p:cNvPr id="7" name="Fußzeilenplatzhalter 6"/>
          <p:cNvSpPr>
            <a:spLocks noGrp="1"/>
          </p:cNvSpPr>
          <p:nvPr>
            <p:ph type="ftr" sz="quarter" idx="3"/>
          </p:nvPr>
        </p:nvSpPr>
        <p:spPr/>
        <p:txBody>
          <a:bodyPr/>
          <a:lstStyle/>
          <a:p>
            <a:r>
              <a:rPr lang="de-DE" dirty="0"/>
              <a:t>TU Bergakademie Freiberg | Vortragender: Marco Naumann| 2021</a:t>
            </a:r>
          </a:p>
        </p:txBody>
      </p:sp>
      <p:pic>
        <p:nvPicPr>
          <p:cNvPr id="10" name="Picture 9">
            <a:extLst>
              <a:ext uri="{FF2B5EF4-FFF2-40B4-BE49-F238E27FC236}">
                <a16:creationId xmlns:a16="http://schemas.microsoft.com/office/drawing/2014/main" id="{B6B37A10-E997-468D-8852-BD48B642B3A7}"/>
              </a:ext>
            </a:extLst>
          </p:cNvPr>
          <p:cNvPicPr>
            <a:picLocks noChangeAspect="1"/>
          </p:cNvPicPr>
          <p:nvPr/>
        </p:nvPicPr>
        <p:blipFill>
          <a:blip r:embed="rId3"/>
          <a:stretch>
            <a:fillRect/>
          </a:stretch>
        </p:blipFill>
        <p:spPr>
          <a:xfrm>
            <a:off x="1242201" y="1794156"/>
            <a:ext cx="1647825" cy="352425"/>
          </a:xfrm>
          <a:prstGeom prst="rect">
            <a:avLst/>
          </a:prstGeom>
        </p:spPr>
      </p:pic>
      <p:pic>
        <p:nvPicPr>
          <p:cNvPr id="12" name="Picture 11">
            <a:extLst>
              <a:ext uri="{FF2B5EF4-FFF2-40B4-BE49-F238E27FC236}">
                <a16:creationId xmlns:a16="http://schemas.microsoft.com/office/drawing/2014/main" id="{23BAE9E9-4450-4921-A0F8-498B80758CFA}"/>
              </a:ext>
            </a:extLst>
          </p:cNvPr>
          <p:cNvPicPr>
            <a:picLocks noChangeAspect="1"/>
          </p:cNvPicPr>
          <p:nvPr/>
        </p:nvPicPr>
        <p:blipFill rotWithShape="1">
          <a:blip r:embed="rId4"/>
          <a:srcRect b="7500"/>
          <a:stretch/>
        </p:blipFill>
        <p:spPr>
          <a:xfrm>
            <a:off x="1242201" y="2449107"/>
            <a:ext cx="1209675" cy="352425"/>
          </a:xfrm>
          <a:prstGeom prst="rect">
            <a:avLst/>
          </a:prstGeom>
        </p:spPr>
      </p:pic>
      <p:sp>
        <p:nvSpPr>
          <p:cNvPr id="18" name="Rectangle 17">
            <a:extLst>
              <a:ext uri="{FF2B5EF4-FFF2-40B4-BE49-F238E27FC236}">
                <a16:creationId xmlns:a16="http://schemas.microsoft.com/office/drawing/2014/main" id="{643A2356-A7FB-47A1-8B02-1212DFF0D047}"/>
              </a:ext>
            </a:extLst>
          </p:cNvPr>
          <p:cNvSpPr/>
          <p:nvPr/>
        </p:nvSpPr>
        <p:spPr>
          <a:xfrm>
            <a:off x="1242201"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642DB42-87B7-4D8C-99E0-5F0B8A7691D4}"/>
              </a:ext>
            </a:extLst>
          </p:cNvPr>
          <p:cNvSpPr/>
          <p:nvPr/>
        </p:nvSpPr>
        <p:spPr>
          <a:xfrm>
            <a:off x="2596726"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CFF95D5-B48E-4A0A-97D4-7AF0045B5B69}"/>
              </a:ext>
            </a:extLst>
          </p:cNvPr>
          <p:cNvSpPr/>
          <p:nvPr/>
        </p:nvSpPr>
        <p:spPr>
          <a:xfrm>
            <a:off x="3951251"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47A12F-0D6F-40A6-B725-D28E9D2B3DC1}"/>
              </a:ext>
            </a:extLst>
          </p:cNvPr>
          <p:cNvSpPr/>
          <p:nvPr/>
        </p:nvSpPr>
        <p:spPr>
          <a:xfrm>
            <a:off x="5305776"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A0BFB01-23FD-4055-ADB3-89D53E350138}"/>
              </a:ext>
            </a:extLst>
          </p:cNvPr>
          <p:cNvSpPr/>
          <p:nvPr/>
        </p:nvSpPr>
        <p:spPr>
          <a:xfrm>
            <a:off x="6660301"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BEC7953-0B56-469B-A7D5-C94774257189}"/>
              </a:ext>
            </a:extLst>
          </p:cNvPr>
          <p:cNvSpPr/>
          <p:nvPr/>
        </p:nvSpPr>
        <p:spPr>
          <a:xfrm>
            <a:off x="9376551"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414A45-44ED-4CE6-B4A9-CADB6523C7D9}"/>
              </a:ext>
            </a:extLst>
          </p:cNvPr>
          <p:cNvSpPr/>
          <p:nvPr/>
        </p:nvSpPr>
        <p:spPr>
          <a:xfrm>
            <a:off x="9963151"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a:extLst>
              <a:ext uri="{FF2B5EF4-FFF2-40B4-BE49-F238E27FC236}">
                <a16:creationId xmlns:a16="http://schemas.microsoft.com/office/drawing/2014/main" id="{FCE7A0AB-71A2-47AF-8F4B-715322EC4AF6}"/>
              </a:ext>
            </a:extLst>
          </p:cNvPr>
          <p:cNvSpPr/>
          <p:nvPr/>
        </p:nvSpPr>
        <p:spPr>
          <a:xfrm>
            <a:off x="-1085850" y="4810125"/>
            <a:ext cx="729192"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D6A3BE4-6373-4547-9125-21DBCD00EB5D}"/>
              </a:ext>
            </a:extLst>
          </p:cNvPr>
          <p:cNvSpPr txBox="1"/>
          <p:nvPr/>
        </p:nvSpPr>
        <p:spPr>
          <a:xfrm rot="2254396">
            <a:off x="6390747" y="2989359"/>
            <a:ext cx="2291254" cy="369332"/>
          </a:xfrm>
          <a:prstGeom prst="rect">
            <a:avLst/>
          </a:prstGeom>
          <a:noFill/>
        </p:spPr>
        <p:txBody>
          <a:bodyPr wrap="square" rtlCol="0">
            <a:spAutoFit/>
          </a:bodyPr>
          <a:lstStyle/>
          <a:p>
            <a:r>
              <a:rPr lang="en-US" dirty="0"/>
              <a:t>Ah… ne… </a:t>
            </a:r>
            <a:r>
              <a:rPr lang="en-US" dirty="0" err="1"/>
              <a:t>doch</a:t>
            </a:r>
            <a:r>
              <a:rPr lang="en-US" dirty="0"/>
              <a:t> </a:t>
            </a:r>
            <a:r>
              <a:rPr lang="en-US" dirty="0" err="1"/>
              <a:t>ned</a:t>
            </a:r>
            <a:r>
              <a:rPr lang="en-US" dirty="0"/>
              <a:t>...</a:t>
            </a:r>
          </a:p>
        </p:txBody>
      </p:sp>
      <p:sp>
        <p:nvSpPr>
          <p:cNvPr id="27" name="TextBox 26">
            <a:extLst>
              <a:ext uri="{FF2B5EF4-FFF2-40B4-BE49-F238E27FC236}">
                <a16:creationId xmlns:a16="http://schemas.microsoft.com/office/drawing/2014/main" id="{D077307A-EF34-4DDA-BE7B-FC0BA80CC288}"/>
              </a:ext>
            </a:extLst>
          </p:cNvPr>
          <p:cNvSpPr txBox="1"/>
          <p:nvPr/>
        </p:nvSpPr>
        <p:spPr>
          <a:xfrm rot="2442023">
            <a:off x="-65622" y="2616866"/>
            <a:ext cx="1183669" cy="369332"/>
          </a:xfrm>
          <a:prstGeom prst="rect">
            <a:avLst/>
          </a:prstGeom>
          <a:noFill/>
        </p:spPr>
        <p:txBody>
          <a:bodyPr wrap="square" rtlCol="0">
            <a:spAutoFit/>
          </a:bodyPr>
          <a:lstStyle/>
          <a:p>
            <a:r>
              <a:rPr lang="en-US" dirty="0"/>
              <a:t>ZURÜCK!!!</a:t>
            </a:r>
          </a:p>
        </p:txBody>
      </p:sp>
      <p:sp>
        <p:nvSpPr>
          <p:cNvPr id="28" name="TextBox 27">
            <a:extLst>
              <a:ext uri="{FF2B5EF4-FFF2-40B4-BE49-F238E27FC236}">
                <a16:creationId xmlns:a16="http://schemas.microsoft.com/office/drawing/2014/main" id="{ABB12735-47F6-4FAA-A18B-465B54212A1D}"/>
              </a:ext>
            </a:extLst>
          </p:cNvPr>
          <p:cNvSpPr txBox="1"/>
          <p:nvPr/>
        </p:nvSpPr>
        <p:spPr>
          <a:xfrm rot="18883449">
            <a:off x="3625652" y="3229685"/>
            <a:ext cx="2447797" cy="369332"/>
          </a:xfrm>
          <a:prstGeom prst="rect">
            <a:avLst/>
          </a:prstGeom>
          <a:noFill/>
        </p:spPr>
        <p:txBody>
          <a:bodyPr wrap="square" rtlCol="0">
            <a:spAutoFit/>
          </a:bodyPr>
          <a:lstStyle/>
          <a:p>
            <a:r>
              <a:rPr lang="en-US" dirty="0" err="1">
                <a:solidFill>
                  <a:srgbClr val="FF0000"/>
                </a:solidFill>
              </a:rPr>
              <a:t>Komm</a:t>
            </a:r>
            <a:r>
              <a:rPr lang="en-US" dirty="0">
                <a:solidFill>
                  <a:srgbClr val="FF0000"/>
                </a:solidFill>
              </a:rPr>
              <a:t> </a:t>
            </a:r>
            <a:r>
              <a:rPr lang="en-US" dirty="0" err="1">
                <a:solidFill>
                  <a:srgbClr val="FF0000"/>
                </a:solidFill>
              </a:rPr>
              <a:t>hier</a:t>
            </a:r>
            <a:r>
              <a:rPr lang="en-US" dirty="0">
                <a:solidFill>
                  <a:srgbClr val="FF0000"/>
                </a:solidFill>
              </a:rPr>
              <a:t> </a:t>
            </a:r>
            <a:r>
              <a:rPr lang="en-US" dirty="0" err="1">
                <a:solidFill>
                  <a:srgbClr val="FF0000"/>
                </a:solidFill>
              </a:rPr>
              <a:t>ned</a:t>
            </a:r>
            <a:r>
              <a:rPr lang="en-US" dirty="0">
                <a:solidFill>
                  <a:srgbClr val="FF0000"/>
                </a:solidFill>
              </a:rPr>
              <a:t> </a:t>
            </a:r>
            <a:r>
              <a:rPr lang="en-US" dirty="0" err="1">
                <a:solidFill>
                  <a:srgbClr val="FF0000"/>
                </a:solidFill>
              </a:rPr>
              <a:t>raus</a:t>
            </a:r>
            <a:r>
              <a:rPr lang="en-US" dirty="0">
                <a:solidFill>
                  <a:srgbClr val="FF0000"/>
                </a:solidFill>
              </a:rPr>
              <a:t> </a:t>
            </a:r>
            <a:r>
              <a:rPr lang="en-US" dirty="0">
                <a:solidFill>
                  <a:srgbClr val="FF0000"/>
                </a:solidFill>
                <a:sym typeface="Wingdings" panose="05000000000000000000" pitchFamily="2" charset="2"/>
              </a:rPr>
              <a:t></a:t>
            </a:r>
            <a:endParaRPr lang="en-US" dirty="0">
              <a:solidFill>
                <a:srgbClr val="FF0000"/>
              </a:solidFill>
            </a:endParaRPr>
          </a:p>
        </p:txBody>
      </p:sp>
    </p:spTree>
    <p:extLst>
      <p:ext uri="{BB962C8B-B14F-4D97-AF65-F5344CB8AC3E}">
        <p14:creationId xmlns:p14="http://schemas.microsoft.com/office/powerpoint/2010/main" val="18668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2.46914E-7 L -0.21996 0.00062 " pathEditMode="relative" rAng="0" ptsTypes="AA">
                                      <p:cBhvr>
                                        <p:cTn id="6" dur="2000" fill="hold"/>
                                        <p:tgtEl>
                                          <p:spTgt spid="18"/>
                                        </p:tgtEl>
                                        <p:attrNameLst>
                                          <p:attrName>ppt_x</p:attrName>
                                          <p:attrName>ppt_y</p:attrName>
                                        </p:attrNameLst>
                                      </p:cBhvr>
                                      <p:rCtr x="-11007" y="31"/>
                                    </p:animMotion>
                                  </p:childTnLst>
                                </p:cTn>
                              </p:par>
                              <p:par>
                                <p:cTn id="7" presetID="42" presetClass="path" presetSubtype="0" accel="50000" decel="50000" fill="hold" grpId="0" nodeType="withEffect">
                                  <p:stCondLst>
                                    <p:cond delay="0"/>
                                  </p:stCondLst>
                                  <p:childTnLst>
                                    <p:animMotion origin="layout" path="M -2.22222E-6 -2.46914E-7 L -0.14809 -2.46914E-7 " pathEditMode="relative" rAng="0" ptsTypes="AA">
                                      <p:cBhvr>
                                        <p:cTn id="8" dur="2000" fill="hold"/>
                                        <p:tgtEl>
                                          <p:spTgt spid="19"/>
                                        </p:tgtEl>
                                        <p:attrNameLst>
                                          <p:attrName>ppt_x</p:attrName>
                                          <p:attrName>ppt_y</p:attrName>
                                        </p:attrNameLst>
                                      </p:cBhvr>
                                      <p:rCtr x="-7413" y="0"/>
                                    </p:animMotion>
                                  </p:childTnLst>
                                </p:cTn>
                              </p:par>
                              <p:par>
                                <p:cTn id="9" presetID="42" presetClass="path" presetSubtype="0" accel="50000" decel="50000" fill="hold" grpId="0" nodeType="withEffect">
                                  <p:stCondLst>
                                    <p:cond delay="0"/>
                                  </p:stCondLst>
                                  <p:childTnLst>
                                    <p:animMotion origin="layout" path="M -2.5E-6 -2.46914E-7 L -0.14809 -2.46914E-7 " pathEditMode="relative" rAng="0" ptsTypes="AA">
                                      <p:cBhvr>
                                        <p:cTn id="10" dur="2000" fill="hold"/>
                                        <p:tgtEl>
                                          <p:spTgt spid="20"/>
                                        </p:tgtEl>
                                        <p:attrNameLst>
                                          <p:attrName>ppt_x</p:attrName>
                                          <p:attrName>ppt_y</p:attrName>
                                        </p:attrNameLst>
                                      </p:cBhvr>
                                      <p:rCtr x="-7413" y="0"/>
                                    </p:animMotion>
                                  </p:childTnLst>
                                </p:cTn>
                              </p:par>
                              <p:par>
                                <p:cTn id="11" presetID="42" presetClass="path" presetSubtype="0" accel="50000" decel="50000" fill="hold" grpId="0" nodeType="withEffect">
                                  <p:stCondLst>
                                    <p:cond delay="0"/>
                                  </p:stCondLst>
                                  <p:childTnLst>
                                    <p:animMotion origin="layout" path="M 3.61111E-6 -2.46914E-7 L -0.14827 3.33333E-6 " pathEditMode="relative" rAng="0" ptsTypes="AA">
                                      <p:cBhvr>
                                        <p:cTn id="12" dur="2000" fill="hold"/>
                                        <p:tgtEl>
                                          <p:spTgt spid="21"/>
                                        </p:tgtEl>
                                        <p:attrNameLst>
                                          <p:attrName>ppt_x</p:attrName>
                                          <p:attrName>ppt_y</p:attrName>
                                        </p:attrNameLst>
                                      </p:cBhvr>
                                      <p:rCtr x="-7795" y="154"/>
                                    </p:animMotion>
                                  </p:childTnLst>
                                </p:cTn>
                              </p:par>
                              <p:par>
                                <p:cTn id="13" presetID="42" presetClass="path" presetSubtype="0" accel="50000" decel="50000" fill="hold" grpId="0" nodeType="withEffect">
                                  <p:stCondLst>
                                    <p:cond delay="0"/>
                                  </p:stCondLst>
                                  <p:childTnLst>
                                    <p:animMotion origin="layout" path="M 3.33333E-6 -2.46914E-7 L -0.14809 4.19753E-6 " pathEditMode="relative" rAng="0" ptsTypes="AA">
                                      <p:cBhvr>
                                        <p:cTn id="14" dur="2000" fill="hold"/>
                                        <p:tgtEl>
                                          <p:spTgt spid="22"/>
                                        </p:tgtEl>
                                        <p:attrNameLst>
                                          <p:attrName>ppt_x</p:attrName>
                                          <p:attrName>ppt_y</p:attrName>
                                        </p:attrNameLst>
                                      </p:cBhvr>
                                      <p:rCtr x="-7795" y="278"/>
                                    </p:animMotion>
                                  </p:childTnLst>
                                </p:cTn>
                              </p:par>
                              <p:par>
                                <p:cTn id="15" presetID="42" presetClass="path" presetSubtype="0" accel="50000" decel="50000" fill="hold" grpId="0" nodeType="withEffect">
                                  <p:stCondLst>
                                    <p:cond delay="0"/>
                                  </p:stCondLst>
                                  <p:childTnLst>
                                    <p:animMotion origin="layout" path="M 4.72222E-6 -2.46914E-7 L -0.29705 -4.07407E-6 " pathEditMode="relative" rAng="0" ptsTypes="AA">
                                      <p:cBhvr>
                                        <p:cTn id="16" dur="2000" fill="hold"/>
                                        <p:tgtEl>
                                          <p:spTgt spid="23"/>
                                        </p:tgtEl>
                                        <p:attrNameLst>
                                          <p:attrName>ppt_x</p:attrName>
                                          <p:attrName>ppt_y</p:attrName>
                                        </p:attrNameLst>
                                      </p:cBhvr>
                                      <p:rCtr x="-14965" y="525"/>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par>
                          <p:cTn id="20" fill="hold">
                            <p:stCondLst>
                              <p:cond delay="2000"/>
                            </p:stCondLst>
                            <p:childTnLst>
                              <p:par>
                                <p:cTn id="21" presetID="32" presetClass="emph" presetSubtype="0" fill="hold" grpId="3" nodeType="afterEffect">
                                  <p:stCondLst>
                                    <p:cond delay="0"/>
                                  </p:stCondLst>
                                  <p:childTnLst>
                                    <p:animRot by="120000">
                                      <p:cBhvr>
                                        <p:cTn id="22" dur="200" fill="hold">
                                          <p:stCondLst>
                                            <p:cond delay="0"/>
                                          </p:stCondLst>
                                        </p:cTn>
                                        <p:tgtEl>
                                          <p:spTgt spid="21"/>
                                        </p:tgtEl>
                                        <p:attrNameLst>
                                          <p:attrName>r</p:attrName>
                                        </p:attrNameLst>
                                      </p:cBhvr>
                                    </p:animRot>
                                    <p:animRot by="-240000">
                                      <p:cBhvr>
                                        <p:cTn id="23" dur="400" fill="hold">
                                          <p:stCondLst>
                                            <p:cond delay="400"/>
                                          </p:stCondLst>
                                        </p:cTn>
                                        <p:tgtEl>
                                          <p:spTgt spid="21"/>
                                        </p:tgtEl>
                                        <p:attrNameLst>
                                          <p:attrName>r</p:attrName>
                                        </p:attrNameLst>
                                      </p:cBhvr>
                                    </p:animRot>
                                    <p:animRot by="240000">
                                      <p:cBhvr>
                                        <p:cTn id="24" dur="400" fill="hold">
                                          <p:stCondLst>
                                            <p:cond delay="800"/>
                                          </p:stCondLst>
                                        </p:cTn>
                                        <p:tgtEl>
                                          <p:spTgt spid="21"/>
                                        </p:tgtEl>
                                        <p:attrNameLst>
                                          <p:attrName>r</p:attrName>
                                        </p:attrNameLst>
                                      </p:cBhvr>
                                    </p:animRot>
                                    <p:animRot by="-240000">
                                      <p:cBhvr>
                                        <p:cTn id="25" dur="400" fill="hold">
                                          <p:stCondLst>
                                            <p:cond delay="1200"/>
                                          </p:stCondLst>
                                        </p:cTn>
                                        <p:tgtEl>
                                          <p:spTgt spid="21"/>
                                        </p:tgtEl>
                                        <p:attrNameLst>
                                          <p:attrName>r</p:attrName>
                                        </p:attrNameLst>
                                      </p:cBhvr>
                                    </p:animRot>
                                    <p:animRot by="120000">
                                      <p:cBhvr>
                                        <p:cTn id="26" dur="400" fill="hold">
                                          <p:stCondLst>
                                            <p:cond delay="1600"/>
                                          </p:stCondLst>
                                        </p:cTn>
                                        <p:tgtEl>
                                          <p:spTgt spid="21"/>
                                        </p:tgtEl>
                                        <p:attrNameLst>
                                          <p:attrName>r</p:attrName>
                                        </p:attrNameLst>
                                      </p:cBhvr>
                                    </p:animRot>
                                  </p:childTnLst>
                                </p:cTn>
                              </p:par>
                            </p:childTnLst>
                          </p:cTn>
                        </p:par>
                        <p:par>
                          <p:cTn id="27" fill="hold">
                            <p:stCondLst>
                              <p:cond delay="4000"/>
                            </p:stCondLst>
                            <p:childTnLst>
                              <p:par>
                                <p:cTn id="28" presetID="1" presetClass="exit" presetSubtype="0" fill="hold" grpId="1" nodeType="afterEffect">
                                  <p:stCondLst>
                                    <p:cond delay="0"/>
                                  </p:stCondLst>
                                  <p:childTnLst>
                                    <p:set>
                                      <p:cBhvr>
                                        <p:cTn id="29" dur="1" fill="hold">
                                          <p:stCondLst>
                                            <p:cond delay="0"/>
                                          </p:stCondLst>
                                        </p:cTn>
                                        <p:tgtEl>
                                          <p:spTgt spid="28"/>
                                        </p:tgtEl>
                                        <p:attrNameLst>
                                          <p:attrName>style.visibility</p:attrName>
                                        </p:attrNameLst>
                                      </p:cBhvr>
                                      <p:to>
                                        <p:strVal val="hidden"/>
                                      </p:to>
                                    </p:set>
                                  </p:childTnLst>
                                </p:cTn>
                              </p:par>
                            </p:childTnLst>
                          </p:cTn>
                        </p:par>
                        <p:par>
                          <p:cTn id="30" fill="hold">
                            <p:stCondLst>
                              <p:cond delay="4000"/>
                            </p:stCondLst>
                            <p:childTnLst>
                              <p:par>
                                <p:cTn id="31" presetID="42" presetClass="path" presetSubtype="0" accel="50000" decel="50000" fill="hold" grpId="1" nodeType="afterEffect">
                                  <p:stCondLst>
                                    <p:cond delay="0"/>
                                  </p:stCondLst>
                                  <p:childTnLst>
                                    <p:animMotion origin="layout" path="M -0.14809 -2.46914E-7 L -0.40156 0.00802 " pathEditMode="relative" rAng="0" ptsTypes="AA">
                                      <p:cBhvr>
                                        <p:cTn id="32" dur="2000" fill="hold"/>
                                        <p:tgtEl>
                                          <p:spTgt spid="19"/>
                                        </p:tgtEl>
                                        <p:attrNameLst>
                                          <p:attrName>ppt_x</p:attrName>
                                          <p:attrName>ppt_y</p:attrName>
                                        </p:attrNameLst>
                                      </p:cBhvr>
                                      <p:rCtr x="-12674" y="401"/>
                                    </p:animMotion>
                                  </p:childTnLst>
                                </p:cTn>
                              </p:par>
                              <p:par>
                                <p:cTn id="33" presetID="42" presetClass="path" presetSubtype="0" accel="50000" decel="50000" fill="hold" grpId="1" nodeType="withEffect">
                                  <p:stCondLst>
                                    <p:cond delay="0"/>
                                  </p:stCondLst>
                                  <p:childTnLst>
                                    <p:animMotion origin="layout" path="M -0.14809 -2.46914E-7 L -0.29618 -2.46914E-7 " pathEditMode="relative" rAng="0" ptsTypes="AA">
                                      <p:cBhvr>
                                        <p:cTn id="34" dur="2000" fill="hold"/>
                                        <p:tgtEl>
                                          <p:spTgt spid="20"/>
                                        </p:tgtEl>
                                        <p:attrNameLst>
                                          <p:attrName>ppt_x</p:attrName>
                                          <p:attrName>ppt_y</p:attrName>
                                        </p:attrNameLst>
                                      </p:cBhvr>
                                      <p:rCtr x="-7413" y="0"/>
                                    </p:animMotion>
                                  </p:childTnLst>
                                </p:cTn>
                              </p:par>
                              <p:par>
                                <p:cTn id="35" presetID="42" presetClass="path" presetSubtype="0" accel="50000" decel="50000" fill="hold" grpId="1" nodeType="withEffect">
                                  <p:stCondLst>
                                    <p:cond delay="0"/>
                                  </p:stCondLst>
                                  <p:childTnLst>
                                    <p:animMotion origin="layout" path="M -0.14827 -2.46914E-7 L -0.29636 -2.46914E-7 " pathEditMode="relative" rAng="0" ptsTypes="AA">
                                      <p:cBhvr>
                                        <p:cTn id="36" dur="2000" fill="hold"/>
                                        <p:tgtEl>
                                          <p:spTgt spid="21"/>
                                        </p:tgtEl>
                                        <p:attrNameLst>
                                          <p:attrName>ppt_x</p:attrName>
                                          <p:attrName>ppt_y</p:attrName>
                                        </p:attrNameLst>
                                      </p:cBhvr>
                                      <p:rCtr x="-7413" y="0"/>
                                    </p:animMotion>
                                  </p:childTnLst>
                                </p:cTn>
                              </p:par>
                              <p:par>
                                <p:cTn id="37" presetID="42" presetClass="path" presetSubtype="0" accel="50000" decel="50000" fill="hold" grpId="1" nodeType="withEffect">
                                  <p:stCondLst>
                                    <p:cond delay="0"/>
                                  </p:stCondLst>
                                  <p:childTnLst>
                                    <p:animMotion origin="layout" path="M -0.14809 -2.46914E-7 L -0.29636 -2.46914E-7 " pathEditMode="relative" rAng="0" ptsTypes="AA">
                                      <p:cBhvr>
                                        <p:cTn id="38" dur="2000" fill="hold"/>
                                        <p:tgtEl>
                                          <p:spTgt spid="22"/>
                                        </p:tgtEl>
                                        <p:attrNameLst>
                                          <p:attrName>ppt_x</p:attrName>
                                          <p:attrName>ppt_y</p:attrName>
                                        </p:attrNameLst>
                                      </p:cBhvr>
                                      <p:rCtr x="-7413" y="0"/>
                                    </p:animMotion>
                                  </p:childTnLst>
                                </p:cTn>
                              </p:par>
                              <p:par>
                                <p:cTn id="39" presetID="42" presetClass="path" presetSubtype="0" accel="50000" decel="50000" fill="hold" grpId="1" nodeType="withEffect">
                                  <p:stCondLst>
                                    <p:cond delay="0"/>
                                  </p:stCondLst>
                                  <p:childTnLst>
                                    <p:animMotion origin="layout" path="M -0.29705 -2.46914E-7 L -0.44514 -2.46914E-7 " pathEditMode="relative" rAng="0" ptsTypes="AA">
                                      <p:cBhvr>
                                        <p:cTn id="40" dur="2000" fill="hold"/>
                                        <p:tgtEl>
                                          <p:spTgt spid="23"/>
                                        </p:tgtEl>
                                        <p:attrNameLst>
                                          <p:attrName>ppt_x</p:attrName>
                                          <p:attrName>ppt_y</p:attrName>
                                        </p:attrNameLst>
                                      </p:cBhvr>
                                      <p:rCtr x="-7413" y="0"/>
                                    </p:animMotion>
                                  </p:childTnLst>
                                </p:cTn>
                              </p:par>
                              <p:par>
                                <p:cTn id="41" presetID="42" presetClass="path" presetSubtype="0" accel="50000" decel="50000" fill="hold" grpId="0" nodeType="withEffect">
                                  <p:stCondLst>
                                    <p:cond delay="0"/>
                                  </p:stCondLst>
                                  <p:childTnLst>
                                    <p:animMotion origin="layout" path="M -1.38889E-6 -2.46914E-7 L -0.36129 -1.85185E-6 " pathEditMode="relative" rAng="0" ptsTypes="AA">
                                      <p:cBhvr>
                                        <p:cTn id="42" dur="2000" fill="hold"/>
                                        <p:tgtEl>
                                          <p:spTgt spid="24"/>
                                        </p:tgtEl>
                                        <p:attrNameLst>
                                          <p:attrName>ppt_x</p:attrName>
                                          <p:attrName>ppt_y</p:attrName>
                                        </p:attrNameLst>
                                      </p:cBhvr>
                                      <p:rCtr x="-18038" y="-586"/>
                                    </p:animMotion>
                                  </p:childTnLst>
                                </p:cTn>
                              </p:par>
                            </p:childTnLst>
                          </p:cTn>
                        </p:par>
                        <p:par>
                          <p:cTn id="43" fill="hold">
                            <p:stCondLst>
                              <p:cond delay="6000"/>
                            </p:stCondLst>
                            <p:childTnLst>
                              <p:par>
                                <p:cTn id="44" presetID="1"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par>
                          <p:cTn id="46" fill="hold">
                            <p:stCondLst>
                              <p:cond delay="6000"/>
                            </p:stCondLst>
                            <p:childTnLst>
                              <p:par>
                                <p:cTn id="47" presetID="42" presetClass="path" presetSubtype="0" accel="50000" decel="50000" fill="hold" grpId="1" nodeType="afterEffect">
                                  <p:stCondLst>
                                    <p:cond delay="0"/>
                                  </p:stCondLst>
                                  <p:childTnLst>
                                    <p:animMotion origin="layout" path="M -0.36128 -2.46914E-7 L -0.36476 0.52747 " pathEditMode="relative" rAng="0" ptsTypes="AA">
                                      <p:cBhvr>
                                        <p:cTn id="48" dur="2000" fill="hold"/>
                                        <p:tgtEl>
                                          <p:spTgt spid="24"/>
                                        </p:tgtEl>
                                        <p:attrNameLst>
                                          <p:attrName>ppt_x</p:attrName>
                                          <p:attrName>ppt_y</p:attrName>
                                        </p:attrNameLst>
                                      </p:cBhvr>
                                      <p:rCtr x="-174" y="26358"/>
                                    </p:animMotion>
                                  </p:childTnLst>
                                </p:cTn>
                              </p:par>
                            </p:childTnLst>
                          </p:cTn>
                        </p:par>
                        <p:par>
                          <p:cTn id="49" fill="hold">
                            <p:stCondLst>
                              <p:cond delay="8000"/>
                            </p:stCondLst>
                            <p:childTnLst>
                              <p:par>
                                <p:cTn id="50" presetID="1" presetClass="exit" presetSubtype="0" fill="hold" grpId="1" nodeType="afterEffect">
                                  <p:stCondLst>
                                    <p:cond delay="0"/>
                                  </p:stCondLst>
                                  <p:childTnLst>
                                    <p:set>
                                      <p:cBhvr>
                                        <p:cTn id="51" dur="1" fill="hold">
                                          <p:stCondLst>
                                            <p:cond delay="0"/>
                                          </p:stCondLst>
                                        </p:cTn>
                                        <p:tgtEl>
                                          <p:spTgt spid="26"/>
                                        </p:tgtEl>
                                        <p:attrNameLst>
                                          <p:attrName>style.visibility</p:attrName>
                                        </p:attrNameLst>
                                      </p:cBhvr>
                                      <p:to>
                                        <p:strVal val="hidden"/>
                                      </p:to>
                                    </p:set>
                                  </p:childTnLst>
                                </p:cTn>
                              </p:par>
                            </p:childTnLst>
                          </p:cTn>
                        </p:par>
                        <p:par>
                          <p:cTn id="52" fill="hold">
                            <p:stCondLst>
                              <p:cond delay="8000"/>
                            </p:stCondLst>
                            <p:childTnLst>
                              <p:par>
                                <p:cTn id="53" presetID="1"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par>
                          <p:cTn id="55" fill="hold">
                            <p:stCondLst>
                              <p:cond delay="8000"/>
                            </p:stCondLst>
                            <p:childTnLst>
                              <p:par>
                                <p:cTn id="56" presetID="42" presetClass="path" presetSubtype="0" accel="50000" decel="50000" fill="hold" grpId="2" nodeType="afterEffect">
                                  <p:stCondLst>
                                    <p:cond delay="0"/>
                                  </p:stCondLst>
                                  <p:childTnLst>
                                    <p:animMotion origin="layout" path="M -0.36805 0.00062 L -0.14809 3.33333E-6 " pathEditMode="relative" rAng="0" ptsTypes="AA">
                                      <p:cBhvr>
                                        <p:cTn id="57" dur="2000" fill="hold"/>
                                        <p:tgtEl>
                                          <p:spTgt spid="19"/>
                                        </p:tgtEl>
                                        <p:attrNameLst>
                                          <p:attrName>ppt_x</p:attrName>
                                          <p:attrName>ppt_y</p:attrName>
                                        </p:attrNameLst>
                                      </p:cBhvr>
                                      <p:rCtr x="11354" y="123"/>
                                    </p:animMotion>
                                  </p:childTnLst>
                                </p:cTn>
                              </p:par>
                              <p:par>
                                <p:cTn id="58" presetID="42" presetClass="path" presetSubtype="0" accel="50000" decel="50000" fill="hold" grpId="2" nodeType="withEffect">
                                  <p:stCondLst>
                                    <p:cond delay="0"/>
                                  </p:stCondLst>
                                  <p:childTnLst>
                                    <p:animMotion origin="layout" path="M -0.29618 -2.46914E-7 L -0.14809 1.60494E-6 " pathEditMode="relative" rAng="0" ptsTypes="AA">
                                      <p:cBhvr>
                                        <p:cTn id="59" dur="2000" fill="hold"/>
                                        <p:tgtEl>
                                          <p:spTgt spid="20"/>
                                        </p:tgtEl>
                                        <p:attrNameLst>
                                          <p:attrName>ppt_x</p:attrName>
                                          <p:attrName>ppt_y</p:attrName>
                                        </p:attrNameLst>
                                      </p:cBhvr>
                                      <p:rCtr x="7014" y="-93"/>
                                    </p:animMotion>
                                  </p:childTnLst>
                                </p:cTn>
                              </p:par>
                              <p:par>
                                <p:cTn id="60" presetID="42" presetClass="path" presetSubtype="0" accel="50000" decel="50000" fill="hold" grpId="2" nodeType="withEffect">
                                  <p:stCondLst>
                                    <p:cond delay="0"/>
                                  </p:stCondLst>
                                  <p:childTnLst>
                                    <p:animMotion origin="layout" path="M -0.29636 -2.46914E-7 L -0.14826 -4.93827E-6 " pathEditMode="relative" rAng="0" ptsTypes="AA">
                                      <p:cBhvr>
                                        <p:cTn id="61" dur="2000" fill="hold"/>
                                        <p:tgtEl>
                                          <p:spTgt spid="21"/>
                                        </p:tgtEl>
                                        <p:attrNameLst>
                                          <p:attrName>ppt_x</p:attrName>
                                          <p:attrName>ppt_y</p:attrName>
                                        </p:attrNameLst>
                                      </p:cBhvr>
                                      <p:rCtr x="7535" y="401"/>
                                    </p:animMotion>
                                  </p:childTnLst>
                                </p:cTn>
                              </p:par>
                              <p:par>
                                <p:cTn id="62" presetID="42" presetClass="path" presetSubtype="0" accel="50000" decel="50000" fill="hold" grpId="2" nodeType="withEffect">
                                  <p:stCondLst>
                                    <p:cond delay="0"/>
                                  </p:stCondLst>
                                  <p:childTnLst>
                                    <p:animMotion origin="layout" path="M -0.29636 -2.46914E-7 L -0.14809 6.17284E-7 " pathEditMode="relative" rAng="0" ptsTypes="AA">
                                      <p:cBhvr>
                                        <p:cTn id="63" dur="2000" fill="hold"/>
                                        <p:tgtEl>
                                          <p:spTgt spid="22"/>
                                        </p:tgtEl>
                                        <p:attrNameLst>
                                          <p:attrName>ppt_x</p:attrName>
                                          <p:attrName>ppt_y</p:attrName>
                                        </p:attrNameLst>
                                      </p:cBhvr>
                                      <p:rCtr x="7014" y="123"/>
                                    </p:animMotion>
                                  </p:childTnLst>
                                </p:cTn>
                              </p:par>
                              <p:par>
                                <p:cTn id="64" presetID="42" presetClass="path" presetSubtype="0" accel="50000" decel="50000" fill="hold" grpId="2" nodeType="withEffect">
                                  <p:stCondLst>
                                    <p:cond delay="0"/>
                                  </p:stCondLst>
                                  <p:childTnLst>
                                    <p:animMotion origin="layout" path="M -0.44514 -2.46914E-7 L -0.29705 -2.34568E-6 " pathEditMode="relative" rAng="0" ptsTypes="AA">
                                      <p:cBhvr>
                                        <p:cTn id="65" dur="2000" fill="hold"/>
                                        <p:tgtEl>
                                          <p:spTgt spid="23"/>
                                        </p:tgtEl>
                                        <p:attrNameLst>
                                          <p:attrName>ppt_x</p:attrName>
                                          <p:attrName>ppt_y</p:attrName>
                                        </p:attrNameLst>
                                      </p:cBhvr>
                                      <p:rCtr x="7083" y="-494"/>
                                    </p:animMotion>
                                  </p:childTnLst>
                                </p:cTn>
                              </p:par>
                            </p:childTnLst>
                          </p:cTn>
                        </p:par>
                        <p:par>
                          <p:cTn id="66" fill="hold">
                            <p:stCondLst>
                              <p:cond delay="10000"/>
                            </p:stCondLst>
                            <p:childTnLst>
                              <p:par>
                                <p:cTn id="67" presetID="1" presetClass="exit" presetSubtype="0" fill="hold" grpId="1" nodeType="afterEffect">
                                  <p:stCondLst>
                                    <p:cond delay="0"/>
                                  </p:stCondLst>
                                  <p:childTnLst>
                                    <p:set>
                                      <p:cBhvr>
                                        <p:cTn id="68"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9" grpId="1" animBg="1"/>
      <p:bldP spid="19" grpId="2" animBg="1"/>
      <p:bldP spid="20" grpId="0" animBg="1"/>
      <p:bldP spid="20" grpId="1" animBg="1"/>
      <p:bldP spid="20" grpId="2" animBg="1"/>
      <p:bldP spid="21" grpId="0" animBg="1"/>
      <p:bldP spid="21" grpId="1" animBg="1"/>
      <p:bldP spid="21" grpId="2" animBg="1"/>
      <p:bldP spid="21" grpId="3" animBg="1"/>
      <p:bldP spid="22" grpId="0" animBg="1"/>
      <p:bldP spid="22" grpId="1" animBg="1"/>
      <p:bldP spid="22" grpId="2" animBg="1"/>
      <p:bldP spid="23" grpId="0" animBg="1"/>
      <p:bldP spid="23" grpId="1" animBg="1"/>
      <p:bldP spid="23" grpId="2" animBg="1"/>
      <p:bldP spid="24" grpId="0" animBg="1"/>
      <p:bldP spid="24" grpId="1" animBg="1"/>
      <p:bldP spid="26" grpId="0"/>
      <p:bldP spid="26" grpId="1"/>
      <p:bldP spid="27" grpId="0"/>
      <p:bldP spid="27" grpId="1"/>
      <p:bldP spid="28" grpId="0"/>
      <p:bldP spid="2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p:txBody>
          <a:bodyPr/>
          <a:lstStyle/>
          <a:p>
            <a:fld id="{F9CA7F02-FF28-4D8F-AF3B-6C950C783A54}" type="slidenum">
              <a:rPr lang="de-DE" smtClean="0"/>
              <a:pPr/>
              <a:t>12</a:t>
            </a:fld>
            <a:endParaRPr lang="de-DE"/>
          </a:p>
        </p:txBody>
      </p:sp>
      <p:sp>
        <p:nvSpPr>
          <p:cNvPr id="3" name="Titel 2"/>
          <p:cNvSpPr>
            <a:spLocks noGrp="1"/>
          </p:cNvSpPr>
          <p:nvPr>
            <p:ph type="title"/>
          </p:nvPr>
        </p:nvSpPr>
        <p:spPr/>
        <p:txBody>
          <a:bodyPr/>
          <a:lstStyle/>
          <a:p>
            <a:r>
              <a:rPr lang="de-DE" dirty="0"/>
              <a:t>Anwendung:</a:t>
            </a:r>
          </a:p>
        </p:txBody>
      </p:sp>
      <p:sp>
        <p:nvSpPr>
          <p:cNvPr id="4" name="Inhaltsplatzhalter 3"/>
          <p:cNvSpPr>
            <a:spLocks noGrp="1"/>
          </p:cNvSpPr>
          <p:nvPr>
            <p:ph sz="quarter" idx="13"/>
          </p:nvPr>
        </p:nvSpPr>
        <p:spPr/>
        <p:txBody>
          <a:bodyPr>
            <a:normAutofit/>
          </a:bodyPr>
          <a:lstStyle/>
          <a:p>
            <a:r>
              <a:rPr lang="en-US" dirty="0"/>
              <a:t>Work Stealing Algorithm:</a:t>
            </a:r>
          </a:p>
        </p:txBody>
      </p:sp>
      <p:sp>
        <p:nvSpPr>
          <p:cNvPr id="7" name="Fußzeilenplatzhalter 6"/>
          <p:cNvSpPr>
            <a:spLocks noGrp="1"/>
          </p:cNvSpPr>
          <p:nvPr>
            <p:ph type="ftr" sz="quarter" idx="3"/>
          </p:nvPr>
        </p:nvSpPr>
        <p:spPr/>
        <p:txBody>
          <a:bodyPr/>
          <a:lstStyle/>
          <a:p>
            <a:r>
              <a:rPr lang="de-DE" dirty="0"/>
              <a:t>TU Bergakademie Freiberg | Vortragender: Marco Naumann| 2021</a:t>
            </a:r>
          </a:p>
        </p:txBody>
      </p:sp>
      <p:sp>
        <p:nvSpPr>
          <p:cNvPr id="5" name="Rectangle: Rounded Corners 4">
            <a:extLst>
              <a:ext uri="{FF2B5EF4-FFF2-40B4-BE49-F238E27FC236}">
                <a16:creationId xmlns:a16="http://schemas.microsoft.com/office/drawing/2014/main" id="{C9B51D8B-61CE-4E06-8523-3BB702D0A4D4}"/>
              </a:ext>
            </a:extLst>
          </p:cNvPr>
          <p:cNvSpPr/>
          <p:nvPr/>
        </p:nvSpPr>
        <p:spPr>
          <a:xfrm>
            <a:off x="931163" y="3594508"/>
            <a:ext cx="1135380" cy="701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36A3627-3E0D-4CF9-9AE7-38F0E79C2BC5}"/>
              </a:ext>
            </a:extLst>
          </p:cNvPr>
          <p:cNvSpPr/>
          <p:nvPr/>
        </p:nvSpPr>
        <p:spPr>
          <a:xfrm>
            <a:off x="1452418" y="374324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79FB83-7489-4F36-8D3D-90D8C6A9F5AE}"/>
              </a:ext>
            </a:extLst>
          </p:cNvPr>
          <p:cNvSpPr/>
          <p:nvPr/>
        </p:nvSpPr>
        <p:spPr>
          <a:xfrm>
            <a:off x="1452418"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68064A-A901-49E9-8A37-A7F5560726E7}"/>
              </a:ext>
            </a:extLst>
          </p:cNvPr>
          <p:cNvSpPr/>
          <p:nvPr/>
        </p:nvSpPr>
        <p:spPr>
          <a:xfrm>
            <a:off x="1308590" y="374550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D2DE3D-80E8-4A13-BDF1-12C0C0B9E66D}"/>
              </a:ext>
            </a:extLst>
          </p:cNvPr>
          <p:cNvSpPr/>
          <p:nvPr/>
        </p:nvSpPr>
        <p:spPr>
          <a:xfrm>
            <a:off x="1308588"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C11170-C530-49CE-9247-9346684B32FD}"/>
              </a:ext>
            </a:extLst>
          </p:cNvPr>
          <p:cNvSpPr/>
          <p:nvPr/>
        </p:nvSpPr>
        <p:spPr>
          <a:xfrm>
            <a:off x="1308589"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E1DE89-E8B5-4121-BE08-AC088D5C0E06}"/>
              </a:ext>
            </a:extLst>
          </p:cNvPr>
          <p:cNvSpPr/>
          <p:nvPr/>
        </p:nvSpPr>
        <p:spPr>
          <a:xfrm>
            <a:off x="1452418"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BB4FEE-E1B9-4675-BC27-6E4BAC66CBFF}"/>
              </a:ext>
            </a:extLst>
          </p:cNvPr>
          <p:cNvSpPr/>
          <p:nvPr/>
        </p:nvSpPr>
        <p:spPr>
          <a:xfrm>
            <a:off x="992184"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45D81C-EF09-47BD-A48E-FAFBF40D1440}"/>
              </a:ext>
            </a:extLst>
          </p:cNvPr>
          <p:cNvSpPr/>
          <p:nvPr/>
        </p:nvSpPr>
        <p:spPr>
          <a:xfrm>
            <a:off x="1596248"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D526097-6FB8-42FB-AD95-7EB323250C89}"/>
              </a:ext>
            </a:extLst>
          </p:cNvPr>
          <p:cNvSpPr/>
          <p:nvPr/>
        </p:nvSpPr>
        <p:spPr>
          <a:xfrm>
            <a:off x="1596247"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757199-C8ED-4455-9F35-BA0BD19B2D40}"/>
              </a:ext>
            </a:extLst>
          </p:cNvPr>
          <p:cNvSpPr/>
          <p:nvPr/>
        </p:nvSpPr>
        <p:spPr>
          <a:xfrm>
            <a:off x="1598504" y="374324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1CBCDB0-D2AD-4E58-896C-1CD5FF4DF87D}"/>
              </a:ext>
            </a:extLst>
          </p:cNvPr>
          <p:cNvSpPr/>
          <p:nvPr/>
        </p:nvSpPr>
        <p:spPr>
          <a:xfrm>
            <a:off x="991706"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F808E37-4F46-43DD-A8CC-AC29C0DEF364}"/>
              </a:ext>
            </a:extLst>
          </p:cNvPr>
          <p:cNvSpPr/>
          <p:nvPr/>
        </p:nvSpPr>
        <p:spPr>
          <a:xfrm>
            <a:off x="994678"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A61713D-7526-44A9-A6E5-44B92E289C23}"/>
              </a:ext>
            </a:extLst>
          </p:cNvPr>
          <p:cNvSpPr/>
          <p:nvPr/>
        </p:nvSpPr>
        <p:spPr>
          <a:xfrm>
            <a:off x="991706"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F891770-93D1-46D9-899E-225EF02F2B0C}"/>
              </a:ext>
            </a:extLst>
          </p:cNvPr>
          <p:cNvSpPr/>
          <p:nvPr/>
        </p:nvSpPr>
        <p:spPr>
          <a:xfrm>
            <a:off x="991705"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49313F8-4CBF-4C20-9012-216060F0E769}"/>
              </a:ext>
            </a:extLst>
          </p:cNvPr>
          <p:cNvSpPr/>
          <p:nvPr/>
        </p:nvSpPr>
        <p:spPr>
          <a:xfrm>
            <a:off x="1125824"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0CFE694-644B-4ECE-A7D4-AC198897F8AD}"/>
              </a:ext>
            </a:extLst>
          </p:cNvPr>
          <p:cNvSpPr/>
          <p:nvPr/>
        </p:nvSpPr>
        <p:spPr>
          <a:xfrm>
            <a:off x="1125346"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ADEE9B-6C3A-4839-80D4-50EE0C14E595}"/>
              </a:ext>
            </a:extLst>
          </p:cNvPr>
          <p:cNvSpPr/>
          <p:nvPr/>
        </p:nvSpPr>
        <p:spPr>
          <a:xfrm>
            <a:off x="1128318"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587CFC9-AF41-422F-B65F-F513F5152B4A}"/>
              </a:ext>
            </a:extLst>
          </p:cNvPr>
          <p:cNvSpPr/>
          <p:nvPr/>
        </p:nvSpPr>
        <p:spPr>
          <a:xfrm>
            <a:off x="1125346"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287F027-B12F-4B55-9A82-04E09DDF6330}"/>
              </a:ext>
            </a:extLst>
          </p:cNvPr>
          <p:cNvSpPr/>
          <p:nvPr/>
        </p:nvSpPr>
        <p:spPr>
          <a:xfrm>
            <a:off x="1125345"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81531B3-62E1-4AB1-A830-921DEB0CFEDD}"/>
              </a:ext>
            </a:extLst>
          </p:cNvPr>
          <p:cNvSpPr/>
          <p:nvPr/>
        </p:nvSpPr>
        <p:spPr>
          <a:xfrm>
            <a:off x="1894977"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4853AA-9DB2-4ED7-8C6D-8F5B377ADF38}"/>
              </a:ext>
            </a:extLst>
          </p:cNvPr>
          <p:cNvSpPr/>
          <p:nvPr/>
        </p:nvSpPr>
        <p:spPr>
          <a:xfrm>
            <a:off x="1894499"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A40A65E-23E3-488E-9254-5AB630CC8AF7}"/>
              </a:ext>
            </a:extLst>
          </p:cNvPr>
          <p:cNvSpPr/>
          <p:nvPr/>
        </p:nvSpPr>
        <p:spPr>
          <a:xfrm>
            <a:off x="1897471"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CAE57C0-3AD5-42F0-9236-DFFC703766F0}"/>
              </a:ext>
            </a:extLst>
          </p:cNvPr>
          <p:cNvSpPr/>
          <p:nvPr/>
        </p:nvSpPr>
        <p:spPr>
          <a:xfrm>
            <a:off x="1894499"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063C8CD-1876-4F02-B91E-3E35E03CBA74}"/>
              </a:ext>
            </a:extLst>
          </p:cNvPr>
          <p:cNvSpPr/>
          <p:nvPr/>
        </p:nvSpPr>
        <p:spPr>
          <a:xfrm>
            <a:off x="1894498"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6EEB32B-9905-47CC-AC0B-E7CA4E3E1A13}"/>
              </a:ext>
            </a:extLst>
          </p:cNvPr>
          <p:cNvSpPr/>
          <p:nvPr/>
        </p:nvSpPr>
        <p:spPr>
          <a:xfrm>
            <a:off x="1756616"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6C54F04-286D-433E-84AA-1E87E0ECCBFB}"/>
              </a:ext>
            </a:extLst>
          </p:cNvPr>
          <p:cNvSpPr/>
          <p:nvPr/>
        </p:nvSpPr>
        <p:spPr>
          <a:xfrm>
            <a:off x="1756138"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8C6B6BF-6930-4439-AFAA-307A5489F48D}"/>
              </a:ext>
            </a:extLst>
          </p:cNvPr>
          <p:cNvSpPr/>
          <p:nvPr/>
        </p:nvSpPr>
        <p:spPr>
          <a:xfrm>
            <a:off x="1759110"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8136BBB-DBEE-4920-9206-EED35D231A8B}"/>
              </a:ext>
            </a:extLst>
          </p:cNvPr>
          <p:cNvSpPr/>
          <p:nvPr/>
        </p:nvSpPr>
        <p:spPr>
          <a:xfrm>
            <a:off x="1756138"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048E19D-5612-44CF-8CC4-AC91C01BA4F7}"/>
              </a:ext>
            </a:extLst>
          </p:cNvPr>
          <p:cNvSpPr/>
          <p:nvPr/>
        </p:nvSpPr>
        <p:spPr>
          <a:xfrm>
            <a:off x="1756137"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EE86BA9A-7BC6-4E78-AE85-E4C626B8FF66}"/>
              </a:ext>
            </a:extLst>
          </p:cNvPr>
          <p:cNvSpPr/>
          <p:nvPr/>
        </p:nvSpPr>
        <p:spPr>
          <a:xfrm>
            <a:off x="3330760" y="3594508"/>
            <a:ext cx="1135380" cy="701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B7F2106-24C3-4862-89C9-9B7E483F97BE}"/>
              </a:ext>
            </a:extLst>
          </p:cNvPr>
          <p:cNvSpPr/>
          <p:nvPr/>
        </p:nvSpPr>
        <p:spPr>
          <a:xfrm>
            <a:off x="3852015" y="374324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5D0FBE1-82DA-4C3E-A6E2-6B4C645EBA06}"/>
              </a:ext>
            </a:extLst>
          </p:cNvPr>
          <p:cNvSpPr/>
          <p:nvPr/>
        </p:nvSpPr>
        <p:spPr>
          <a:xfrm>
            <a:off x="3852015"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DFABE93-D378-418D-8E49-E23B41917E46}"/>
              </a:ext>
            </a:extLst>
          </p:cNvPr>
          <p:cNvSpPr/>
          <p:nvPr/>
        </p:nvSpPr>
        <p:spPr>
          <a:xfrm>
            <a:off x="3708187" y="374550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1127545-C707-4969-8944-E7AF5025938A}"/>
              </a:ext>
            </a:extLst>
          </p:cNvPr>
          <p:cNvSpPr/>
          <p:nvPr/>
        </p:nvSpPr>
        <p:spPr>
          <a:xfrm>
            <a:off x="3708185"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088C83A-9F72-4F0F-BC9A-88F387481311}"/>
              </a:ext>
            </a:extLst>
          </p:cNvPr>
          <p:cNvSpPr/>
          <p:nvPr/>
        </p:nvSpPr>
        <p:spPr>
          <a:xfrm>
            <a:off x="3708186"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EA529D0F-3AA9-495F-A47F-F5420C5B7EBB}"/>
              </a:ext>
            </a:extLst>
          </p:cNvPr>
          <p:cNvSpPr/>
          <p:nvPr/>
        </p:nvSpPr>
        <p:spPr>
          <a:xfrm>
            <a:off x="3852015"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B02D97E-8D4A-45BF-BF3A-C152DBD40FD5}"/>
              </a:ext>
            </a:extLst>
          </p:cNvPr>
          <p:cNvSpPr/>
          <p:nvPr/>
        </p:nvSpPr>
        <p:spPr>
          <a:xfrm>
            <a:off x="3391781"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5DF72BC-D45A-41FC-A02A-F5190A85A628}"/>
              </a:ext>
            </a:extLst>
          </p:cNvPr>
          <p:cNvSpPr/>
          <p:nvPr/>
        </p:nvSpPr>
        <p:spPr>
          <a:xfrm>
            <a:off x="3995845"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D075E54-1893-42C6-86F2-0E0481CD8DF9}"/>
              </a:ext>
            </a:extLst>
          </p:cNvPr>
          <p:cNvSpPr/>
          <p:nvPr/>
        </p:nvSpPr>
        <p:spPr>
          <a:xfrm>
            <a:off x="3995844"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F12F449A-9C97-429A-89F8-159F191C0B57}"/>
              </a:ext>
            </a:extLst>
          </p:cNvPr>
          <p:cNvSpPr/>
          <p:nvPr/>
        </p:nvSpPr>
        <p:spPr>
          <a:xfrm>
            <a:off x="3998101" y="374324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AFA261D-8F7A-4BE5-AF25-821B921F6EDC}"/>
              </a:ext>
            </a:extLst>
          </p:cNvPr>
          <p:cNvSpPr/>
          <p:nvPr/>
        </p:nvSpPr>
        <p:spPr>
          <a:xfrm>
            <a:off x="3391303"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4A4F05A-BCFA-4D1F-8683-8BA41A6A69EA}"/>
              </a:ext>
            </a:extLst>
          </p:cNvPr>
          <p:cNvSpPr/>
          <p:nvPr/>
        </p:nvSpPr>
        <p:spPr>
          <a:xfrm>
            <a:off x="3394275"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1B0245E5-3C89-414A-8683-FC8E64FB7491}"/>
              </a:ext>
            </a:extLst>
          </p:cNvPr>
          <p:cNvSpPr/>
          <p:nvPr/>
        </p:nvSpPr>
        <p:spPr>
          <a:xfrm>
            <a:off x="3391303"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FF037D1-0145-4AD4-811C-E92B513D06B4}"/>
              </a:ext>
            </a:extLst>
          </p:cNvPr>
          <p:cNvSpPr/>
          <p:nvPr/>
        </p:nvSpPr>
        <p:spPr>
          <a:xfrm>
            <a:off x="3391302"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CE730B9-FA08-41D4-AA95-C0E8E230CBD3}"/>
              </a:ext>
            </a:extLst>
          </p:cNvPr>
          <p:cNvSpPr/>
          <p:nvPr/>
        </p:nvSpPr>
        <p:spPr>
          <a:xfrm>
            <a:off x="3525421"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EC78789-70D4-442E-829B-AF456B75566F}"/>
              </a:ext>
            </a:extLst>
          </p:cNvPr>
          <p:cNvSpPr/>
          <p:nvPr/>
        </p:nvSpPr>
        <p:spPr>
          <a:xfrm>
            <a:off x="3524943"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BB2C2015-2A5D-4445-9EEE-DF7198D5C163}"/>
              </a:ext>
            </a:extLst>
          </p:cNvPr>
          <p:cNvSpPr/>
          <p:nvPr/>
        </p:nvSpPr>
        <p:spPr>
          <a:xfrm>
            <a:off x="3527915"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BB69C50-9107-4590-84D4-B5D5BFB3E8BB}"/>
              </a:ext>
            </a:extLst>
          </p:cNvPr>
          <p:cNvSpPr/>
          <p:nvPr/>
        </p:nvSpPr>
        <p:spPr>
          <a:xfrm>
            <a:off x="3524943"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E997EA3D-5605-4491-A06A-A5B800C6D067}"/>
              </a:ext>
            </a:extLst>
          </p:cNvPr>
          <p:cNvSpPr/>
          <p:nvPr/>
        </p:nvSpPr>
        <p:spPr>
          <a:xfrm>
            <a:off x="3524942"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7481994-7880-49A8-B9D4-F2CB367EF0A5}"/>
              </a:ext>
            </a:extLst>
          </p:cNvPr>
          <p:cNvSpPr/>
          <p:nvPr/>
        </p:nvSpPr>
        <p:spPr>
          <a:xfrm>
            <a:off x="4294574"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2BA980E-2E0F-4158-811F-E2D934A037F7}"/>
              </a:ext>
            </a:extLst>
          </p:cNvPr>
          <p:cNvSpPr/>
          <p:nvPr/>
        </p:nvSpPr>
        <p:spPr>
          <a:xfrm>
            <a:off x="4294096"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311C06C-3DB2-4856-84F3-012764A8DBA7}"/>
              </a:ext>
            </a:extLst>
          </p:cNvPr>
          <p:cNvSpPr/>
          <p:nvPr/>
        </p:nvSpPr>
        <p:spPr>
          <a:xfrm>
            <a:off x="4297068"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3F65A9A6-F83F-45DF-9136-7C4842F31385}"/>
              </a:ext>
            </a:extLst>
          </p:cNvPr>
          <p:cNvSpPr/>
          <p:nvPr/>
        </p:nvSpPr>
        <p:spPr>
          <a:xfrm>
            <a:off x="4294096"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4753EBE8-A7FB-47B8-983F-060950C8DD27}"/>
              </a:ext>
            </a:extLst>
          </p:cNvPr>
          <p:cNvSpPr/>
          <p:nvPr/>
        </p:nvSpPr>
        <p:spPr>
          <a:xfrm>
            <a:off x="4294095"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33D4B5E8-4C2D-4A9E-9103-05D15C1A622C}"/>
              </a:ext>
            </a:extLst>
          </p:cNvPr>
          <p:cNvSpPr/>
          <p:nvPr/>
        </p:nvSpPr>
        <p:spPr>
          <a:xfrm>
            <a:off x="4156213"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7CA93AAC-6E06-4A1C-81A1-A3A10766FC7C}"/>
              </a:ext>
            </a:extLst>
          </p:cNvPr>
          <p:cNvSpPr/>
          <p:nvPr/>
        </p:nvSpPr>
        <p:spPr>
          <a:xfrm>
            <a:off x="4155735"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75BB77EC-D987-40DC-AD40-E068F7732417}"/>
              </a:ext>
            </a:extLst>
          </p:cNvPr>
          <p:cNvSpPr/>
          <p:nvPr/>
        </p:nvSpPr>
        <p:spPr>
          <a:xfrm>
            <a:off x="4158707"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6247155-655A-40AC-9168-4112CD745E87}"/>
              </a:ext>
            </a:extLst>
          </p:cNvPr>
          <p:cNvSpPr/>
          <p:nvPr/>
        </p:nvSpPr>
        <p:spPr>
          <a:xfrm>
            <a:off x="4155735"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42A65F2F-C8C5-4901-B7EA-C4CFC41058CF}"/>
              </a:ext>
            </a:extLst>
          </p:cNvPr>
          <p:cNvSpPr/>
          <p:nvPr/>
        </p:nvSpPr>
        <p:spPr>
          <a:xfrm>
            <a:off x="4155734"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Rounded Corners 137">
            <a:extLst>
              <a:ext uri="{FF2B5EF4-FFF2-40B4-BE49-F238E27FC236}">
                <a16:creationId xmlns:a16="http://schemas.microsoft.com/office/drawing/2014/main" id="{E7879005-73E2-4D32-AAA8-2447142ED09C}"/>
              </a:ext>
            </a:extLst>
          </p:cNvPr>
          <p:cNvSpPr/>
          <p:nvPr/>
        </p:nvSpPr>
        <p:spPr>
          <a:xfrm>
            <a:off x="5751180" y="3609958"/>
            <a:ext cx="1135380" cy="701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F5696AE-F549-4C04-9B70-7C6144DA7692}"/>
              </a:ext>
            </a:extLst>
          </p:cNvPr>
          <p:cNvSpPr/>
          <p:nvPr/>
        </p:nvSpPr>
        <p:spPr>
          <a:xfrm>
            <a:off x="6272435" y="375869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B7962E6E-C4B0-4E3A-A735-71C39199D5E6}"/>
              </a:ext>
            </a:extLst>
          </p:cNvPr>
          <p:cNvSpPr/>
          <p:nvPr/>
        </p:nvSpPr>
        <p:spPr>
          <a:xfrm>
            <a:off x="6272435" y="389677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94449F62-AD4B-4ABB-A012-E2182AD2FF48}"/>
              </a:ext>
            </a:extLst>
          </p:cNvPr>
          <p:cNvSpPr/>
          <p:nvPr/>
        </p:nvSpPr>
        <p:spPr>
          <a:xfrm>
            <a:off x="6128607" y="376095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06AEC19E-9814-4C0D-9AA5-0D0AC7684527}"/>
              </a:ext>
            </a:extLst>
          </p:cNvPr>
          <p:cNvSpPr/>
          <p:nvPr/>
        </p:nvSpPr>
        <p:spPr>
          <a:xfrm>
            <a:off x="6128605" y="403484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4DA6D4BD-70FB-47D3-88A5-AECCC69D5DD5}"/>
              </a:ext>
            </a:extLst>
          </p:cNvPr>
          <p:cNvSpPr/>
          <p:nvPr/>
        </p:nvSpPr>
        <p:spPr>
          <a:xfrm>
            <a:off x="6128606" y="389677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2BBF1B29-966D-4CD5-9FF9-BA7E73F622EB}"/>
              </a:ext>
            </a:extLst>
          </p:cNvPr>
          <p:cNvSpPr/>
          <p:nvPr/>
        </p:nvSpPr>
        <p:spPr>
          <a:xfrm>
            <a:off x="6272435" y="403484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A6379435-81C6-40C3-A6E6-3395FB788F24}"/>
              </a:ext>
            </a:extLst>
          </p:cNvPr>
          <p:cNvSpPr/>
          <p:nvPr/>
        </p:nvSpPr>
        <p:spPr>
          <a:xfrm>
            <a:off x="5812201" y="364678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E39A725D-A58D-49EA-845A-A7520D51EAA4}"/>
              </a:ext>
            </a:extLst>
          </p:cNvPr>
          <p:cNvSpPr/>
          <p:nvPr/>
        </p:nvSpPr>
        <p:spPr>
          <a:xfrm>
            <a:off x="6416265" y="403484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EAC2625C-AA16-4AFC-AA8F-73CCC44C6E37}"/>
              </a:ext>
            </a:extLst>
          </p:cNvPr>
          <p:cNvSpPr/>
          <p:nvPr/>
        </p:nvSpPr>
        <p:spPr>
          <a:xfrm>
            <a:off x="6417830" y="389677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1948D19A-68CA-44E6-9FDF-A2BB7514B6F9}"/>
              </a:ext>
            </a:extLst>
          </p:cNvPr>
          <p:cNvSpPr/>
          <p:nvPr/>
        </p:nvSpPr>
        <p:spPr>
          <a:xfrm>
            <a:off x="6418521" y="375869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BE740235-ADE1-4317-80C4-76BF86B3AA23}"/>
              </a:ext>
            </a:extLst>
          </p:cNvPr>
          <p:cNvSpPr/>
          <p:nvPr/>
        </p:nvSpPr>
        <p:spPr>
          <a:xfrm>
            <a:off x="5811723" y="377992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E80BBC09-BF7A-43F2-AD8F-7E0E40FB5CA1}"/>
              </a:ext>
            </a:extLst>
          </p:cNvPr>
          <p:cNvSpPr/>
          <p:nvPr/>
        </p:nvSpPr>
        <p:spPr>
          <a:xfrm>
            <a:off x="5814695" y="391825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E4DEC880-4AD5-4BFA-AF44-60632D6DF70B}"/>
              </a:ext>
            </a:extLst>
          </p:cNvPr>
          <p:cNvSpPr/>
          <p:nvPr/>
        </p:nvSpPr>
        <p:spPr>
          <a:xfrm>
            <a:off x="5811723" y="405139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4709EFDE-E560-4997-BB6E-F4F2EB1E13DE}"/>
              </a:ext>
            </a:extLst>
          </p:cNvPr>
          <p:cNvSpPr/>
          <p:nvPr/>
        </p:nvSpPr>
        <p:spPr>
          <a:xfrm>
            <a:off x="5811722" y="418519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B893469E-EF76-4BF8-98E1-CFBF0D8CB8E9}"/>
              </a:ext>
            </a:extLst>
          </p:cNvPr>
          <p:cNvSpPr/>
          <p:nvPr/>
        </p:nvSpPr>
        <p:spPr>
          <a:xfrm>
            <a:off x="5945841" y="364678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AFA49D50-9D49-4708-8334-7340E34D67F3}"/>
              </a:ext>
            </a:extLst>
          </p:cNvPr>
          <p:cNvSpPr/>
          <p:nvPr/>
        </p:nvSpPr>
        <p:spPr>
          <a:xfrm>
            <a:off x="5945363" y="377992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E536CA4-4F0F-41CF-9CB2-2DDECEE29F56}"/>
              </a:ext>
            </a:extLst>
          </p:cNvPr>
          <p:cNvSpPr/>
          <p:nvPr/>
        </p:nvSpPr>
        <p:spPr>
          <a:xfrm>
            <a:off x="5948335" y="391825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EBDD433-B25F-40B5-8E8D-FFE8FD3732E8}"/>
              </a:ext>
            </a:extLst>
          </p:cNvPr>
          <p:cNvSpPr/>
          <p:nvPr/>
        </p:nvSpPr>
        <p:spPr>
          <a:xfrm>
            <a:off x="5945363" y="405139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C7FDEC7E-03C5-432C-8A10-EA3080DCBBBA}"/>
              </a:ext>
            </a:extLst>
          </p:cNvPr>
          <p:cNvSpPr/>
          <p:nvPr/>
        </p:nvSpPr>
        <p:spPr>
          <a:xfrm>
            <a:off x="5945362" y="418519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C748BB0-37BC-496F-A6CA-A04B50EEE59F}"/>
              </a:ext>
            </a:extLst>
          </p:cNvPr>
          <p:cNvSpPr/>
          <p:nvPr/>
        </p:nvSpPr>
        <p:spPr>
          <a:xfrm>
            <a:off x="6714994" y="364678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53DF65EE-786D-441A-A95D-13AD02C4EC21}"/>
              </a:ext>
            </a:extLst>
          </p:cNvPr>
          <p:cNvSpPr/>
          <p:nvPr/>
        </p:nvSpPr>
        <p:spPr>
          <a:xfrm>
            <a:off x="6714516" y="377992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B46AC313-09E4-46C6-94F6-E70C99D4928A}"/>
              </a:ext>
            </a:extLst>
          </p:cNvPr>
          <p:cNvSpPr/>
          <p:nvPr/>
        </p:nvSpPr>
        <p:spPr>
          <a:xfrm>
            <a:off x="6717488" y="391825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05FFFE2-CBFA-4B6D-9382-8D2F3474265A}"/>
              </a:ext>
            </a:extLst>
          </p:cNvPr>
          <p:cNvSpPr/>
          <p:nvPr/>
        </p:nvSpPr>
        <p:spPr>
          <a:xfrm>
            <a:off x="6714516" y="405139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003755E-6FFF-4FAA-AE57-1EEFA2E16DD8}"/>
              </a:ext>
            </a:extLst>
          </p:cNvPr>
          <p:cNvSpPr/>
          <p:nvPr/>
        </p:nvSpPr>
        <p:spPr>
          <a:xfrm>
            <a:off x="6714515" y="418519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285F6325-764E-4DD4-A2F6-613FE567794A}"/>
              </a:ext>
            </a:extLst>
          </p:cNvPr>
          <p:cNvSpPr/>
          <p:nvPr/>
        </p:nvSpPr>
        <p:spPr>
          <a:xfrm>
            <a:off x="6576633" y="364678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39EC649-848F-488D-AA8D-0B0C99B198EE}"/>
              </a:ext>
            </a:extLst>
          </p:cNvPr>
          <p:cNvSpPr/>
          <p:nvPr/>
        </p:nvSpPr>
        <p:spPr>
          <a:xfrm>
            <a:off x="6576155" y="377992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4520F0A2-6B27-4C56-85AA-CC034BA97CC9}"/>
              </a:ext>
            </a:extLst>
          </p:cNvPr>
          <p:cNvSpPr/>
          <p:nvPr/>
        </p:nvSpPr>
        <p:spPr>
          <a:xfrm>
            <a:off x="6579127" y="391825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8D5B3B9E-0200-4FBA-A717-E8081FBBF400}"/>
              </a:ext>
            </a:extLst>
          </p:cNvPr>
          <p:cNvSpPr/>
          <p:nvPr/>
        </p:nvSpPr>
        <p:spPr>
          <a:xfrm>
            <a:off x="6576155" y="405139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E715D19C-220B-4A5A-B0A4-A0068F34FA6C}"/>
              </a:ext>
            </a:extLst>
          </p:cNvPr>
          <p:cNvSpPr/>
          <p:nvPr/>
        </p:nvSpPr>
        <p:spPr>
          <a:xfrm>
            <a:off x="6576154" y="418519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Rounded Corners 167">
            <a:extLst>
              <a:ext uri="{FF2B5EF4-FFF2-40B4-BE49-F238E27FC236}">
                <a16:creationId xmlns:a16="http://schemas.microsoft.com/office/drawing/2014/main" id="{50727E8C-9E18-4405-A3A0-7795CA930962}"/>
              </a:ext>
            </a:extLst>
          </p:cNvPr>
          <p:cNvSpPr/>
          <p:nvPr/>
        </p:nvSpPr>
        <p:spPr>
          <a:xfrm>
            <a:off x="991705" y="1397000"/>
            <a:ext cx="1012330" cy="19368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9" name="Rectangle: Rounded Corners 168">
            <a:extLst>
              <a:ext uri="{FF2B5EF4-FFF2-40B4-BE49-F238E27FC236}">
                <a16:creationId xmlns:a16="http://schemas.microsoft.com/office/drawing/2014/main" id="{C199F1A1-600E-4463-8F20-DC697AECD726}"/>
              </a:ext>
            </a:extLst>
          </p:cNvPr>
          <p:cNvSpPr/>
          <p:nvPr/>
        </p:nvSpPr>
        <p:spPr>
          <a:xfrm>
            <a:off x="3391302" y="1382010"/>
            <a:ext cx="1012330" cy="195182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0" name="Rectangle: Rounded Corners 169">
            <a:extLst>
              <a:ext uri="{FF2B5EF4-FFF2-40B4-BE49-F238E27FC236}">
                <a16:creationId xmlns:a16="http://schemas.microsoft.com/office/drawing/2014/main" id="{3695418C-2CF2-48EE-BFEB-C6719FFF90F5}"/>
              </a:ext>
            </a:extLst>
          </p:cNvPr>
          <p:cNvSpPr/>
          <p:nvPr/>
        </p:nvSpPr>
        <p:spPr>
          <a:xfrm>
            <a:off x="5812704" y="1392902"/>
            <a:ext cx="1012330" cy="194093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5E064220-FC91-42D2-BA73-5886C4E9504A}"/>
              </a:ext>
            </a:extLst>
          </p:cNvPr>
          <p:cNvSpPr txBox="1"/>
          <p:nvPr/>
        </p:nvSpPr>
        <p:spPr>
          <a:xfrm>
            <a:off x="1112829" y="4306213"/>
            <a:ext cx="1013611" cy="369332"/>
          </a:xfrm>
          <a:prstGeom prst="rect">
            <a:avLst/>
          </a:prstGeom>
          <a:noFill/>
        </p:spPr>
        <p:txBody>
          <a:bodyPr wrap="none" rtlCol="0">
            <a:spAutoFit/>
          </a:bodyPr>
          <a:lstStyle/>
          <a:p>
            <a:r>
              <a:rPr lang="de-DE" dirty="0"/>
              <a:t>Thread 1</a:t>
            </a:r>
            <a:endParaRPr lang="en-US" dirty="0"/>
          </a:p>
        </p:txBody>
      </p:sp>
      <p:sp>
        <p:nvSpPr>
          <p:cNvPr id="172" name="TextBox 171">
            <a:extLst>
              <a:ext uri="{FF2B5EF4-FFF2-40B4-BE49-F238E27FC236}">
                <a16:creationId xmlns:a16="http://schemas.microsoft.com/office/drawing/2014/main" id="{6B083DC7-47DE-4008-A908-B6283AA996C5}"/>
              </a:ext>
            </a:extLst>
          </p:cNvPr>
          <p:cNvSpPr txBox="1"/>
          <p:nvPr/>
        </p:nvSpPr>
        <p:spPr>
          <a:xfrm>
            <a:off x="3514844" y="4293099"/>
            <a:ext cx="1013611" cy="369332"/>
          </a:xfrm>
          <a:prstGeom prst="rect">
            <a:avLst/>
          </a:prstGeom>
          <a:noFill/>
        </p:spPr>
        <p:txBody>
          <a:bodyPr wrap="none" rtlCol="0">
            <a:spAutoFit/>
          </a:bodyPr>
          <a:lstStyle/>
          <a:p>
            <a:r>
              <a:rPr lang="de-DE" dirty="0"/>
              <a:t>Thread 2</a:t>
            </a:r>
            <a:endParaRPr lang="en-US" dirty="0"/>
          </a:p>
        </p:txBody>
      </p:sp>
      <p:sp>
        <p:nvSpPr>
          <p:cNvPr id="173" name="TextBox 172">
            <a:extLst>
              <a:ext uri="{FF2B5EF4-FFF2-40B4-BE49-F238E27FC236}">
                <a16:creationId xmlns:a16="http://schemas.microsoft.com/office/drawing/2014/main" id="{DCDE32C1-0A12-404D-95F3-83F3575C47A7}"/>
              </a:ext>
            </a:extLst>
          </p:cNvPr>
          <p:cNvSpPr txBox="1"/>
          <p:nvPr/>
        </p:nvSpPr>
        <p:spPr>
          <a:xfrm>
            <a:off x="5882390" y="4314064"/>
            <a:ext cx="1018420" cy="369332"/>
          </a:xfrm>
          <a:prstGeom prst="rect">
            <a:avLst/>
          </a:prstGeom>
          <a:noFill/>
        </p:spPr>
        <p:txBody>
          <a:bodyPr wrap="none" rtlCol="0">
            <a:spAutoFit/>
          </a:bodyPr>
          <a:lstStyle/>
          <a:p>
            <a:r>
              <a:rPr lang="de-DE" dirty="0"/>
              <a:t>Thread n</a:t>
            </a:r>
            <a:endParaRPr lang="en-US" dirty="0"/>
          </a:p>
        </p:txBody>
      </p:sp>
      <p:sp>
        <p:nvSpPr>
          <p:cNvPr id="174" name="Arrow: Down 173">
            <a:extLst>
              <a:ext uri="{FF2B5EF4-FFF2-40B4-BE49-F238E27FC236}">
                <a16:creationId xmlns:a16="http://schemas.microsoft.com/office/drawing/2014/main" id="{2C66E04E-5518-4253-9242-7DB97F788398}"/>
              </a:ext>
            </a:extLst>
          </p:cNvPr>
          <p:cNvSpPr/>
          <p:nvPr/>
        </p:nvSpPr>
        <p:spPr>
          <a:xfrm>
            <a:off x="1163947" y="3342702"/>
            <a:ext cx="685800" cy="25938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5" name="Arrow: Down 174">
            <a:extLst>
              <a:ext uri="{FF2B5EF4-FFF2-40B4-BE49-F238E27FC236}">
                <a16:creationId xmlns:a16="http://schemas.microsoft.com/office/drawing/2014/main" id="{81F56485-E7BA-4EC2-89C5-21FB07EE7948}"/>
              </a:ext>
            </a:extLst>
          </p:cNvPr>
          <p:cNvSpPr/>
          <p:nvPr/>
        </p:nvSpPr>
        <p:spPr>
          <a:xfrm>
            <a:off x="3565962" y="3329714"/>
            <a:ext cx="685800" cy="25938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F92DF8F8-C434-4D8E-A616-1ADAEF1127AF}"/>
              </a:ext>
            </a:extLst>
          </p:cNvPr>
          <p:cNvSpPr/>
          <p:nvPr/>
        </p:nvSpPr>
        <p:spPr>
          <a:xfrm>
            <a:off x="5975969" y="3342204"/>
            <a:ext cx="685800" cy="25938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7" name="Rectangle: Rounded Corners 176">
            <a:extLst>
              <a:ext uri="{FF2B5EF4-FFF2-40B4-BE49-F238E27FC236}">
                <a16:creationId xmlns:a16="http://schemas.microsoft.com/office/drawing/2014/main" id="{623550F0-901C-4DE0-ABD7-7600C6B652F7}"/>
              </a:ext>
            </a:extLst>
          </p:cNvPr>
          <p:cNvSpPr/>
          <p:nvPr/>
        </p:nvSpPr>
        <p:spPr>
          <a:xfrm>
            <a:off x="1079246" y="2748730"/>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1</a:t>
            </a:r>
            <a:endParaRPr lang="en-US" dirty="0"/>
          </a:p>
        </p:txBody>
      </p:sp>
      <p:sp>
        <p:nvSpPr>
          <p:cNvPr id="178" name="Rectangle: Rounded Corners 177">
            <a:extLst>
              <a:ext uri="{FF2B5EF4-FFF2-40B4-BE49-F238E27FC236}">
                <a16:creationId xmlns:a16="http://schemas.microsoft.com/office/drawing/2014/main" id="{65356255-FA6E-4674-9C91-E92F7BEF57B1}"/>
              </a:ext>
            </a:extLst>
          </p:cNvPr>
          <p:cNvSpPr/>
          <p:nvPr/>
        </p:nvSpPr>
        <p:spPr>
          <a:xfrm>
            <a:off x="1094415" y="2128056"/>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2</a:t>
            </a:r>
            <a:endParaRPr lang="en-US" dirty="0"/>
          </a:p>
        </p:txBody>
      </p:sp>
      <p:sp>
        <p:nvSpPr>
          <p:cNvPr id="179" name="Rectangle: Rounded Corners 178">
            <a:extLst>
              <a:ext uri="{FF2B5EF4-FFF2-40B4-BE49-F238E27FC236}">
                <a16:creationId xmlns:a16="http://schemas.microsoft.com/office/drawing/2014/main" id="{8A868910-77E1-4786-85DE-ABE3BBCBFD25}"/>
              </a:ext>
            </a:extLst>
          </p:cNvPr>
          <p:cNvSpPr/>
          <p:nvPr/>
        </p:nvSpPr>
        <p:spPr>
          <a:xfrm>
            <a:off x="1079246" y="1512645"/>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3</a:t>
            </a:r>
            <a:endParaRPr lang="en-US" dirty="0"/>
          </a:p>
        </p:txBody>
      </p:sp>
      <p:sp>
        <p:nvSpPr>
          <p:cNvPr id="180" name="Rectangle: Rounded Corners 179">
            <a:extLst>
              <a:ext uri="{FF2B5EF4-FFF2-40B4-BE49-F238E27FC236}">
                <a16:creationId xmlns:a16="http://schemas.microsoft.com/office/drawing/2014/main" id="{F4DA890E-60AC-4D0C-B255-F1374185219A}"/>
              </a:ext>
            </a:extLst>
          </p:cNvPr>
          <p:cNvSpPr/>
          <p:nvPr/>
        </p:nvSpPr>
        <p:spPr>
          <a:xfrm>
            <a:off x="3473736" y="2773191"/>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1</a:t>
            </a:r>
            <a:endParaRPr lang="en-US" dirty="0"/>
          </a:p>
        </p:txBody>
      </p:sp>
      <p:sp>
        <p:nvSpPr>
          <p:cNvPr id="181" name="Rectangle: Rounded Corners 180">
            <a:extLst>
              <a:ext uri="{FF2B5EF4-FFF2-40B4-BE49-F238E27FC236}">
                <a16:creationId xmlns:a16="http://schemas.microsoft.com/office/drawing/2014/main" id="{B8FF1C16-A66A-4B30-B4AB-55BEB27D7D0C}"/>
              </a:ext>
            </a:extLst>
          </p:cNvPr>
          <p:cNvSpPr/>
          <p:nvPr/>
        </p:nvSpPr>
        <p:spPr>
          <a:xfrm>
            <a:off x="5920765" y="2769175"/>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1</a:t>
            </a:r>
            <a:endParaRPr lang="en-US" dirty="0"/>
          </a:p>
        </p:txBody>
      </p:sp>
      <p:sp>
        <p:nvSpPr>
          <p:cNvPr id="182" name="Rectangle: Rounded Corners 181">
            <a:extLst>
              <a:ext uri="{FF2B5EF4-FFF2-40B4-BE49-F238E27FC236}">
                <a16:creationId xmlns:a16="http://schemas.microsoft.com/office/drawing/2014/main" id="{8D09AB29-B525-4A60-B63A-A06F244BFAF3}"/>
              </a:ext>
            </a:extLst>
          </p:cNvPr>
          <p:cNvSpPr/>
          <p:nvPr/>
        </p:nvSpPr>
        <p:spPr>
          <a:xfrm>
            <a:off x="5922209" y="2127108"/>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2</a:t>
            </a:r>
            <a:endParaRPr lang="en-US" dirty="0"/>
          </a:p>
        </p:txBody>
      </p:sp>
    </p:spTree>
    <p:extLst>
      <p:ext uri="{BB962C8B-B14F-4D97-AF65-F5344CB8AC3E}">
        <p14:creationId xmlns:p14="http://schemas.microsoft.com/office/powerpoint/2010/main" val="260254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500"/>
                                        <p:tgtEl>
                                          <p:spTgt spid="7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500"/>
                                        <p:tgtEl>
                                          <p:spTgt spid="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fade">
                                      <p:cBhvr>
                                        <p:cTn id="103" dur="500"/>
                                        <p:tgtEl>
                                          <p:spTgt spid="8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82"/>
                                        </p:tgtEl>
                                        <p:attrNameLst>
                                          <p:attrName>style.visibility</p:attrName>
                                        </p:attrNameLst>
                                      </p:cBhvr>
                                      <p:to>
                                        <p:strVal val="visible"/>
                                      </p:to>
                                    </p:set>
                                    <p:animEffect transition="in" filter="fade">
                                      <p:cBhvr>
                                        <p:cTn id="109" dur="500"/>
                                        <p:tgtEl>
                                          <p:spTgt spid="8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3"/>
                                        </p:tgtEl>
                                        <p:attrNameLst>
                                          <p:attrName>style.visibility</p:attrName>
                                        </p:attrNameLst>
                                      </p:cBhvr>
                                      <p:to>
                                        <p:strVal val="visible"/>
                                      </p:to>
                                    </p:set>
                                    <p:animEffect transition="in" filter="fade">
                                      <p:cBhvr>
                                        <p:cTn id="112" dur="500"/>
                                        <p:tgtEl>
                                          <p:spTgt spid="8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84"/>
                                        </p:tgtEl>
                                        <p:attrNameLst>
                                          <p:attrName>style.visibility</p:attrName>
                                        </p:attrNameLst>
                                      </p:cBhvr>
                                      <p:to>
                                        <p:strVal val="visible"/>
                                      </p:to>
                                    </p:set>
                                    <p:animEffect transition="in" filter="fade">
                                      <p:cBhvr>
                                        <p:cTn id="115" dur="500"/>
                                        <p:tgtEl>
                                          <p:spTgt spid="8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5"/>
                                        </p:tgtEl>
                                        <p:attrNameLst>
                                          <p:attrName>style.visibility</p:attrName>
                                        </p:attrNameLst>
                                      </p:cBhvr>
                                      <p:to>
                                        <p:strVal val="visible"/>
                                      </p:to>
                                    </p:set>
                                    <p:animEffect transition="in" filter="fade">
                                      <p:cBhvr>
                                        <p:cTn id="118" dur="500"/>
                                        <p:tgtEl>
                                          <p:spTgt spid="8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86"/>
                                        </p:tgtEl>
                                        <p:attrNameLst>
                                          <p:attrName>style.visibility</p:attrName>
                                        </p:attrNameLst>
                                      </p:cBhvr>
                                      <p:to>
                                        <p:strVal val="visible"/>
                                      </p:to>
                                    </p:set>
                                    <p:animEffect transition="in" filter="fade">
                                      <p:cBhvr>
                                        <p:cTn id="121" dur="500"/>
                                        <p:tgtEl>
                                          <p:spTgt spid="8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87"/>
                                        </p:tgtEl>
                                        <p:attrNameLst>
                                          <p:attrName>style.visibility</p:attrName>
                                        </p:attrNameLst>
                                      </p:cBhvr>
                                      <p:to>
                                        <p:strVal val="visible"/>
                                      </p:to>
                                    </p:set>
                                    <p:animEffect transition="in" filter="fade">
                                      <p:cBhvr>
                                        <p:cTn id="124" dur="500"/>
                                        <p:tgtEl>
                                          <p:spTgt spid="8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88"/>
                                        </p:tgtEl>
                                        <p:attrNameLst>
                                          <p:attrName>style.visibility</p:attrName>
                                        </p:attrNameLst>
                                      </p:cBhvr>
                                      <p:to>
                                        <p:strVal val="visible"/>
                                      </p:to>
                                    </p:set>
                                    <p:animEffect transition="in" filter="fade">
                                      <p:cBhvr>
                                        <p:cTn id="127" dur="500"/>
                                        <p:tgtEl>
                                          <p:spTgt spid="8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89"/>
                                        </p:tgtEl>
                                        <p:attrNameLst>
                                          <p:attrName>style.visibility</p:attrName>
                                        </p:attrNameLst>
                                      </p:cBhvr>
                                      <p:to>
                                        <p:strVal val="visible"/>
                                      </p:to>
                                    </p:set>
                                    <p:animEffect transition="in" filter="fade">
                                      <p:cBhvr>
                                        <p:cTn id="130" dur="500"/>
                                        <p:tgtEl>
                                          <p:spTgt spid="8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90"/>
                                        </p:tgtEl>
                                        <p:attrNameLst>
                                          <p:attrName>style.visibility</p:attrName>
                                        </p:attrNameLst>
                                      </p:cBhvr>
                                      <p:to>
                                        <p:strVal val="visible"/>
                                      </p:to>
                                    </p:set>
                                    <p:animEffect transition="in" filter="fade">
                                      <p:cBhvr>
                                        <p:cTn id="133" dur="500"/>
                                        <p:tgtEl>
                                          <p:spTgt spid="9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91"/>
                                        </p:tgtEl>
                                        <p:attrNameLst>
                                          <p:attrName>style.visibility</p:attrName>
                                        </p:attrNameLst>
                                      </p:cBhvr>
                                      <p:to>
                                        <p:strVal val="visible"/>
                                      </p:to>
                                    </p:set>
                                    <p:animEffect transition="in" filter="fade">
                                      <p:cBhvr>
                                        <p:cTn id="136" dur="500"/>
                                        <p:tgtEl>
                                          <p:spTgt spid="91"/>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2"/>
                                        </p:tgtEl>
                                        <p:attrNameLst>
                                          <p:attrName>style.visibility</p:attrName>
                                        </p:attrNameLst>
                                      </p:cBhvr>
                                      <p:to>
                                        <p:strVal val="visible"/>
                                      </p:to>
                                    </p:set>
                                    <p:animEffect transition="in" filter="fade">
                                      <p:cBhvr>
                                        <p:cTn id="139" dur="500"/>
                                        <p:tgtEl>
                                          <p:spTgt spid="9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93"/>
                                        </p:tgtEl>
                                        <p:attrNameLst>
                                          <p:attrName>style.visibility</p:attrName>
                                        </p:attrNameLst>
                                      </p:cBhvr>
                                      <p:to>
                                        <p:strVal val="visible"/>
                                      </p:to>
                                    </p:set>
                                    <p:animEffect transition="in" filter="fade">
                                      <p:cBhvr>
                                        <p:cTn id="142" dur="500"/>
                                        <p:tgtEl>
                                          <p:spTgt spid="93"/>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94"/>
                                        </p:tgtEl>
                                        <p:attrNameLst>
                                          <p:attrName>style.visibility</p:attrName>
                                        </p:attrNameLst>
                                      </p:cBhvr>
                                      <p:to>
                                        <p:strVal val="visible"/>
                                      </p:to>
                                    </p:set>
                                    <p:animEffect transition="in" filter="fade">
                                      <p:cBhvr>
                                        <p:cTn id="145" dur="500"/>
                                        <p:tgtEl>
                                          <p:spTgt spid="9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95"/>
                                        </p:tgtEl>
                                        <p:attrNameLst>
                                          <p:attrName>style.visibility</p:attrName>
                                        </p:attrNameLst>
                                      </p:cBhvr>
                                      <p:to>
                                        <p:strVal val="visible"/>
                                      </p:to>
                                    </p:set>
                                    <p:animEffect transition="in" filter="fade">
                                      <p:cBhvr>
                                        <p:cTn id="148" dur="500"/>
                                        <p:tgtEl>
                                          <p:spTgt spid="95"/>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96"/>
                                        </p:tgtEl>
                                        <p:attrNameLst>
                                          <p:attrName>style.visibility</p:attrName>
                                        </p:attrNameLst>
                                      </p:cBhvr>
                                      <p:to>
                                        <p:strVal val="visible"/>
                                      </p:to>
                                    </p:set>
                                    <p:animEffect transition="in" filter="fade">
                                      <p:cBhvr>
                                        <p:cTn id="151" dur="500"/>
                                        <p:tgtEl>
                                          <p:spTgt spid="96"/>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500"/>
                                        <p:tgtEl>
                                          <p:spTgt spid="97"/>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98"/>
                                        </p:tgtEl>
                                        <p:attrNameLst>
                                          <p:attrName>style.visibility</p:attrName>
                                        </p:attrNameLst>
                                      </p:cBhvr>
                                      <p:to>
                                        <p:strVal val="visible"/>
                                      </p:to>
                                    </p:set>
                                    <p:animEffect transition="in" filter="fade">
                                      <p:cBhvr>
                                        <p:cTn id="157" dur="500"/>
                                        <p:tgtEl>
                                          <p:spTgt spid="98"/>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9"/>
                                        </p:tgtEl>
                                        <p:attrNameLst>
                                          <p:attrName>style.visibility</p:attrName>
                                        </p:attrNameLst>
                                      </p:cBhvr>
                                      <p:to>
                                        <p:strVal val="visible"/>
                                      </p:to>
                                    </p:set>
                                    <p:animEffect transition="in" filter="fade">
                                      <p:cBhvr>
                                        <p:cTn id="160" dur="500"/>
                                        <p:tgtEl>
                                          <p:spTgt spid="99"/>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00"/>
                                        </p:tgtEl>
                                        <p:attrNameLst>
                                          <p:attrName>style.visibility</p:attrName>
                                        </p:attrNameLst>
                                      </p:cBhvr>
                                      <p:to>
                                        <p:strVal val="visible"/>
                                      </p:to>
                                    </p:set>
                                    <p:animEffect transition="in" filter="fade">
                                      <p:cBhvr>
                                        <p:cTn id="163" dur="500"/>
                                        <p:tgtEl>
                                          <p:spTgt spid="100"/>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01"/>
                                        </p:tgtEl>
                                        <p:attrNameLst>
                                          <p:attrName>style.visibility</p:attrName>
                                        </p:attrNameLst>
                                      </p:cBhvr>
                                      <p:to>
                                        <p:strVal val="visible"/>
                                      </p:to>
                                    </p:set>
                                    <p:animEffect transition="in" filter="fade">
                                      <p:cBhvr>
                                        <p:cTn id="166" dur="500"/>
                                        <p:tgtEl>
                                          <p:spTgt spid="101"/>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02"/>
                                        </p:tgtEl>
                                        <p:attrNameLst>
                                          <p:attrName>style.visibility</p:attrName>
                                        </p:attrNameLst>
                                      </p:cBhvr>
                                      <p:to>
                                        <p:strVal val="visible"/>
                                      </p:to>
                                    </p:set>
                                    <p:animEffect transition="in" filter="fade">
                                      <p:cBhvr>
                                        <p:cTn id="169" dur="500"/>
                                        <p:tgtEl>
                                          <p:spTgt spid="102"/>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03"/>
                                        </p:tgtEl>
                                        <p:attrNameLst>
                                          <p:attrName>style.visibility</p:attrName>
                                        </p:attrNameLst>
                                      </p:cBhvr>
                                      <p:to>
                                        <p:strVal val="visible"/>
                                      </p:to>
                                    </p:set>
                                    <p:animEffect transition="in" filter="fade">
                                      <p:cBhvr>
                                        <p:cTn id="172" dur="500"/>
                                        <p:tgtEl>
                                          <p:spTgt spid="103"/>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04"/>
                                        </p:tgtEl>
                                        <p:attrNameLst>
                                          <p:attrName>style.visibility</p:attrName>
                                        </p:attrNameLst>
                                      </p:cBhvr>
                                      <p:to>
                                        <p:strVal val="visible"/>
                                      </p:to>
                                    </p:set>
                                    <p:animEffect transition="in" filter="fade">
                                      <p:cBhvr>
                                        <p:cTn id="175" dur="500"/>
                                        <p:tgtEl>
                                          <p:spTgt spid="104"/>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05"/>
                                        </p:tgtEl>
                                        <p:attrNameLst>
                                          <p:attrName>style.visibility</p:attrName>
                                        </p:attrNameLst>
                                      </p:cBhvr>
                                      <p:to>
                                        <p:strVal val="visible"/>
                                      </p:to>
                                    </p:set>
                                    <p:animEffect transition="in" filter="fade">
                                      <p:cBhvr>
                                        <p:cTn id="178" dur="500"/>
                                        <p:tgtEl>
                                          <p:spTgt spid="105"/>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06"/>
                                        </p:tgtEl>
                                        <p:attrNameLst>
                                          <p:attrName>style.visibility</p:attrName>
                                        </p:attrNameLst>
                                      </p:cBhvr>
                                      <p:to>
                                        <p:strVal val="visible"/>
                                      </p:to>
                                    </p:set>
                                    <p:animEffect transition="in" filter="fade">
                                      <p:cBhvr>
                                        <p:cTn id="181" dur="500"/>
                                        <p:tgtEl>
                                          <p:spTgt spid="106"/>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07"/>
                                        </p:tgtEl>
                                        <p:attrNameLst>
                                          <p:attrName>style.visibility</p:attrName>
                                        </p:attrNameLst>
                                      </p:cBhvr>
                                      <p:to>
                                        <p:strVal val="visible"/>
                                      </p:to>
                                    </p:set>
                                    <p:animEffect transition="in" filter="fade">
                                      <p:cBhvr>
                                        <p:cTn id="184" dur="500"/>
                                        <p:tgtEl>
                                          <p:spTgt spid="107"/>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38"/>
                                        </p:tgtEl>
                                        <p:attrNameLst>
                                          <p:attrName>style.visibility</p:attrName>
                                        </p:attrNameLst>
                                      </p:cBhvr>
                                      <p:to>
                                        <p:strVal val="visible"/>
                                      </p:to>
                                    </p:set>
                                    <p:animEffect transition="in" filter="fade">
                                      <p:cBhvr>
                                        <p:cTn id="187" dur="500"/>
                                        <p:tgtEl>
                                          <p:spTgt spid="138"/>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39"/>
                                        </p:tgtEl>
                                        <p:attrNameLst>
                                          <p:attrName>style.visibility</p:attrName>
                                        </p:attrNameLst>
                                      </p:cBhvr>
                                      <p:to>
                                        <p:strVal val="visible"/>
                                      </p:to>
                                    </p:set>
                                    <p:animEffect transition="in" filter="fade">
                                      <p:cBhvr>
                                        <p:cTn id="190" dur="500"/>
                                        <p:tgtEl>
                                          <p:spTgt spid="139"/>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40"/>
                                        </p:tgtEl>
                                        <p:attrNameLst>
                                          <p:attrName>style.visibility</p:attrName>
                                        </p:attrNameLst>
                                      </p:cBhvr>
                                      <p:to>
                                        <p:strVal val="visible"/>
                                      </p:to>
                                    </p:set>
                                    <p:animEffect transition="in" filter="fade">
                                      <p:cBhvr>
                                        <p:cTn id="193" dur="500"/>
                                        <p:tgtEl>
                                          <p:spTgt spid="140"/>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41"/>
                                        </p:tgtEl>
                                        <p:attrNameLst>
                                          <p:attrName>style.visibility</p:attrName>
                                        </p:attrNameLst>
                                      </p:cBhvr>
                                      <p:to>
                                        <p:strVal val="visible"/>
                                      </p:to>
                                    </p:set>
                                    <p:animEffect transition="in" filter="fade">
                                      <p:cBhvr>
                                        <p:cTn id="196" dur="500"/>
                                        <p:tgtEl>
                                          <p:spTgt spid="141"/>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42"/>
                                        </p:tgtEl>
                                        <p:attrNameLst>
                                          <p:attrName>style.visibility</p:attrName>
                                        </p:attrNameLst>
                                      </p:cBhvr>
                                      <p:to>
                                        <p:strVal val="visible"/>
                                      </p:to>
                                    </p:set>
                                    <p:animEffect transition="in" filter="fade">
                                      <p:cBhvr>
                                        <p:cTn id="199" dur="500"/>
                                        <p:tgtEl>
                                          <p:spTgt spid="142"/>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43"/>
                                        </p:tgtEl>
                                        <p:attrNameLst>
                                          <p:attrName>style.visibility</p:attrName>
                                        </p:attrNameLst>
                                      </p:cBhvr>
                                      <p:to>
                                        <p:strVal val="visible"/>
                                      </p:to>
                                    </p:set>
                                    <p:animEffect transition="in" filter="fade">
                                      <p:cBhvr>
                                        <p:cTn id="202" dur="500"/>
                                        <p:tgtEl>
                                          <p:spTgt spid="143"/>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44"/>
                                        </p:tgtEl>
                                        <p:attrNameLst>
                                          <p:attrName>style.visibility</p:attrName>
                                        </p:attrNameLst>
                                      </p:cBhvr>
                                      <p:to>
                                        <p:strVal val="visible"/>
                                      </p:to>
                                    </p:set>
                                    <p:animEffect transition="in" filter="fade">
                                      <p:cBhvr>
                                        <p:cTn id="205" dur="500"/>
                                        <p:tgtEl>
                                          <p:spTgt spid="144"/>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45"/>
                                        </p:tgtEl>
                                        <p:attrNameLst>
                                          <p:attrName>style.visibility</p:attrName>
                                        </p:attrNameLst>
                                      </p:cBhvr>
                                      <p:to>
                                        <p:strVal val="visible"/>
                                      </p:to>
                                    </p:set>
                                    <p:animEffect transition="in" filter="fade">
                                      <p:cBhvr>
                                        <p:cTn id="208" dur="500"/>
                                        <p:tgtEl>
                                          <p:spTgt spid="145"/>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46"/>
                                        </p:tgtEl>
                                        <p:attrNameLst>
                                          <p:attrName>style.visibility</p:attrName>
                                        </p:attrNameLst>
                                      </p:cBhvr>
                                      <p:to>
                                        <p:strVal val="visible"/>
                                      </p:to>
                                    </p:set>
                                    <p:animEffect transition="in" filter="fade">
                                      <p:cBhvr>
                                        <p:cTn id="211" dur="500"/>
                                        <p:tgtEl>
                                          <p:spTgt spid="146"/>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47"/>
                                        </p:tgtEl>
                                        <p:attrNameLst>
                                          <p:attrName>style.visibility</p:attrName>
                                        </p:attrNameLst>
                                      </p:cBhvr>
                                      <p:to>
                                        <p:strVal val="visible"/>
                                      </p:to>
                                    </p:set>
                                    <p:animEffect transition="in" filter="fade">
                                      <p:cBhvr>
                                        <p:cTn id="214" dur="500"/>
                                        <p:tgtEl>
                                          <p:spTgt spid="147"/>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48"/>
                                        </p:tgtEl>
                                        <p:attrNameLst>
                                          <p:attrName>style.visibility</p:attrName>
                                        </p:attrNameLst>
                                      </p:cBhvr>
                                      <p:to>
                                        <p:strVal val="visible"/>
                                      </p:to>
                                    </p:set>
                                    <p:animEffect transition="in" filter="fade">
                                      <p:cBhvr>
                                        <p:cTn id="217" dur="500"/>
                                        <p:tgtEl>
                                          <p:spTgt spid="148"/>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49"/>
                                        </p:tgtEl>
                                        <p:attrNameLst>
                                          <p:attrName>style.visibility</p:attrName>
                                        </p:attrNameLst>
                                      </p:cBhvr>
                                      <p:to>
                                        <p:strVal val="visible"/>
                                      </p:to>
                                    </p:set>
                                    <p:animEffect transition="in" filter="fade">
                                      <p:cBhvr>
                                        <p:cTn id="220" dur="500"/>
                                        <p:tgtEl>
                                          <p:spTgt spid="149"/>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50"/>
                                        </p:tgtEl>
                                        <p:attrNameLst>
                                          <p:attrName>style.visibility</p:attrName>
                                        </p:attrNameLst>
                                      </p:cBhvr>
                                      <p:to>
                                        <p:strVal val="visible"/>
                                      </p:to>
                                    </p:set>
                                    <p:animEffect transition="in" filter="fade">
                                      <p:cBhvr>
                                        <p:cTn id="223" dur="500"/>
                                        <p:tgtEl>
                                          <p:spTgt spid="150"/>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51"/>
                                        </p:tgtEl>
                                        <p:attrNameLst>
                                          <p:attrName>style.visibility</p:attrName>
                                        </p:attrNameLst>
                                      </p:cBhvr>
                                      <p:to>
                                        <p:strVal val="visible"/>
                                      </p:to>
                                    </p:set>
                                    <p:animEffect transition="in" filter="fade">
                                      <p:cBhvr>
                                        <p:cTn id="226" dur="500"/>
                                        <p:tgtEl>
                                          <p:spTgt spid="151"/>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52"/>
                                        </p:tgtEl>
                                        <p:attrNameLst>
                                          <p:attrName>style.visibility</p:attrName>
                                        </p:attrNameLst>
                                      </p:cBhvr>
                                      <p:to>
                                        <p:strVal val="visible"/>
                                      </p:to>
                                    </p:set>
                                    <p:animEffect transition="in" filter="fade">
                                      <p:cBhvr>
                                        <p:cTn id="229" dur="500"/>
                                        <p:tgtEl>
                                          <p:spTgt spid="152"/>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53"/>
                                        </p:tgtEl>
                                        <p:attrNameLst>
                                          <p:attrName>style.visibility</p:attrName>
                                        </p:attrNameLst>
                                      </p:cBhvr>
                                      <p:to>
                                        <p:strVal val="visible"/>
                                      </p:to>
                                    </p:set>
                                    <p:animEffect transition="in" filter="fade">
                                      <p:cBhvr>
                                        <p:cTn id="232" dur="500"/>
                                        <p:tgtEl>
                                          <p:spTgt spid="153"/>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54"/>
                                        </p:tgtEl>
                                        <p:attrNameLst>
                                          <p:attrName>style.visibility</p:attrName>
                                        </p:attrNameLst>
                                      </p:cBhvr>
                                      <p:to>
                                        <p:strVal val="visible"/>
                                      </p:to>
                                    </p:set>
                                    <p:animEffect transition="in" filter="fade">
                                      <p:cBhvr>
                                        <p:cTn id="235" dur="500"/>
                                        <p:tgtEl>
                                          <p:spTgt spid="154"/>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55"/>
                                        </p:tgtEl>
                                        <p:attrNameLst>
                                          <p:attrName>style.visibility</p:attrName>
                                        </p:attrNameLst>
                                      </p:cBhvr>
                                      <p:to>
                                        <p:strVal val="visible"/>
                                      </p:to>
                                    </p:set>
                                    <p:animEffect transition="in" filter="fade">
                                      <p:cBhvr>
                                        <p:cTn id="238" dur="500"/>
                                        <p:tgtEl>
                                          <p:spTgt spid="155"/>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56"/>
                                        </p:tgtEl>
                                        <p:attrNameLst>
                                          <p:attrName>style.visibility</p:attrName>
                                        </p:attrNameLst>
                                      </p:cBhvr>
                                      <p:to>
                                        <p:strVal val="visible"/>
                                      </p:to>
                                    </p:set>
                                    <p:animEffect transition="in" filter="fade">
                                      <p:cBhvr>
                                        <p:cTn id="241" dur="500"/>
                                        <p:tgtEl>
                                          <p:spTgt spid="156"/>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57"/>
                                        </p:tgtEl>
                                        <p:attrNameLst>
                                          <p:attrName>style.visibility</p:attrName>
                                        </p:attrNameLst>
                                      </p:cBhvr>
                                      <p:to>
                                        <p:strVal val="visible"/>
                                      </p:to>
                                    </p:set>
                                    <p:animEffect transition="in" filter="fade">
                                      <p:cBhvr>
                                        <p:cTn id="244" dur="500"/>
                                        <p:tgtEl>
                                          <p:spTgt spid="157"/>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58"/>
                                        </p:tgtEl>
                                        <p:attrNameLst>
                                          <p:attrName>style.visibility</p:attrName>
                                        </p:attrNameLst>
                                      </p:cBhvr>
                                      <p:to>
                                        <p:strVal val="visible"/>
                                      </p:to>
                                    </p:set>
                                    <p:animEffect transition="in" filter="fade">
                                      <p:cBhvr>
                                        <p:cTn id="247" dur="500"/>
                                        <p:tgtEl>
                                          <p:spTgt spid="158"/>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59"/>
                                        </p:tgtEl>
                                        <p:attrNameLst>
                                          <p:attrName>style.visibility</p:attrName>
                                        </p:attrNameLst>
                                      </p:cBhvr>
                                      <p:to>
                                        <p:strVal val="visible"/>
                                      </p:to>
                                    </p:set>
                                    <p:animEffect transition="in" filter="fade">
                                      <p:cBhvr>
                                        <p:cTn id="250" dur="500"/>
                                        <p:tgtEl>
                                          <p:spTgt spid="159"/>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60"/>
                                        </p:tgtEl>
                                        <p:attrNameLst>
                                          <p:attrName>style.visibility</p:attrName>
                                        </p:attrNameLst>
                                      </p:cBhvr>
                                      <p:to>
                                        <p:strVal val="visible"/>
                                      </p:to>
                                    </p:set>
                                    <p:animEffect transition="in" filter="fade">
                                      <p:cBhvr>
                                        <p:cTn id="253" dur="500"/>
                                        <p:tgtEl>
                                          <p:spTgt spid="160"/>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61"/>
                                        </p:tgtEl>
                                        <p:attrNameLst>
                                          <p:attrName>style.visibility</p:attrName>
                                        </p:attrNameLst>
                                      </p:cBhvr>
                                      <p:to>
                                        <p:strVal val="visible"/>
                                      </p:to>
                                    </p:set>
                                    <p:animEffect transition="in" filter="fade">
                                      <p:cBhvr>
                                        <p:cTn id="256" dur="500"/>
                                        <p:tgtEl>
                                          <p:spTgt spid="161"/>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62"/>
                                        </p:tgtEl>
                                        <p:attrNameLst>
                                          <p:attrName>style.visibility</p:attrName>
                                        </p:attrNameLst>
                                      </p:cBhvr>
                                      <p:to>
                                        <p:strVal val="visible"/>
                                      </p:to>
                                    </p:set>
                                    <p:animEffect transition="in" filter="fade">
                                      <p:cBhvr>
                                        <p:cTn id="259" dur="500"/>
                                        <p:tgtEl>
                                          <p:spTgt spid="162"/>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63"/>
                                        </p:tgtEl>
                                        <p:attrNameLst>
                                          <p:attrName>style.visibility</p:attrName>
                                        </p:attrNameLst>
                                      </p:cBhvr>
                                      <p:to>
                                        <p:strVal val="visible"/>
                                      </p:to>
                                    </p:set>
                                    <p:animEffect transition="in" filter="fade">
                                      <p:cBhvr>
                                        <p:cTn id="262" dur="500"/>
                                        <p:tgtEl>
                                          <p:spTgt spid="163"/>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64"/>
                                        </p:tgtEl>
                                        <p:attrNameLst>
                                          <p:attrName>style.visibility</p:attrName>
                                        </p:attrNameLst>
                                      </p:cBhvr>
                                      <p:to>
                                        <p:strVal val="visible"/>
                                      </p:to>
                                    </p:set>
                                    <p:animEffect transition="in" filter="fade">
                                      <p:cBhvr>
                                        <p:cTn id="265" dur="500"/>
                                        <p:tgtEl>
                                          <p:spTgt spid="164"/>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65"/>
                                        </p:tgtEl>
                                        <p:attrNameLst>
                                          <p:attrName>style.visibility</p:attrName>
                                        </p:attrNameLst>
                                      </p:cBhvr>
                                      <p:to>
                                        <p:strVal val="visible"/>
                                      </p:to>
                                    </p:set>
                                    <p:animEffect transition="in" filter="fade">
                                      <p:cBhvr>
                                        <p:cTn id="268" dur="500"/>
                                        <p:tgtEl>
                                          <p:spTgt spid="165"/>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66"/>
                                        </p:tgtEl>
                                        <p:attrNameLst>
                                          <p:attrName>style.visibility</p:attrName>
                                        </p:attrNameLst>
                                      </p:cBhvr>
                                      <p:to>
                                        <p:strVal val="visible"/>
                                      </p:to>
                                    </p:set>
                                    <p:animEffect transition="in" filter="fade">
                                      <p:cBhvr>
                                        <p:cTn id="271" dur="500"/>
                                        <p:tgtEl>
                                          <p:spTgt spid="166"/>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67"/>
                                        </p:tgtEl>
                                        <p:attrNameLst>
                                          <p:attrName>style.visibility</p:attrName>
                                        </p:attrNameLst>
                                      </p:cBhvr>
                                      <p:to>
                                        <p:strVal val="visible"/>
                                      </p:to>
                                    </p:set>
                                    <p:animEffect transition="in" filter="fade">
                                      <p:cBhvr>
                                        <p:cTn id="274" dur="500"/>
                                        <p:tgtEl>
                                          <p:spTgt spid="167"/>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68"/>
                                        </p:tgtEl>
                                        <p:attrNameLst>
                                          <p:attrName>style.visibility</p:attrName>
                                        </p:attrNameLst>
                                      </p:cBhvr>
                                      <p:to>
                                        <p:strVal val="visible"/>
                                      </p:to>
                                    </p:set>
                                    <p:animEffect transition="in" filter="fade">
                                      <p:cBhvr>
                                        <p:cTn id="277" dur="500"/>
                                        <p:tgtEl>
                                          <p:spTgt spid="168"/>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69"/>
                                        </p:tgtEl>
                                        <p:attrNameLst>
                                          <p:attrName>style.visibility</p:attrName>
                                        </p:attrNameLst>
                                      </p:cBhvr>
                                      <p:to>
                                        <p:strVal val="visible"/>
                                      </p:to>
                                    </p:set>
                                    <p:animEffect transition="in" filter="fade">
                                      <p:cBhvr>
                                        <p:cTn id="280" dur="500"/>
                                        <p:tgtEl>
                                          <p:spTgt spid="169"/>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70"/>
                                        </p:tgtEl>
                                        <p:attrNameLst>
                                          <p:attrName>style.visibility</p:attrName>
                                        </p:attrNameLst>
                                      </p:cBhvr>
                                      <p:to>
                                        <p:strVal val="visible"/>
                                      </p:to>
                                    </p:set>
                                    <p:animEffect transition="in" filter="fade">
                                      <p:cBhvr>
                                        <p:cTn id="283" dur="500"/>
                                        <p:tgtEl>
                                          <p:spTgt spid="170"/>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71"/>
                                        </p:tgtEl>
                                        <p:attrNameLst>
                                          <p:attrName>style.visibility</p:attrName>
                                        </p:attrNameLst>
                                      </p:cBhvr>
                                      <p:to>
                                        <p:strVal val="visible"/>
                                      </p:to>
                                    </p:set>
                                    <p:animEffect transition="in" filter="fade">
                                      <p:cBhvr>
                                        <p:cTn id="286" dur="500"/>
                                        <p:tgtEl>
                                          <p:spTgt spid="171"/>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72"/>
                                        </p:tgtEl>
                                        <p:attrNameLst>
                                          <p:attrName>style.visibility</p:attrName>
                                        </p:attrNameLst>
                                      </p:cBhvr>
                                      <p:to>
                                        <p:strVal val="visible"/>
                                      </p:to>
                                    </p:set>
                                    <p:animEffect transition="in" filter="fade">
                                      <p:cBhvr>
                                        <p:cTn id="289" dur="500"/>
                                        <p:tgtEl>
                                          <p:spTgt spid="172"/>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73"/>
                                        </p:tgtEl>
                                        <p:attrNameLst>
                                          <p:attrName>style.visibility</p:attrName>
                                        </p:attrNameLst>
                                      </p:cBhvr>
                                      <p:to>
                                        <p:strVal val="visible"/>
                                      </p:to>
                                    </p:set>
                                    <p:animEffect transition="in" filter="fade">
                                      <p:cBhvr>
                                        <p:cTn id="292" dur="500"/>
                                        <p:tgtEl>
                                          <p:spTgt spid="173"/>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74"/>
                                        </p:tgtEl>
                                        <p:attrNameLst>
                                          <p:attrName>style.visibility</p:attrName>
                                        </p:attrNameLst>
                                      </p:cBhvr>
                                      <p:to>
                                        <p:strVal val="visible"/>
                                      </p:to>
                                    </p:set>
                                    <p:animEffect transition="in" filter="fade">
                                      <p:cBhvr>
                                        <p:cTn id="295" dur="500"/>
                                        <p:tgtEl>
                                          <p:spTgt spid="174"/>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75"/>
                                        </p:tgtEl>
                                        <p:attrNameLst>
                                          <p:attrName>style.visibility</p:attrName>
                                        </p:attrNameLst>
                                      </p:cBhvr>
                                      <p:to>
                                        <p:strVal val="visible"/>
                                      </p:to>
                                    </p:set>
                                    <p:animEffect transition="in" filter="fade">
                                      <p:cBhvr>
                                        <p:cTn id="298" dur="500"/>
                                        <p:tgtEl>
                                          <p:spTgt spid="175"/>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76"/>
                                        </p:tgtEl>
                                        <p:attrNameLst>
                                          <p:attrName>style.visibility</p:attrName>
                                        </p:attrNameLst>
                                      </p:cBhvr>
                                      <p:to>
                                        <p:strVal val="visible"/>
                                      </p:to>
                                    </p:set>
                                    <p:animEffect transition="in" filter="fade">
                                      <p:cBhvr>
                                        <p:cTn id="301" dur="500"/>
                                        <p:tgtEl>
                                          <p:spTgt spid="176"/>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77"/>
                                        </p:tgtEl>
                                        <p:attrNameLst>
                                          <p:attrName>style.visibility</p:attrName>
                                        </p:attrNameLst>
                                      </p:cBhvr>
                                      <p:to>
                                        <p:strVal val="visible"/>
                                      </p:to>
                                    </p:set>
                                    <p:animEffect transition="in" filter="fade">
                                      <p:cBhvr>
                                        <p:cTn id="304" dur="500"/>
                                        <p:tgtEl>
                                          <p:spTgt spid="177"/>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78"/>
                                        </p:tgtEl>
                                        <p:attrNameLst>
                                          <p:attrName>style.visibility</p:attrName>
                                        </p:attrNameLst>
                                      </p:cBhvr>
                                      <p:to>
                                        <p:strVal val="visible"/>
                                      </p:to>
                                    </p:set>
                                    <p:animEffect transition="in" filter="fade">
                                      <p:cBhvr>
                                        <p:cTn id="307" dur="500"/>
                                        <p:tgtEl>
                                          <p:spTgt spid="178"/>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79"/>
                                        </p:tgtEl>
                                        <p:attrNameLst>
                                          <p:attrName>style.visibility</p:attrName>
                                        </p:attrNameLst>
                                      </p:cBhvr>
                                      <p:to>
                                        <p:strVal val="visible"/>
                                      </p:to>
                                    </p:set>
                                    <p:animEffect transition="in" filter="fade">
                                      <p:cBhvr>
                                        <p:cTn id="310" dur="500"/>
                                        <p:tgtEl>
                                          <p:spTgt spid="179"/>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80"/>
                                        </p:tgtEl>
                                        <p:attrNameLst>
                                          <p:attrName>style.visibility</p:attrName>
                                        </p:attrNameLst>
                                      </p:cBhvr>
                                      <p:to>
                                        <p:strVal val="visible"/>
                                      </p:to>
                                    </p:set>
                                    <p:animEffect transition="in" filter="fade">
                                      <p:cBhvr>
                                        <p:cTn id="313" dur="500"/>
                                        <p:tgtEl>
                                          <p:spTgt spid="180"/>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81"/>
                                        </p:tgtEl>
                                        <p:attrNameLst>
                                          <p:attrName>style.visibility</p:attrName>
                                        </p:attrNameLst>
                                      </p:cBhvr>
                                      <p:to>
                                        <p:strVal val="visible"/>
                                      </p:to>
                                    </p:set>
                                    <p:animEffect transition="in" filter="fade">
                                      <p:cBhvr>
                                        <p:cTn id="316" dur="500"/>
                                        <p:tgtEl>
                                          <p:spTgt spid="181"/>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82"/>
                                        </p:tgtEl>
                                        <p:attrNameLst>
                                          <p:attrName>style.visibility</p:attrName>
                                        </p:attrNameLst>
                                      </p:cBhvr>
                                      <p:to>
                                        <p:strVal val="visible"/>
                                      </p:to>
                                    </p:set>
                                    <p:animEffect transition="in" filter="fade">
                                      <p:cBhvr>
                                        <p:cTn id="319" dur="500"/>
                                        <p:tgtEl>
                                          <p:spTgt spid="182"/>
                                        </p:tgtEl>
                                      </p:cBhvr>
                                    </p:animEffect>
                                  </p:childTnLst>
                                </p:cTn>
                              </p:par>
                            </p:childTnLst>
                          </p:cTn>
                        </p:par>
                      </p:childTnLst>
                    </p:cTn>
                  </p:par>
                  <p:par>
                    <p:cTn id="320" fill="hold">
                      <p:stCondLst>
                        <p:cond delay="indefinite"/>
                      </p:stCondLst>
                      <p:childTnLst>
                        <p:par>
                          <p:cTn id="321" fill="hold">
                            <p:stCondLst>
                              <p:cond delay="0"/>
                            </p:stCondLst>
                            <p:childTnLst>
                              <p:par>
                                <p:cTn id="322" presetID="42" presetClass="path" presetSubtype="0" accel="50000" decel="50000" fill="hold" grpId="1" nodeType="clickEffect">
                                  <p:stCondLst>
                                    <p:cond delay="0"/>
                                  </p:stCondLst>
                                  <p:childTnLst>
                                    <p:animMotion origin="layout" path="M -3.88889E-6 -4.19753E-6 L 0.00122 0.18303 " pathEditMode="relative" rAng="0" ptsTypes="AA">
                                      <p:cBhvr>
                                        <p:cTn id="323" dur="2000" fill="hold"/>
                                        <p:tgtEl>
                                          <p:spTgt spid="180"/>
                                        </p:tgtEl>
                                        <p:attrNameLst>
                                          <p:attrName>ppt_x</p:attrName>
                                          <p:attrName>ppt_y</p:attrName>
                                        </p:attrNameLst>
                                      </p:cBhvr>
                                      <p:rCtr x="52" y="9136"/>
                                    </p:animMotion>
                                  </p:childTnLst>
                                </p:cTn>
                              </p:par>
                            </p:childTnLst>
                          </p:cTn>
                        </p:par>
                        <p:par>
                          <p:cTn id="324" fill="hold">
                            <p:stCondLst>
                              <p:cond delay="2000"/>
                            </p:stCondLst>
                            <p:childTnLst>
                              <p:par>
                                <p:cTn id="325" presetID="14" presetClass="exit" presetSubtype="10" fill="hold" grpId="2" nodeType="afterEffect">
                                  <p:stCondLst>
                                    <p:cond delay="0"/>
                                  </p:stCondLst>
                                  <p:childTnLst>
                                    <p:animEffect transition="out" filter="randombar(horizontal)">
                                      <p:cBhvr>
                                        <p:cTn id="326" dur="500"/>
                                        <p:tgtEl>
                                          <p:spTgt spid="180"/>
                                        </p:tgtEl>
                                      </p:cBhvr>
                                    </p:animEffect>
                                    <p:set>
                                      <p:cBhvr>
                                        <p:cTn id="327" dur="1" fill="hold">
                                          <p:stCondLst>
                                            <p:cond delay="499"/>
                                          </p:stCondLst>
                                        </p:cTn>
                                        <p:tgtEl>
                                          <p:spTgt spid="180"/>
                                        </p:tgtEl>
                                        <p:attrNameLst>
                                          <p:attrName>style.visibility</p:attrName>
                                        </p:attrNameLst>
                                      </p:cBhvr>
                                      <p:to>
                                        <p:strVal val="hidden"/>
                                      </p:to>
                                    </p:set>
                                  </p:childTnLst>
                                </p:cTn>
                              </p:par>
                            </p:childTnLst>
                          </p:cTn>
                        </p:par>
                      </p:childTnLst>
                    </p:cTn>
                  </p:par>
                  <p:par>
                    <p:cTn id="328" fill="hold">
                      <p:stCondLst>
                        <p:cond delay="indefinite"/>
                      </p:stCondLst>
                      <p:childTnLst>
                        <p:par>
                          <p:cTn id="329" fill="hold">
                            <p:stCondLst>
                              <p:cond delay="0"/>
                            </p:stCondLst>
                            <p:childTnLst>
                              <p:par>
                                <p:cTn id="330" presetID="0" presetClass="path" presetSubtype="0" accel="50000" decel="50000" fill="hold" grpId="1" nodeType="clickEffect">
                                  <p:stCondLst>
                                    <p:cond delay="0"/>
                                  </p:stCondLst>
                                  <p:childTnLst>
                                    <p:animMotion origin="layout" path="M -0.0026 -0.00309 L -0.0026 -0.00278 C 0.01771 0.00741 0.00834 0.00463 0.025 0.0071 C 0.03334 0.00586 0.04184 0.00555 0.05035 0.00432 C 0.05486 0.00339 0.05903 0.00031 0.06389 0.00031 C 0.08264 -0.00062 0.10226 0.00278 0.12118 0.00555 C 0.12535 0.0071 0.12934 0.00771 0.13316 0.00926 C 0.13559 0.01049 0.13802 0.01234 0.14028 0.01481 C 0.14948 0.02284 0.15834 0.03241 0.16754 0.04136 C 0.16962 0.04321 0.1882 0.06265 0.18993 0.06389 C 0.19636 0.06821 0.19948 0.07037 0.20573 0.07438 C 0.21354 0.07901 0.21146 0.07685 0.21927 0.0821 C 0.22413 0.08549 0.22709 0.08765 0.23195 0.09259 C 0.23368 0.09475 0.23577 0.0963 0.2375 0.09907 C 0.23941 0.10247 0.2408 0.10586 0.24219 0.10988 C 0.25243 0.13704 0.25122 0.13241 0.25591 0.15123 C 0.25625 0.15679 0.25695 0.16327 0.25747 0.16944 C 0.25764 0.17531 0.25782 0.18055 0.25834 0.18673 C 0.25851 0.18981 0.25868 0.19352 0.25903 0.19722 C 0.2599 0.23734 0.2599 0.22068 0.2599 0.24815 L 0.26181 0.24506 " pathEditMode="relative" rAng="0" ptsTypes="AAAAAAAAAAAAAAAAAAAAA">
                                      <p:cBhvr>
                                        <p:cTn id="331" dur="2000" fill="hold"/>
                                        <p:tgtEl>
                                          <p:spTgt spid="179"/>
                                        </p:tgtEl>
                                        <p:attrNameLst>
                                          <p:attrName>ppt_x</p:attrName>
                                          <p:attrName>ppt_y</p:attrName>
                                        </p:attrNameLst>
                                      </p:cBhvr>
                                      <p:rCtr x="13212" y="12562"/>
                                    </p:animMotion>
                                  </p:childTnLst>
                                </p:cTn>
                              </p:par>
                            </p:childTnLst>
                          </p:cTn>
                        </p:par>
                      </p:childTnLst>
                    </p:cTn>
                  </p:par>
                  <p:par>
                    <p:cTn id="332" fill="hold">
                      <p:stCondLst>
                        <p:cond delay="indefinite"/>
                      </p:stCondLst>
                      <p:childTnLst>
                        <p:par>
                          <p:cTn id="333" fill="hold">
                            <p:stCondLst>
                              <p:cond delay="0"/>
                            </p:stCondLst>
                            <p:childTnLst>
                              <p:par>
                                <p:cTn id="334" presetID="42" presetClass="path" presetSubtype="0" accel="50000" decel="50000" fill="hold" grpId="2" nodeType="clickEffect">
                                  <p:stCondLst>
                                    <p:cond delay="0"/>
                                  </p:stCondLst>
                                  <p:childTnLst>
                                    <p:animMotion origin="layout" path="M 0.2618 0.24506 L 0.26302 0.42932 " pathEditMode="relative" rAng="0" ptsTypes="AA">
                                      <p:cBhvr>
                                        <p:cTn id="335" dur="2000" fill="hold"/>
                                        <p:tgtEl>
                                          <p:spTgt spid="179"/>
                                        </p:tgtEl>
                                        <p:attrNameLst>
                                          <p:attrName>ppt_x</p:attrName>
                                          <p:attrName>ppt_y</p:attrName>
                                        </p:attrNameLst>
                                      </p:cBhvr>
                                      <p:rCtr x="52" y="9198"/>
                                    </p:animMotion>
                                  </p:childTnLst>
                                </p:cTn>
                              </p:par>
                            </p:childTnLst>
                          </p:cTn>
                        </p:par>
                        <p:par>
                          <p:cTn id="336" fill="hold">
                            <p:stCondLst>
                              <p:cond delay="2000"/>
                            </p:stCondLst>
                            <p:childTnLst>
                              <p:par>
                                <p:cTn id="337" presetID="1" presetClass="emph" presetSubtype="2" fill="hold" nodeType="afterEffect">
                                  <p:stCondLst>
                                    <p:cond delay="0"/>
                                  </p:stCondLst>
                                  <p:childTnLst>
                                    <p:animClr clrSpc="rgb" dir="cw">
                                      <p:cBhvr>
                                        <p:cTn id="338" dur="2000" fill="hold"/>
                                        <p:tgtEl>
                                          <p:spTgt spid="179"/>
                                        </p:tgtEl>
                                        <p:attrNameLst>
                                          <p:attrName>fillcolor</p:attrName>
                                        </p:attrNameLst>
                                      </p:cBhvr>
                                      <p:to>
                                        <a:srgbClr val="69FF82"/>
                                      </p:to>
                                    </p:animClr>
                                    <p:set>
                                      <p:cBhvr>
                                        <p:cTn id="339" dur="2000" fill="hold"/>
                                        <p:tgtEl>
                                          <p:spTgt spid="179"/>
                                        </p:tgtEl>
                                        <p:attrNameLst>
                                          <p:attrName>fill.type</p:attrName>
                                        </p:attrNameLst>
                                      </p:cBhvr>
                                      <p:to>
                                        <p:strVal val="solid"/>
                                      </p:to>
                                    </p:set>
                                    <p:set>
                                      <p:cBhvr>
                                        <p:cTn id="340" dur="2000" fill="hold"/>
                                        <p:tgtEl>
                                          <p:spTgt spid="179"/>
                                        </p:tgtEl>
                                        <p:attrNameLst>
                                          <p:attrName>fill.on</p:attrName>
                                        </p:attrNameLst>
                                      </p:cBhvr>
                                      <p:to>
                                        <p:strVal val="true"/>
                                      </p:to>
                                    </p:set>
                                  </p:childTnLst>
                                </p:cTn>
                              </p:par>
                            </p:childTnLst>
                          </p:cTn>
                        </p:par>
                      </p:childTnLst>
                    </p:cTn>
                  </p:par>
                  <p:par>
                    <p:cTn id="341" fill="hold">
                      <p:stCondLst>
                        <p:cond delay="indefinite"/>
                      </p:stCondLst>
                      <p:childTnLst>
                        <p:par>
                          <p:cTn id="342" fill="hold">
                            <p:stCondLst>
                              <p:cond delay="0"/>
                            </p:stCondLst>
                            <p:childTnLst>
                              <p:par>
                                <p:cTn id="343" presetID="37" presetClass="path" presetSubtype="0" accel="50000" decel="50000" fill="hold" grpId="3" nodeType="clickEffect">
                                  <p:stCondLst>
                                    <p:cond delay="0"/>
                                  </p:stCondLst>
                                  <p:childTnLst>
                                    <p:animMotion origin="layout" path="M -0.00018 -2.46914E-6 L 0.07847 0.09013 C 0.09514 0.10834 0.11788 0.14167 0.1408 0.1784 C 0.16632 0.21883 0.18611 0.25401 0.19809 0.2821 L 0.25798 0.41266 " pathEditMode="relative" rAng="2520000" ptsTypes="AAAAA">
                                      <p:cBhvr>
                                        <p:cTn id="344" dur="2000" spd="-100000" fill="hold"/>
                                        <p:tgtEl>
                                          <p:spTgt spid="179"/>
                                        </p:tgtEl>
                                        <p:attrNameLst>
                                          <p:attrName>ppt_x</p:attrName>
                                          <p:attrName>ppt_y</p:attrName>
                                        </p:attrNameLst>
                                      </p:cBhvr>
                                      <p:rCtr x="13559" y="193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5" grpId="0" animBg="1"/>
      <p:bldP spid="17" grpId="0" animBg="1"/>
      <p:bldP spid="18" grpId="0" animBg="1"/>
      <p:bldP spid="19" grpId="0" animBg="1"/>
      <p:bldP spid="21" grpId="0" animBg="1"/>
      <p:bldP spid="22" grpId="0" animBg="1"/>
      <p:bldP spid="23" grpId="0" animBg="1"/>
      <p:bldP spid="24"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p:bldP spid="172" grpId="0"/>
      <p:bldP spid="173" grpId="0"/>
      <p:bldP spid="174" grpId="0" animBg="1"/>
      <p:bldP spid="175" grpId="0" animBg="1"/>
      <p:bldP spid="176" grpId="0" animBg="1"/>
      <p:bldP spid="177" grpId="0" animBg="1"/>
      <p:bldP spid="178" grpId="0" animBg="1"/>
      <p:bldP spid="179" grpId="0" animBg="1"/>
      <p:bldP spid="179" grpId="1" animBg="1"/>
      <p:bldP spid="179" grpId="2" animBg="1"/>
      <p:bldP spid="179" grpId="3" animBg="1"/>
      <p:bldP spid="180" grpId="0" animBg="1"/>
      <p:bldP spid="180" grpId="1" animBg="1"/>
      <p:bldP spid="180" grpId="2" animBg="1"/>
      <p:bldP spid="181" grpId="0" animBg="1"/>
      <p:bldP spid="1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quarter" idx="13"/>
          </p:nvPr>
        </p:nvSpPr>
        <p:spPr/>
        <p:txBody>
          <a:bodyPr/>
          <a:lstStyle/>
          <a:p>
            <a:endParaRPr lang="de-DE"/>
          </a:p>
        </p:txBody>
      </p:sp>
      <p:sp>
        <p:nvSpPr>
          <p:cNvPr id="6" name="Titel 5"/>
          <p:cNvSpPr>
            <a:spLocks noGrp="1"/>
          </p:cNvSpPr>
          <p:nvPr>
            <p:ph type="title"/>
          </p:nvPr>
        </p:nvSpPr>
        <p:spPr/>
        <p:txBody>
          <a:bodyPr/>
          <a:lstStyle/>
          <a:p>
            <a:endParaRPr lang="de-DE"/>
          </a:p>
        </p:txBody>
      </p:sp>
      <p:sp>
        <p:nvSpPr>
          <p:cNvPr id="7" name="Rechteck 6"/>
          <p:cNvSpPr/>
          <p:nvPr/>
        </p:nvSpPr>
        <p:spPr>
          <a:xfrm>
            <a:off x="0" y="0"/>
            <a:ext cx="9144000" cy="31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sp>
        <p:nvSpPr>
          <p:cNvPr id="10" name="Inhaltsplatzhalter 7"/>
          <p:cNvSpPr>
            <a:spLocks noGrp="1"/>
          </p:cNvSpPr>
          <p:nvPr/>
        </p:nvSpPr>
        <p:spPr>
          <a:xfrm>
            <a:off x="873775" y="3400143"/>
            <a:ext cx="6965052" cy="1303095"/>
          </a:xfrm>
          <a:prstGeom prst="rect">
            <a:avLst/>
          </a:prstGeom>
          <a:noFill/>
          <a:ln>
            <a:noFill/>
          </a:ln>
          <a:effectLst/>
        </p:spPr>
        <p:txBody>
          <a:bodyPr vert="horz" lIns="0" tIns="0" rIns="0" bIns="0" rtlCol="0">
            <a:noAutofit/>
          </a:bodyPr>
          <a:lstStyle>
            <a:lvl1pPr marL="0" indent="0" algn="l" defTabSz="914400" rtl="0" eaLnBrk="1" latinLnBrk="0" hangingPunct="1">
              <a:spcBef>
                <a:spcPct val="20000"/>
              </a:spcBef>
              <a:buFont typeface="Arial" pitchFamily="34" charset="0"/>
              <a:buNone/>
              <a:defRPr sz="1800" b="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chemeClr val="tx1"/>
              </a:buClr>
              <a:buFont typeface="Wingdings" pitchFamily="2" charset="2"/>
              <a:buNone/>
              <a:defRPr sz="1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0064A8"/>
              </a:buClr>
              <a:buFont typeface="Courier New" pitchFamily="49" charset="0"/>
              <a:buNone/>
              <a:defRPr sz="1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0064A8"/>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Clr>
                <a:schemeClr val="tx1"/>
              </a:buClr>
              <a:buFont typeface="Arial" pitchFamily="34" charset="0"/>
              <a:buNone/>
              <a:defRPr sz="12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indent="0">
              <a:buNone/>
            </a:pPr>
            <a:r>
              <a:rPr lang="de-DE" sz="1400" dirty="0">
                <a:solidFill>
                  <a:srgbClr val="000000"/>
                </a:solidFill>
              </a:rPr>
              <a:t>TU BERGAKADEMIE FREIBERG</a:t>
            </a:r>
            <a:br>
              <a:rPr lang="de-DE" sz="1400" dirty="0">
                <a:solidFill>
                  <a:srgbClr val="000000"/>
                </a:solidFill>
              </a:rPr>
            </a:br>
            <a:r>
              <a:rPr lang="de-DE" sz="1400" dirty="0">
                <a:solidFill>
                  <a:srgbClr val="000000"/>
                </a:solidFill>
              </a:rPr>
              <a:t>Universitätskommunikation</a:t>
            </a:r>
            <a:br>
              <a:rPr lang="de-DE" sz="1400" dirty="0">
                <a:solidFill>
                  <a:srgbClr val="000000"/>
                </a:solidFill>
              </a:rPr>
            </a:br>
            <a:r>
              <a:rPr lang="de-DE" sz="1400" dirty="0">
                <a:solidFill>
                  <a:srgbClr val="000000"/>
                </a:solidFill>
              </a:rPr>
              <a:t>Prüferstr. 2</a:t>
            </a:r>
            <a:br>
              <a:rPr lang="de-DE" sz="1400" dirty="0">
                <a:solidFill>
                  <a:srgbClr val="000000"/>
                </a:solidFill>
              </a:rPr>
            </a:br>
            <a:r>
              <a:rPr lang="de-DE" sz="1400" dirty="0">
                <a:solidFill>
                  <a:srgbClr val="000000"/>
                </a:solidFill>
              </a:rPr>
              <a:t>09599 Freiberg</a:t>
            </a:r>
            <a:br>
              <a:rPr lang="de-DE" sz="1400" dirty="0">
                <a:solidFill>
                  <a:srgbClr val="000000"/>
                </a:solidFill>
              </a:rPr>
            </a:br>
            <a:r>
              <a:rPr lang="de-DE" sz="1400" dirty="0">
                <a:solidFill>
                  <a:srgbClr val="000000"/>
                </a:solidFill>
              </a:rPr>
              <a:t>Tel. +49(0)3731 39-2711, -3461</a:t>
            </a:r>
            <a:br>
              <a:rPr lang="de-DE" sz="1400" dirty="0">
                <a:solidFill>
                  <a:srgbClr val="000000"/>
                </a:solidFill>
              </a:rPr>
            </a:br>
            <a:r>
              <a:rPr lang="de-DE" sz="1400" dirty="0">
                <a:solidFill>
                  <a:srgbClr val="000000"/>
                </a:solidFill>
              </a:rPr>
              <a:t>kommunikation@tu-freiberg.de</a:t>
            </a:r>
            <a:br>
              <a:rPr lang="de-DE" sz="1400" dirty="0">
                <a:solidFill>
                  <a:srgbClr val="000000"/>
                </a:solidFill>
              </a:rPr>
            </a:br>
            <a:endParaRPr lang="de-DE" sz="1400" dirty="0">
              <a:solidFill>
                <a:srgbClr val="000000"/>
              </a:solidFill>
            </a:endParaRPr>
          </a:p>
        </p:txBody>
      </p:sp>
      <p:sp>
        <p:nvSpPr>
          <p:cNvPr id="3" name="Foliennummernplatzhalter 2"/>
          <p:cNvSpPr>
            <a:spLocks noGrp="1"/>
          </p:cNvSpPr>
          <p:nvPr>
            <p:ph type="sldNum" sz="quarter" idx="4"/>
          </p:nvPr>
        </p:nvSpPr>
        <p:spPr/>
        <p:txBody>
          <a:bodyPr/>
          <a:lstStyle/>
          <a:p>
            <a:fld id="{F9CA7F02-FF28-4D8F-AF3B-6C950C783A54}" type="slidenum">
              <a:rPr lang="de-DE" smtClean="0"/>
              <a:pPr/>
              <a:t>13</a:t>
            </a:fld>
            <a:endParaRPr lang="de-DE"/>
          </a:p>
        </p:txBody>
      </p:sp>
      <p:grpSp>
        <p:nvGrpSpPr>
          <p:cNvPr id="19" name="Gruppieren 18"/>
          <p:cNvGrpSpPr/>
          <p:nvPr/>
        </p:nvGrpSpPr>
        <p:grpSpPr>
          <a:xfrm>
            <a:off x="770587" y="2136511"/>
            <a:ext cx="7213600" cy="717223"/>
            <a:chOff x="814388" y="2127250"/>
            <a:chExt cx="7213600" cy="717223"/>
          </a:xfrm>
        </p:grpSpPr>
        <p:sp>
          <p:nvSpPr>
            <p:cNvPr id="20" name="Textfeld 17"/>
            <p:cNvSpPr txBox="1">
              <a:spLocks noChangeArrowheads="1"/>
            </p:cNvSpPr>
            <p:nvPr/>
          </p:nvSpPr>
          <p:spPr bwMode="auto">
            <a:xfrm>
              <a:off x="1012825" y="2582863"/>
              <a:ext cx="70151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de-DE"/>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defTabSz="914400" eaLnBrk="1" hangingPunct="1"/>
              <a:r>
                <a:rPr lang="de-DE" sz="1100" dirty="0">
                  <a:solidFill>
                    <a:srgbClr val="FFFFFF"/>
                  </a:solidFill>
                </a:rPr>
                <a:t>TU Bergakademie Freiberg        bergakademie_freiberg       TUBergakademie         </a:t>
              </a:r>
              <a:r>
                <a:rPr lang="de-DE" sz="1100" dirty="0" err="1">
                  <a:solidFill>
                    <a:srgbClr val="FFFFFF"/>
                  </a:solidFill>
                </a:rPr>
                <a:t>TUBergakademie</a:t>
              </a:r>
              <a:endParaRPr lang="de-DE" sz="1100" dirty="0">
                <a:solidFill>
                  <a:srgbClr val="FFFFFF"/>
                </a:solidFill>
              </a:endParaRPr>
            </a:p>
          </p:txBody>
        </p:sp>
        <p:pic>
          <p:nvPicPr>
            <p:cNvPr id="21" name="Grafik 20" descr="Facebook Icon"/>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17576" y="2627543"/>
              <a:ext cx="144001" cy="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fik 21" descr="Instagram Icon"/>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20866" y="2640013"/>
              <a:ext cx="145297" cy="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Grafik 22" descr="YouTube Icon"/>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6358" y="2629663"/>
              <a:ext cx="204244" cy="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feld 6"/>
            <p:cNvSpPr txBox="1">
              <a:spLocks noChangeArrowheads="1"/>
            </p:cNvSpPr>
            <p:nvPr/>
          </p:nvSpPr>
          <p:spPr bwMode="auto">
            <a:xfrm>
              <a:off x="814388" y="2127250"/>
              <a:ext cx="361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de-DE"/>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defTabSz="914400" eaLnBrk="1" hangingPunct="1"/>
              <a:r>
                <a:rPr lang="de-DE" dirty="0">
                  <a:solidFill>
                    <a:srgbClr val="FFFFFF"/>
                  </a:solidFill>
                </a:rPr>
                <a:t>tu-freiberg.de</a:t>
              </a:r>
            </a:p>
          </p:txBody>
        </p:sp>
        <p:pic>
          <p:nvPicPr>
            <p:cNvPr id="25" name="Grafik 24" descr="Twitter Icon"/>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649447" y="2626416"/>
              <a:ext cx="144000" cy="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 name="Grafik 26" descr="QR-Code zur Webseite der Universitä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62295" y="1210595"/>
            <a:ext cx="1347788" cy="1347788"/>
          </a:xfrm>
          <a:prstGeom prst="rect">
            <a:avLst/>
          </a:prstGeom>
        </p:spPr>
      </p:pic>
      <p:grpSp>
        <p:nvGrpSpPr>
          <p:cNvPr id="28" name="Gruppieren 27" descr="Logos:&#10;1. &quot;Weltoffene Hochschulen Gegen Fremdenfeindlichkeit&quot;&#10;2. &quot;Familie in der Hochschule&quot;&#10;3. &quot;Europäische Union EFRE&quot;"/>
          <p:cNvGrpSpPr/>
          <p:nvPr/>
        </p:nvGrpSpPr>
        <p:grpSpPr>
          <a:xfrm>
            <a:off x="5004048" y="4177798"/>
            <a:ext cx="3906035" cy="525440"/>
            <a:chOff x="5063415" y="4493644"/>
            <a:chExt cx="3906035" cy="525440"/>
          </a:xfrm>
        </p:grpSpPr>
        <p:pic>
          <p:nvPicPr>
            <p:cNvPr id="29" name="Grafik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75985" y="4556621"/>
              <a:ext cx="1593465" cy="407863"/>
            </a:xfrm>
            <a:prstGeom prst="rect">
              <a:avLst/>
            </a:prstGeom>
          </p:spPr>
        </p:pic>
        <p:pic>
          <p:nvPicPr>
            <p:cNvPr id="30" name="Bild 1"/>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951234" y="4553341"/>
              <a:ext cx="1262554" cy="406046"/>
            </a:xfrm>
            <a:prstGeom prst="rect">
              <a:avLst/>
            </a:prstGeom>
          </p:spPr>
        </p:pic>
        <p:pic>
          <p:nvPicPr>
            <p:cNvPr id="31" name="Bild 2"/>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5063415" y="4493644"/>
              <a:ext cx="788160" cy="525440"/>
            </a:xfrm>
            <a:prstGeom prst="rect">
              <a:avLst/>
            </a:prstGeom>
          </p:spPr>
        </p:pic>
      </p:grpSp>
    </p:spTree>
    <p:extLst>
      <p:ext uri="{BB962C8B-B14F-4D97-AF65-F5344CB8AC3E}">
        <p14:creationId xmlns:p14="http://schemas.microsoft.com/office/powerpoint/2010/main" val="2583582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p:txBody>
          <a:bodyPr/>
          <a:lstStyle/>
          <a:p>
            <a:fld id="{F9CA7F02-FF28-4D8F-AF3B-6C950C783A54}" type="slidenum">
              <a:rPr lang="de-DE" smtClean="0"/>
              <a:pPr/>
              <a:t>14</a:t>
            </a:fld>
            <a:endParaRPr lang="de-DE"/>
          </a:p>
        </p:txBody>
      </p:sp>
      <p:sp>
        <p:nvSpPr>
          <p:cNvPr id="3" name="Titel 2"/>
          <p:cNvSpPr>
            <a:spLocks noGrp="1"/>
          </p:cNvSpPr>
          <p:nvPr>
            <p:ph type="title"/>
          </p:nvPr>
        </p:nvSpPr>
        <p:spPr/>
        <p:txBody>
          <a:bodyPr/>
          <a:lstStyle/>
          <a:p>
            <a:r>
              <a:rPr lang="de-DE" dirty="0"/>
              <a:t>Bye :D:</a:t>
            </a:r>
          </a:p>
        </p:txBody>
      </p:sp>
      <p:sp>
        <p:nvSpPr>
          <p:cNvPr id="4" name="Inhaltsplatzhalter 3"/>
          <p:cNvSpPr>
            <a:spLocks noGrp="1"/>
          </p:cNvSpPr>
          <p:nvPr>
            <p:ph sz="quarter" idx="13"/>
          </p:nvPr>
        </p:nvSpPr>
        <p:spPr/>
        <p:txBody>
          <a:bodyPr>
            <a:normAutofit/>
          </a:bodyPr>
          <a:lstStyle/>
          <a:p>
            <a:r>
              <a:rPr lang="de-DE" dirty="0"/>
              <a:t>Quellen</a:t>
            </a:r>
          </a:p>
        </p:txBody>
      </p:sp>
      <p:sp>
        <p:nvSpPr>
          <p:cNvPr id="7" name="Fußzeilenplatzhalter 6"/>
          <p:cNvSpPr>
            <a:spLocks noGrp="1"/>
          </p:cNvSpPr>
          <p:nvPr>
            <p:ph type="ftr" sz="quarter" idx="3"/>
          </p:nvPr>
        </p:nvSpPr>
        <p:spPr/>
        <p:txBody>
          <a:bodyPr/>
          <a:lstStyle/>
          <a:p>
            <a:r>
              <a:rPr lang="de-DE" dirty="0"/>
              <a:t>TU Bergakademie Freiberg | Vortragender: Marco Naumann| 2021</a:t>
            </a:r>
          </a:p>
        </p:txBody>
      </p:sp>
      <p:sp>
        <p:nvSpPr>
          <p:cNvPr id="2" name="TextBox 1">
            <a:extLst>
              <a:ext uri="{FF2B5EF4-FFF2-40B4-BE49-F238E27FC236}">
                <a16:creationId xmlns:a16="http://schemas.microsoft.com/office/drawing/2014/main" id="{03FAF4F5-35F0-4451-AE48-69BAD06680E6}"/>
              </a:ext>
            </a:extLst>
          </p:cNvPr>
          <p:cNvSpPr txBox="1"/>
          <p:nvPr/>
        </p:nvSpPr>
        <p:spPr>
          <a:xfrm>
            <a:off x="900000" y="1345188"/>
            <a:ext cx="8058800" cy="3754874"/>
          </a:xfrm>
          <a:prstGeom prst="rect">
            <a:avLst/>
          </a:prstGeom>
          <a:noFill/>
        </p:spPr>
        <p:txBody>
          <a:bodyPr wrap="square" rtlCol="0">
            <a:spAutoFit/>
          </a:bodyPr>
          <a:lstStyle/>
          <a:p>
            <a:r>
              <a:rPr lang="en-US" sz="1400" dirty="0" err="1">
                <a:solidFill>
                  <a:srgbClr val="000000"/>
                </a:solidFill>
              </a:rPr>
              <a:t>Bildquelle</a:t>
            </a:r>
            <a:r>
              <a:rPr lang="en-US" sz="1400" dirty="0">
                <a:solidFill>
                  <a:srgbClr val="000000"/>
                </a:solidFill>
              </a:rPr>
              <a:t>: </a:t>
            </a:r>
            <a:r>
              <a:rPr lang="en-US" sz="1400" dirty="0">
                <a:solidFill>
                  <a:srgbClr val="000000"/>
                </a:solidFill>
                <a:hlinkClick r:id="rId3"/>
              </a:rPr>
              <a:t>https://www.thoughtco.com/thmb/su46sbq08VX4unr8_ehrqKGreug=/2449x1224/filters:fill(auto,1)/Getty_cue_and_queue-158318139-5847493c3df78c0230e83369.jpg</a:t>
            </a:r>
            <a:endParaRPr lang="en-US" sz="1400" dirty="0">
              <a:solidFill>
                <a:srgbClr val="000000"/>
              </a:solidFill>
            </a:endParaRPr>
          </a:p>
          <a:p>
            <a:endParaRPr lang="en-US" sz="1400" dirty="0">
              <a:solidFill>
                <a:srgbClr val="000000"/>
              </a:solidFill>
            </a:endParaRPr>
          </a:p>
          <a:p>
            <a:r>
              <a:rPr lang="en-US" sz="1400" dirty="0" err="1">
                <a:solidFill>
                  <a:srgbClr val="000000"/>
                </a:solidFill>
              </a:rPr>
              <a:t>Infoquellen</a:t>
            </a:r>
            <a:r>
              <a:rPr lang="en-US" sz="1400" dirty="0">
                <a:solidFill>
                  <a:srgbClr val="000000"/>
                </a:solidFill>
              </a:rPr>
              <a:t>:</a:t>
            </a:r>
          </a:p>
          <a:p>
            <a:r>
              <a:rPr lang="en-US" sz="1400" b="0" dirty="0">
                <a:solidFill>
                  <a:srgbClr val="000000"/>
                </a:solidFill>
                <a:effectLst/>
                <a:latin typeface="Consolas" panose="020B0609020204030204" pitchFamily="49" charset="0"/>
                <a:hlinkClick r:id="rId4"/>
              </a:rPr>
              <a:t>https://bradfieldcs.com/algos/deques/introduction/</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5"/>
              </a:rPr>
              <a:t>https://www.studytonight.com/data-structures/double-ended-queue</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6"/>
              </a:rPr>
              <a:t>https://www.programiz.com/dsa/deque</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7"/>
              </a:rPr>
              <a:t>https://www.cplusplus.com/reference/deque/deque/</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8"/>
              </a:rPr>
              <a:t>https://en.wikipedia.org/wiki/Double-ended_queue</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9"/>
              </a:rPr>
              <a:t>https://stackoverflow.com/questions/6292332/what-really-is-a-deque-in-stl/6292437</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10"/>
              </a:rPr>
              <a:t>https://en.wikipedia.org/wiki/Work_stealing</a:t>
            </a:r>
            <a:endParaRPr lang="en-US" sz="1400" dirty="0">
              <a:solidFill>
                <a:srgbClr val="000000"/>
              </a:solidFill>
              <a:latin typeface="Consolas" panose="020B0609020204030204" pitchFamily="49" charset="0"/>
            </a:endParaRPr>
          </a:p>
          <a:p>
            <a:r>
              <a:rPr lang="en-US" sz="1400" b="0" dirty="0">
                <a:solidFill>
                  <a:srgbClr val="000000"/>
                </a:solidFill>
                <a:effectLst/>
                <a:latin typeface="Consolas" panose="020B0609020204030204" pitchFamily="49" charset="0"/>
                <a:hlinkClick r:id="rId11"/>
              </a:rPr>
              <a:t>https://actor-framework.readthedocs.io/en/latest/Scheduler.html</a:t>
            </a:r>
            <a:endParaRPr lang="en-US" sz="1400" b="0" dirty="0">
              <a:solidFill>
                <a:srgbClr val="000000"/>
              </a:solidFill>
              <a:effectLst/>
              <a:latin typeface="Consolas" panose="020B0609020204030204" pitchFamily="49" charset="0"/>
            </a:endParaRPr>
          </a:p>
          <a:p>
            <a:endParaRPr lang="en-US" sz="1400" b="0" dirty="0">
              <a:solidFill>
                <a:srgbClr val="000000"/>
              </a:solidFill>
              <a:effectLst/>
              <a:latin typeface="Consolas" panose="020B0609020204030204" pitchFamily="49" charset="0"/>
            </a:endParaRPr>
          </a:p>
          <a:p>
            <a:endParaRPr lang="en-US" sz="1400" dirty="0">
              <a:solidFill>
                <a:srgbClr val="000000"/>
              </a:solidFill>
            </a:endParaRPr>
          </a:p>
          <a:p>
            <a:endParaRPr lang="en-US" sz="1400" dirty="0">
              <a:solidFill>
                <a:srgbClr val="000000"/>
              </a:solidFill>
            </a:endParaRPr>
          </a:p>
        </p:txBody>
      </p:sp>
    </p:spTree>
    <p:extLst>
      <p:ext uri="{BB962C8B-B14F-4D97-AF65-F5344CB8AC3E}">
        <p14:creationId xmlns:p14="http://schemas.microsoft.com/office/powerpoint/2010/main" val="2937290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09361" y="3208311"/>
            <a:ext cx="3223250" cy="1088352"/>
          </a:xfrm>
        </p:spPr>
        <p:txBody>
          <a:bodyPr>
            <a:normAutofit fontScale="47500" lnSpcReduction="20000"/>
          </a:bodyPr>
          <a:lstStyle/>
          <a:p>
            <a:endParaRPr lang="de-DE" dirty="0"/>
          </a:p>
          <a:p>
            <a:r>
              <a:rPr lang="de-DE" dirty="0"/>
              <a:t>REEEEEEEEE</a:t>
            </a:r>
          </a:p>
          <a:p>
            <a:r>
              <a:rPr lang="de-DE" dirty="0"/>
              <a:t>Blocks? –man kann das auch anders implementieren… ERWÄHNEN!</a:t>
            </a:r>
          </a:p>
          <a:p>
            <a:r>
              <a:rPr lang="de-DE" dirty="0"/>
              <a:t>Benchmarking! VS </a:t>
            </a:r>
            <a:r>
              <a:rPr lang="de-DE" dirty="0" err="1"/>
              <a:t>Linked</a:t>
            </a:r>
            <a:r>
              <a:rPr lang="de-DE" dirty="0"/>
              <a:t> List</a:t>
            </a:r>
          </a:p>
          <a:p>
            <a:endParaRPr lang="de-DE" dirty="0"/>
          </a:p>
          <a:p>
            <a:r>
              <a:rPr lang="de-DE" dirty="0"/>
              <a:t>Meine </a:t>
            </a:r>
            <a:r>
              <a:rPr lang="de-DE" dirty="0" err="1"/>
              <a:t>implementierung</a:t>
            </a:r>
            <a:r>
              <a:rPr lang="de-DE" dirty="0"/>
              <a:t> VS die von </a:t>
            </a:r>
            <a:r>
              <a:rPr lang="de-DE" dirty="0" err="1"/>
              <a:t>python</a:t>
            </a:r>
            <a:r>
              <a:rPr lang="de-DE" dirty="0"/>
              <a:t>, oder </a:t>
            </a:r>
            <a:r>
              <a:rPr lang="de-DE" dirty="0" err="1"/>
              <a:t>c++</a:t>
            </a:r>
            <a:endParaRPr lang="de-DE" dirty="0"/>
          </a:p>
          <a:p>
            <a:r>
              <a:rPr lang="de-DE" dirty="0"/>
              <a:t>Wenn benchmark, mit –o3 benchmarken, ohne </a:t>
            </a:r>
            <a:r>
              <a:rPr lang="de-DE" dirty="0" err="1"/>
              <a:t>debug</a:t>
            </a:r>
            <a:r>
              <a:rPr lang="de-DE" dirty="0"/>
              <a:t> </a:t>
            </a:r>
            <a:r>
              <a:rPr lang="de-DE" dirty="0" err="1"/>
              <a:t>info</a:t>
            </a:r>
            <a:endParaRPr lang="de-DE" dirty="0"/>
          </a:p>
          <a:p>
            <a:endParaRPr lang="de-DE" dirty="0"/>
          </a:p>
        </p:txBody>
      </p:sp>
      <p:sp>
        <p:nvSpPr>
          <p:cNvPr id="6" name="Foliennummernplatzhalter 5"/>
          <p:cNvSpPr>
            <a:spLocks noGrp="1"/>
          </p:cNvSpPr>
          <p:nvPr>
            <p:ph type="sldNum" sz="quarter" idx="4"/>
          </p:nvPr>
        </p:nvSpPr>
        <p:spPr/>
        <p:txBody>
          <a:bodyPr/>
          <a:lstStyle/>
          <a:p>
            <a:fld id="{F9CA7F02-FF28-4D8F-AF3B-6C950C783A54}" type="slidenum">
              <a:rPr lang="de-DE" smtClean="0"/>
              <a:pPr/>
              <a:t>15</a:t>
            </a:fld>
            <a:endParaRPr lang="de-DE"/>
          </a:p>
        </p:txBody>
      </p:sp>
      <p:sp>
        <p:nvSpPr>
          <p:cNvPr id="3" name="Titel 2"/>
          <p:cNvSpPr>
            <a:spLocks noGrp="1"/>
          </p:cNvSpPr>
          <p:nvPr>
            <p:ph type="title"/>
          </p:nvPr>
        </p:nvSpPr>
        <p:spPr/>
        <p:txBody>
          <a:bodyPr/>
          <a:lstStyle/>
          <a:p>
            <a:r>
              <a:rPr lang="de-DE" dirty="0"/>
              <a:t>REEEEEEEE</a:t>
            </a:r>
          </a:p>
        </p:txBody>
      </p:sp>
      <p:sp>
        <p:nvSpPr>
          <p:cNvPr id="4" name="Inhaltsplatzhalter 3"/>
          <p:cNvSpPr>
            <a:spLocks noGrp="1"/>
          </p:cNvSpPr>
          <p:nvPr>
            <p:ph sz="quarter" idx="13"/>
          </p:nvPr>
        </p:nvSpPr>
        <p:spPr/>
        <p:txBody>
          <a:bodyPr/>
          <a:lstStyle/>
          <a:p>
            <a:r>
              <a:rPr lang="de-DE" dirty="0"/>
              <a:t>REEEEEE</a:t>
            </a:r>
          </a:p>
        </p:txBody>
      </p:sp>
      <p:sp>
        <p:nvSpPr>
          <p:cNvPr id="7" name="Fußzeilenplatzhalter 6"/>
          <p:cNvSpPr>
            <a:spLocks noGrp="1"/>
          </p:cNvSpPr>
          <p:nvPr>
            <p:ph type="ftr" sz="quarter" idx="3"/>
          </p:nvPr>
        </p:nvSpPr>
        <p:spPr/>
        <p:txBody>
          <a:bodyPr/>
          <a:lstStyle/>
          <a:p>
            <a:r>
              <a:rPr lang="de-DE" dirty="0"/>
              <a:t>TU Bergakademie Freiberg | Vortragender: Marco Naumann | 2021</a:t>
            </a:r>
          </a:p>
          <a:p>
            <a:endParaRPr lang="de-DE" dirty="0"/>
          </a:p>
        </p:txBody>
      </p:sp>
      <p:pic>
        <p:nvPicPr>
          <p:cNvPr id="8" name="Picture 7">
            <a:extLst>
              <a:ext uri="{FF2B5EF4-FFF2-40B4-BE49-F238E27FC236}">
                <a16:creationId xmlns:a16="http://schemas.microsoft.com/office/drawing/2014/main" id="{2F53A2EE-1CFF-42DE-8769-5E7E1FD4BC3A}"/>
              </a:ext>
            </a:extLst>
          </p:cNvPr>
          <p:cNvPicPr>
            <a:picLocks noChangeAspect="1"/>
          </p:cNvPicPr>
          <p:nvPr/>
        </p:nvPicPr>
        <p:blipFill>
          <a:blip r:embed="rId2"/>
          <a:stretch>
            <a:fillRect/>
          </a:stretch>
        </p:blipFill>
        <p:spPr>
          <a:xfrm>
            <a:off x="283658" y="862996"/>
            <a:ext cx="3659071" cy="1981996"/>
          </a:xfrm>
          <a:prstGeom prst="rect">
            <a:avLst/>
          </a:prstGeom>
        </p:spPr>
      </p:pic>
      <p:pic>
        <p:nvPicPr>
          <p:cNvPr id="9" name="Picture 8">
            <a:extLst>
              <a:ext uri="{FF2B5EF4-FFF2-40B4-BE49-F238E27FC236}">
                <a16:creationId xmlns:a16="http://schemas.microsoft.com/office/drawing/2014/main" id="{5C0A71FC-6D51-4395-A679-AA647F6D126E}"/>
              </a:ext>
            </a:extLst>
          </p:cNvPr>
          <p:cNvPicPr>
            <a:picLocks noChangeAspect="1"/>
          </p:cNvPicPr>
          <p:nvPr/>
        </p:nvPicPr>
        <p:blipFill>
          <a:blip r:embed="rId3"/>
          <a:stretch>
            <a:fillRect/>
          </a:stretch>
        </p:blipFill>
        <p:spPr>
          <a:xfrm>
            <a:off x="4423287" y="315688"/>
            <a:ext cx="3814889" cy="3436799"/>
          </a:xfrm>
          <a:prstGeom prst="rect">
            <a:avLst/>
          </a:prstGeom>
        </p:spPr>
      </p:pic>
      <p:sp>
        <p:nvSpPr>
          <p:cNvPr id="10" name="Inhaltsplatzhalter 1">
            <a:extLst>
              <a:ext uri="{FF2B5EF4-FFF2-40B4-BE49-F238E27FC236}">
                <a16:creationId xmlns:a16="http://schemas.microsoft.com/office/drawing/2014/main" id="{5277975D-242B-4EDC-96B5-B291CA284137}"/>
              </a:ext>
            </a:extLst>
          </p:cNvPr>
          <p:cNvSpPr txBox="1">
            <a:spLocks/>
          </p:cNvSpPr>
          <p:nvPr/>
        </p:nvSpPr>
        <p:spPr>
          <a:xfrm>
            <a:off x="4859441" y="3751630"/>
            <a:ext cx="3223250" cy="108835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Deque in </a:t>
            </a:r>
            <a:r>
              <a:rPr lang="de-DE" dirty="0" err="1"/>
              <a:t>cpp</a:t>
            </a:r>
            <a:r>
              <a:rPr lang="de-DE" dirty="0"/>
              <a:t>… </a:t>
            </a:r>
            <a:r>
              <a:rPr lang="de-DE" dirty="0" err="1"/>
              <a:t>idee</a:t>
            </a:r>
            <a:r>
              <a:rPr lang="de-DE" dirty="0"/>
              <a:t>?!</a:t>
            </a:r>
          </a:p>
        </p:txBody>
      </p:sp>
    </p:spTree>
    <p:extLst>
      <p:ext uri="{BB962C8B-B14F-4D97-AF65-F5344CB8AC3E}">
        <p14:creationId xmlns:p14="http://schemas.microsoft.com/office/powerpoint/2010/main" val="308198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342900" indent="-342900">
              <a:buAutoNum type="arabicPeriod"/>
            </a:pPr>
            <a:r>
              <a:rPr lang="de-DE" dirty="0"/>
              <a:t>Was ist eine Double-</a:t>
            </a:r>
            <a:r>
              <a:rPr lang="de-DE" dirty="0" err="1"/>
              <a:t>Ended</a:t>
            </a:r>
            <a:r>
              <a:rPr lang="de-DE" dirty="0"/>
              <a:t>-Queue? – Allgemein</a:t>
            </a:r>
          </a:p>
          <a:p>
            <a:pPr marL="1085850" lvl="1" indent="-342900"/>
            <a:r>
              <a:rPr lang="de-DE" dirty="0"/>
              <a:t>Array</a:t>
            </a:r>
          </a:p>
          <a:p>
            <a:pPr marL="1085850" lvl="1" indent="-342900"/>
            <a:r>
              <a:rPr lang="de-DE" dirty="0" err="1"/>
              <a:t>Linked</a:t>
            </a:r>
            <a:r>
              <a:rPr lang="de-DE" dirty="0"/>
              <a:t> List</a:t>
            </a:r>
          </a:p>
          <a:p>
            <a:pPr marL="1085850" lvl="1" indent="-342900"/>
            <a:r>
              <a:rPr lang="de-DE" dirty="0"/>
              <a:t>Blocks / Chunks</a:t>
            </a:r>
          </a:p>
          <a:p>
            <a:pPr marL="342900" indent="-342900">
              <a:buAutoNum type="arabicPeriod"/>
            </a:pPr>
            <a:r>
              <a:rPr lang="de-DE" dirty="0"/>
              <a:t>Was bringt eine deque eigentlich?</a:t>
            </a:r>
          </a:p>
          <a:p>
            <a:pPr marL="342900" indent="-342900">
              <a:buAutoNum type="arabicPeriod"/>
            </a:pPr>
            <a:r>
              <a:rPr lang="de-DE" dirty="0"/>
              <a:t>Anwendung</a:t>
            </a:r>
          </a:p>
          <a:p>
            <a:pPr marL="1085850" lvl="1" indent="-342900"/>
            <a:r>
              <a:rPr lang="en-US" dirty="0"/>
              <a:t>work stealing algorithm</a:t>
            </a:r>
          </a:p>
        </p:txBody>
      </p:sp>
      <p:sp>
        <p:nvSpPr>
          <p:cNvPr id="6" name="Foliennummernplatzhalter 5"/>
          <p:cNvSpPr>
            <a:spLocks noGrp="1"/>
          </p:cNvSpPr>
          <p:nvPr>
            <p:ph type="sldNum" sz="quarter" idx="4"/>
          </p:nvPr>
        </p:nvSpPr>
        <p:spPr/>
        <p:txBody>
          <a:bodyPr/>
          <a:lstStyle/>
          <a:p>
            <a:fld id="{F9CA7F02-FF28-4D8F-AF3B-6C950C783A54}" type="slidenum">
              <a:rPr lang="de-DE" smtClean="0"/>
              <a:pPr/>
              <a:t>2</a:t>
            </a:fld>
            <a:endParaRPr lang="de-DE"/>
          </a:p>
        </p:txBody>
      </p:sp>
      <p:sp>
        <p:nvSpPr>
          <p:cNvPr id="3" name="Titel 2"/>
          <p:cNvSpPr>
            <a:spLocks noGrp="1"/>
          </p:cNvSpPr>
          <p:nvPr>
            <p:ph type="title"/>
          </p:nvPr>
        </p:nvSpPr>
        <p:spPr/>
        <p:txBody>
          <a:bodyPr/>
          <a:lstStyle/>
          <a:p>
            <a:r>
              <a:rPr lang="de-DE" dirty="0"/>
              <a:t>Einleitung</a:t>
            </a:r>
          </a:p>
        </p:txBody>
      </p:sp>
      <p:sp>
        <p:nvSpPr>
          <p:cNvPr id="4" name="Inhaltsplatzhalter 3"/>
          <p:cNvSpPr>
            <a:spLocks noGrp="1"/>
          </p:cNvSpPr>
          <p:nvPr>
            <p:ph sz="quarter" idx="13"/>
          </p:nvPr>
        </p:nvSpPr>
        <p:spPr/>
        <p:txBody>
          <a:bodyPr/>
          <a:lstStyle/>
          <a:p>
            <a:r>
              <a:rPr lang="de-DE" dirty="0"/>
              <a:t>Inhalt:</a:t>
            </a:r>
          </a:p>
        </p:txBody>
      </p:sp>
      <p:sp>
        <p:nvSpPr>
          <p:cNvPr id="7" name="Fußzeilenplatzhalter 6"/>
          <p:cNvSpPr>
            <a:spLocks noGrp="1"/>
          </p:cNvSpPr>
          <p:nvPr>
            <p:ph type="ftr" sz="quarter" idx="3"/>
          </p:nvPr>
        </p:nvSpPr>
        <p:spPr/>
        <p:txBody>
          <a:bodyPr/>
          <a:lstStyle/>
          <a:p>
            <a:r>
              <a:rPr lang="de-DE" dirty="0"/>
              <a:t>TU Bergakademie Freiberg | Vortragender: Marco Naumann| 2021</a:t>
            </a:r>
          </a:p>
        </p:txBody>
      </p:sp>
    </p:spTree>
    <p:extLst>
      <p:ext uri="{BB962C8B-B14F-4D97-AF65-F5344CB8AC3E}">
        <p14:creationId xmlns:p14="http://schemas.microsoft.com/office/powerpoint/2010/main" val="111929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342900" indent="-342900">
              <a:buAutoNum type="arabicPeriod"/>
            </a:pPr>
            <a:r>
              <a:rPr lang="de-DE" dirty="0"/>
              <a:t>Ein sequenzieller Container, welcher schnelles einfügen und löschen sowohl am Anfang als auch am ende der Datenstruktur bereitstellt.</a:t>
            </a:r>
          </a:p>
          <a:p>
            <a:pPr marL="342900" indent="-342900">
              <a:buAutoNum type="arabicPeriod"/>
            </a:pPr>
            <a:r>
              <a:rPr lang="de-DE" dirty="0"/>
              <a:t>typische Implementierungen in:</a:t>
            </a:r>
          </a:p>
          <a:p>
            <a:pPr marL="1085850" lvl="1" indent="-342900"/>
            <a:r>
              <a:rPr lang="de-DE" dirty="0"/>
              <a:t>Array</a:t>
            </a:r>
          </a:p>
          <a:p>
            <a:pPr marL="1085850" lvl="1" indent="-342900"/>
            <a:r>
              <a:rPr lang="de-DE" dirty="0"/>
              <a:t>(Double-) </a:t>
            </a:r>
            <a:r>
              <a:rPr lang="de-DE" dirty="0" err="1"/>
              <a:t>Linked</a:t>
            </a:r>
            <a:r>
              <a:rPr lang="de-DE" dirty="0"/>
              <a:t>-List</a:t>
            </a:r>
          </a:p>
          <a:p>
            <a:pPr marL="1085850" lvl="1" indent="-342900"/>
            <a:r>
              <a:rPr lang="de-DE" dirty="0"/>
              <a:t>Block / Chunks</a:t>
            </a:r>
          </a:p>
        </p:txBody>
      </p:sp>
      <p:sp>
        <p:nvSpPr>
          <p:cNvPr id="6" name="Foliennummernplatzhalter 5"/>
          <p:cNvSpPr>
            <a:spLocks noGrp="1"/>
          </p:cNvSpPr>
          <p:nvPr>
            <p:ph type="sldNum" sz="quarter" idx="4"/>
          </p:nvPr>
        </p:nvSpPr>
        <p:spPr/>
        <p:txBody>
          <a:bodyPr/>
          <a:lstStyle/>
          <a:p>
            <a:fld id="{F9CA7F02-FF28-4D8F-AF3B-6C950C783A54}" type="slidenum">
              <a:rPr lang="de-DE" smtClean="0"/>
              <a:pPr/>
              <a:t>3</a:t>
            </a:fld>
            <a:endParaRPr lang="de-DE"/>
          </a:p>
        </p:txBody>
      </p:sp>
      <p:sp>
        <p:nvSpPr>
          <p:cNvPr id="3" name="Titel 2"/>
          <p:cNvSpPr>
            <a:spLocks noGrp="1"/>
          </p:cNvSpPr>
          <p:nvPr>
            <p:ph type="title"/>
          </p:nvPr>
        </p:nvSpPr>
        <p:spPr/>
        <p:txBody>
          <a:bodyPr/>
          <a:lstStyle/>
          <a:p>
            <a:r>
              <a:rPr lang="de-DE" dirty="0"/>
              <a:t>Was ist eine Double-</a:t>
            </a:r>
            <a:r>
              <a:rPr lang="de-DE" dirty="0" err="1"/>
              <a:t>Ended</a:t>
            </a:r>
            <a:r>
              <a:rPr lang="de-DE" dirty="0"/>
              <a:t>-Queue?</a:t>
            </a:r>
          </a:p>
        </p:txBody>
      </p:sp>
      <p:sp>
        <p:nvSpPr>
          <p:cNvPr id="4" name="Inhaltsplatzhalter 3"/>
          <p:cNvSpPr>
            <a:spLocks noGrp="1"/>
          </p:cNvSpPr>
          <p:nvPr>
            <p:ph sz="quarter" idx="13"/>
          </p:nvPr>
        </p:nvSpPr>
        <p:spPr/>
        <p:txBody>
          <a:bodyPr>
            <a:normAutofit/>
          </a:bodyPr>
          <a:lstStyle/>
          <a:p>
            <a:r>
              <a:rPr lang="de-DE" dirty="0"/>
              <a:t>Allgemein:</a:t>
            </a:r>
          </a:p>
        </p:txBody>
      </p:sp>
      <p:sp>
        <p:nvSpPr>
          <p:cNvPr id="7" name="Fußzeilenplatzhalter 6"/>
          <p:cNvSpPr>
            <a:spLocks noGrp="1"/>
          </p:cNvSpPr>
          <p:nvPr>
            <p:ph type="ftr" sz="quarter" idx="3"/>
          </p:nvPr>
        </p:nvSpPr>
        <p:spPr/>
        <p:txBody>
          <a:bodyPr/>
          <a:lstStyle/>
          <a:p>
            <a:r>
              <a:rPr lang="de-DE" dirty="0"/>
              <a:t>TU Bergakademie Freiberg | Vortragender: Marco Naumann| 2021</a:t>
            </a:r>
          </a:p>
        </p:txBody>
      </p:sp>
    </p:spTree>
    <p:extLst>
      <p:ext uri="{BB962C8B-B14F-4D97-AF65-F5344CB8AC3E}">
        <p14:creationId xmlns:p14="http://schemas.microsoft.com/office/powerpoint/2010/main" val="166036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p:txBody>
          <a:bodyPr/>
          <a:lstStyle/>
          <a:p>
            <a:fld id="{F9CA7F02-FF28-4D8F-AF3B-6C950C783A54}" type="slidenum">
              <a:rPr lang="de-DE" smtClean="0"/>
              <a:pPr/>
              <a:t>4</a:t>
            </a:fld>
            <a:endParaRPr lang="de-DE"/>
          </a:p>
        </p:txBody>
      </p:sp>
      <p:sp>
        <p:nvSpPr>
          <p:cNvPr id="3" name="Titel 2"/>
          <p:cNvSpPr>
            <a:spLocks noGrp="1"/>
          </p:cNvSpPr>
          <p:nvPr>
            <p:ph type="title"/>
          </p:nvPr>
        </p:nvSpPr>
        <p:spPr/>
        <p:txBody>
          <a:bodyPr/>
          <a:lstStyle/>
          <a:p>
            <a:r>
              <a:rPr lang="de-DE" dirty="0"/>
              <a:t>Was ist eine Double-</a:t>
            </a:r>
            <a:r>
              <a:rPr lang="de-DE" dirty="0" err="1"/>
              <a:t>Ended</a:t>
            </a:r>
            <a:r>
              <a:rPr lang="de-DE" dirty="0"/>
              <a:t>-Queue</a:t>
            </a:r>
          </a:p>
        </p:txBody>
      </p:sp>
      <p:sp>
        <p:nvSpPr>
          <p:cNvPr id="4" name="Inhaltsplatzhalter 3"/>
          <p:cNvSpPr>
            <a:spLocks noGrp="1"/>
          </p:cNvSpPr>
          <p:nvPr>
            <p:ph sz="quarter" idx="13"/>
          </p:nvPr>
        </p:nvSpPr>
        <p:spPr>
          <a:xfrm>
            <a:off x="936000" y="901554"/>
            <a:ext cx="7308000" cy="429622"/>
          </a:xfrm>
        </p:spPr>
        <p:txBody>
          <a:bodyPr/>
          <a:lstStyle/>
          <a:p>
            <a:r>
              <a:rPr lang="de-DE" dirty="0"/>
              <a:t>Allgemein: 1. Array:</a:t>
            </a:r>
          </a:p>
        </p:txBody>
      </p:sp>
      <p:sp>
        <p:nvSpPr>
          <p:cNvPr id="7" name="Fußzeilenplatzhalter 6"/>
          <p:cNvSpPr>
            <a:spLocks noGrp="1"/>
          </p:cNvSpPr>
          <p:nvPr>
            <p:ph type="ftr" sz="quarter" idx="3"/>
          </p:nvPr>
        </p:nvSpPr>
        <p:spPr/>
        <p:txBody>
          <a:bodyPr/>
          <a:lstStyle/>
          <a:p>
            <a:r>
              <a:rPr lang="de-DE" dirty="0"/>
              <a:t>TU Bergakademie Freiberg | Vortragender: Marco Naumann | 2021</a:t>
            </a:r>
          </a:p>
        </p:txBody>
      </p:sp>
      <p:graphicFrame>
        <p:nvGraphicFramePr>
          <p:cNvPr id="11" name="Table 11">
            <a:extLst>
              <a:ext uri="{FF2B5EF4-FFF2-40B4-BE49-F238E27FC236}">
                <a16:creationId xmlns:a16="http://schemas.microsoft.com/office/drawing/2014/main" id="{60AA2C3E-E5A5-43F5-B984-DFD43288B906}"/>
              </a:ext>
            </a:extLst>
          </p:cNvPr>
          <p:cNvGraphicFramePr>
            <a:graphicFrameLocks noGrp="1"/>
          </p:cNvGraphicFramePr>
          <p:nvPr>
            <p:ph idx="1"/>
            <p:extLst>
              <p:ext uri="{D42A27DB-BD31-4B8C-83A1-F6EECF244321}">
                <p14:modId xmlns:p14="http://schemas.microsoft.com/office/powerpoint/2010/main" val="2535530174"/>
              </p:ext>
            </p:extLst>
          </p:nvPr>
        </p:nvGraphicFramePr>
        <p:xfrm>
          <a:off x="936000" y="2272454"/>
          <a:ext cx="3888430" cy="365760"/>
        </p:xfrm>
        <a:graphic>
          <a:graphicData uri="http://schemas.openxmlformats.org/drawingml/2006/table">
            <a:tbl>
              <a:tblPr firstRow="1" bandRow="1">
                <a:tableStyleId>{5940675A-B579-460E-94D1-54222C63F5DA}</a:tableStyleId>
              </a:tblPr>
              <a:tblGrid>
                <a:gridCol w="388843">
                  <a:extLst>
                    <a:ext uri="{9D8B030D-6E8A-4147-A177-3AD203B41FA5}">
                      <a16:colId xmlns:a16="http://schemas.microsoft.com/office/drawing/2014/main" val="4136991439"/>
                    </a:ext>
                  </a:extLst>
                </a:gridCol>
                <a:gridCol w="388843">
                  <a:extLst>
                    <a:ext uri="{9D8B030D-6E8A-4147-A177-3AD203B41FA5}">
                      <a16:colId xmlns:a16="http://schemas.microsoft.com/office/drawing/2014/main" val="2680472822"/>
                    </a:ext>
                  </a:extLst>
                </a:gridCol>
                <a:gridCol w="388843">
                  <a:extLst>
                    <a:ext uri="{9D8B030D-6E8A-4147-A177-3AD203B41FA5}">
                      <a16:colId xmlns:a16="http://schemas.microsoft.com/office/drawing/2014/main" val="3803553138"/>
                    </a:ext>
                  </a:extLst>
                </a:gridCol>
                <a:gridCol w="388843">
                  <a:extLst>
                    <a:ext uri="{9D8B030D-6E8A-4147-A177-3AD203B41FA5}">
                      <a16:colId xmlns:a16="http://schemas.microsoft.com/office/drawing/2014/main" val="2831053115"/>
                    </a:ext>
                  </a:extLst>
                </a:gridCol>
                <a:gridCol w="388843">
                  <a:extLst>
                    <a:ext uri="{9D8B030D-6E8A-4147-A177-3AD203B41FA5}">
                      <a16:colId xmlns:a16="http://schemas.microsoft.com/office/drawing/2014/main" val="3879377531"/>
                    </a:ext>
                  </a:extLst>
                </a:gridCol>
                <a:gridCol w="388843">
                  <a:extLst>
                    <a:ext uri="{9D8B030D-6E8A-4147-A177-3AD203B41FA5}">
                      <a16:colId xmlns:a16="http://schemas.microsoft.com/office/drawing/2014/main" val="2709289853"/>
                    </a:ext>
                  </a:extLst>
                </a:gridCol>
                <a:gridCol w="388843">
                  <a:extLst>
                    <a:ext uri="{9D8B030D-6E8A-4147-A177-3AD203B41FA5}">
                      <a16:colId xmlns:a16="http://schemas.microsoft.com/office/drawing/2014/main" val="2417977287"/>
                    </a:ext>
                  </a:extLst>
                </a:gridCol>
                <a:gridCol w="388843">
                  <a:extLst>
                    <a:ext uri="{9D8B030D-6E8A-4147-A177-3AD203B41FA5}">
                      <a16:colId xmlns:a16="http://schemas.microsoft.com/office/drawing/2014/main" val="3919551318"/>
                    </a:ext>
                  </a:extLst>
                </a:gridCol>
                <a:gridCol w="388843">
                  <a:extLst>
                    <a:ext uri="{9D8B030D-6E8A-4147-A177-3AD203B41FA5}">
                      <a16:colId xmlns:a16="http://schemas.microsoft.com/office/drawing/2014/main" val="1553338631"/>
                    </a:ext>
                  </a:extLst>
                </a:gridCol>
                <a:gridCol w="388843">
                  <a:extLst>
                    <a:ext uri="{9D8B030D-6E8A-4147-A177-3AD203B41FA5}">
                      <a16:colId xmlns:a16="http://schemas.microsoft.com/office/drawing/2014/main" val="1056994880"/>
                    </a:ext>
                  </a:extLst>
                </a:gridCol>
              </a:tblGrid>
              <a:tr h="36000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extLst>
                  <a:ext uri="{0D108BD9-81ED-4DB2-BD59-A6C34878D82A}">
                    <a16:rowId xmlns:a16="http://schemas.microsoft.com/office/drawing/2014/main" val="2237572341"/>
                  </a:ext>
                </a:extLst>
              </a:tr>
            </a:tbl>
          </a:graphicData>
        </a:graphic>
      </p:graphicFrame>
      <p:sp>
        <p:nvSpPr>
          <p:cNvPr id="12" name="Inhaltsplatzhalter 1">
            <a:extLst>
              <a:ext uri="{FF2B5EF4-FFF2-40B4-BE49-F238E27FC236}">
                <a16:creationId xmlns:a16="http://schemas.microsoft.com/office/drawing/2014/main" id="{DFB75FE1-F7BA-415B-8521-2328314DC5C4}"/>
              </a:ext>
            </a:extLst>
          </p:cNvPr>
          <p:cNvSpPr txBox="1">
            <a:spLocks/>
          </p:cNvSpPr>
          <p:nvPr/>
        </p:nvSpPr>
        <p:spPr>
          <a:xfrm>
            <a:off x="936000" y="1489294"/>
            <a:ext cx="7308000" cy="576064"/>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Deque, gebaut aus einem Array… </a:t>
            </a:r>
          </a:p>
        </p:txBody>
      </p:sp>
      <p:sp>
        <p:nvSpPr>
          <p:cNvPr id="13" name="Arrow: Up 12">
            <a:extLst>
              <a:ext uri="{FF2B5EF4-FFF2-40B4-BE49-F238E27FC236}">
                <a16:creationId xmlns:a16="http://schemas.microsoft.com/office/drawing/2014/main" id="{8B8DF187-E298-4458-B031-143780334D3D}"/>
              </a:ext>
            </a:extLst>
          </p:cNvPr>
          <p:cNvSpPr/>
          <p:nvPr/>
        </p:nvSpPr>
        <p:spPr>
          <a:xfrm>
            <a:off x="940366" y="2751770"/>
            <a:ext cx="216024"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A33AD4B9-E47D-4E0F-89C3-415FECA7B39D}"/>
              </a:ext>
            </a:extLst>
          </p:cNvPr>
          <p:cNvSpPr/>
          <p:nvPr/>
        </p:nvSpPr>
        <p:spPr>
          <a:xfrm>
            <a:off x="1044012" y="2751770"/>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Arrow: Up 14">
            <a:extLst>
              <a:ext uri="{FF2B5EF4-FFF2-40B4-BE49-F238E27FC236}">
                <a16:creationId xmlns:a16="http://schemas.microsoft.com/office/drawing/2014/main" id="{6DB2D297-05BC-4312-B62D-FE34C06A88B4}"/>
              </a:ext>
            </a:extLst>
          </p:cNvPr>
          <p:cNvSpPr/>
          <p:nvPr/>
        </p:nvSpPr>
        <p:spPr>
          <a:xfrm>
            <a:off x="1230235" y="3648037"/>
            <a:ext cx="216024"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nhaltsplatzhalter 1">
            <a:extLst>
              <a:ext uri="{FF2B5EF4-FFF2-40B4-BE49-F238E27FC236}">
                <a16:creationId xmlns:a16="http://schemas.microsoft.com/office/drawing/2014/main" id="{64306C1B-A0DC-439B-B861-5A375B37471C}"/>
              </a:ext>
            </a:extLst>
          </p:cNvPr>
          <p:cNvSpPr txBox="1">
            <a:spLocks/>
          </p:cNvSpPr>
          <p:nvPr/>
        </p:nvSpPr>
        <p:spPr>
          <a:xfrm>
            <a:off x="783310" y="4208871"/>
            <a:ext cx="962184" cy="188089"/>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Front Pointer</a:t>
            </a:r>
          </a:p>
        </p:txBody>
      </p:sp>
      <p:sp>
        <p:nvSpPr>
          <p:cNvPr id="17" name="Arrow: Up 16">
            <a:extLst>
              <a:ext uri="{FF2B5EF4-FFF2-40B4-BE49-F238E27FC236}">
                <a16:creationId xmlns:a16="http://schemas.microsoft.com/office/drawing/2014/main" id="{49C98BA2-B8C6-4F8D-9D74-AF641FE57000}"/>
              </a:ext>
            </a:extLst>
          </p:cNvPr>
          <p:cNvSpPr/>
          <p:nvPr/>
        </p:nvSpPr>
        <p:spPr>
          <a:xfrm>
            <a:off x="2183067" y="3647603"/>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Inhaltsplatzhalter 1">
            <a:extLst>
              <a:ext uri="{FF2B5EF4-FFF2-40B4-BE49-F238E27FC236}">
                <a16:creationId xmlns:a16="http://schemas.microsoft.com/office/drawing/2014/main" id="{116DA8F0-046A-4D9A-A1FD-29E036D3A62D}"/>
              </a:ext>
            </a:extLst>
          </p:cNvPr>
          <p:cNvSpPr txBox="1">
            <a:spLocks/>
          </p:cNvSpPr>
          <p:nvPr/>
        </p:nvSpPr>
        <p:spPr>
          <a:xfrm>
            <a:off x="1822656" y="4208870"/>
            <a:ext cx="962184" cy="188089"/>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Back Pointer</a:t>
            </a:r>
          </a:p>
        </p:txBody>
      </p:sp>
      <p:sp>
        <p:nvSpPr>
          <p:cNvPr id="19" name="Heptagon 18">
            <a:extLst>
              <a:ext uri="{FF2B5EF4-FFF2-40B4-BE49-F238E27FC236}">
                <a16:creationId xmlns:a16="http://schemas.microsoft.com/office/drawing/2014/main" id="{12B74409-6CEC-4B18-ACE9-74A328062230}"/>
              </a:ext>
            </a:extLst>
          </p:cNvPr>
          <p:cNvSpPr/>
          <p:nvPr/>
        </p:nvSpPr>
        <p:spPr>
          <a:xfrm>
            <a:off x="941854" y="2267329"/>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0" name="Heptagon 19">
            <a:extLst>
              <a:ext uri="{FF2B5EF4-FFF2-40B4-BE49-F238E27FC236}">
                <a16:creationId xmlns:a16="http://schemas.microsoft.com/office/drawing/2014/main" id="{50D2515E-0B2E-4768-8A41-0BC1F1E60B4A}"/>
              </a:ext>
            </a:extLst>
          </p:cNvPr>
          <p:cNvSpPr/>
          <p:nvPr/>
        </p:nvSpPr>
        <p:spPr>
          <a:xfrm>
            <a:off x="3128618" y="3721170"/>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1" name="Inhaltsplatzhalter 1">
            <a:extLst>
              <a:ext uri="{FF2B5EF4-FFF2-40B4-BE49-F238E27FC236}">
                <a16:creationId xmlns:a16="http://schemas.microsoft.com/office/drawing/2014/main" id="{4D791DB8-B908-4C15-80C8-E59451B0B442}"/>
              </a:ext>
            </a:extLst>
          </p:cNvPr>
          <p:cNvSpPr txBox="1">
            <a:spLocks/>
          </p:cNvSpPr>
          <p:nvPr/>
        </p:nvSpPr>
        <p:spPr>
          <a:xfrm>
            <a:off x="2861382" y="4199045"/>
            <a:ext cx="962184" cy="188089"/>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Element</a:t>
            </a:r>
          </a:p>
        </p:txBody>
      </p:sp>
      <p:sp>
        <p:nvSpPr>
          <p:cNvPr id="22" name="Inhaltsplatzhalter 1">
            <a:extLst>
              <a:ext uri="{FF2B5EF4-FFF2-40B4-BE49-F238E27FC236}">
                <a16:creationId xmlns:a16="http://schemas.microsoft.com/office/drawing/2014/main" id="{74347369-A881-4CD3-9458-0207F49D0D88}"/>
              </a:ext>
            </a:extLst>
          </p:cNvPr>
          <p:cNvSpPr txBox="1">
            <a:spLocks/>
          </p:cNvSpPr>
          <p:nvPr/>
        </p:nvSpPr>
        <p:spPr>
          <a:xfrm>
            <a:off x="5106265" y="1924103"/>
            <a:ext cx="3888429" cy="2368986"/>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Fügen wir doch einfach mal was ein:</a:t>
            </a:r>
          </a:p>
          <a:p>
            <a:r>
              <a:rPr lang="de-DE" dirty="0"/>
              <a:t>deque_add_back – 1</a:t>
            </a:r>
          </a:p>
          <a:p>
            <a:r>
              <a:rPr lang="de-DE" dirty="0"/>
              <a:t>deque_add_back – 2 </a:t>
            </a:r>
          </a:p>
          <a:p>
            <a:r>
              <a:rPr lang="de-DE" dirty="0"/>
              <a:t>deque_add_front – 3 </a:t>
            </a:r>
          </a:p>
          <a:p>
            <a:r>
              <a:rPr lang="de-DE" dirty="0"/>
              <a:t>deque_add_front – 4</a:t>
            </a:r>
          </a:p>
          <a:p>
            <a:r>
              <a:rPr lang="de-DE" dirty="0"/>
              <a:t> </a:t>
            </a:r>
          </a:p>
          <a:p>
            <a:endParaRPr lang="de-DE" dirty="0"/>
          </a:p>
          <a:p>
            <a:endParaRPr lang="de-DE" dirty="0"/>
          </a:p>
          <a:p>
            <a:endParaRPr lang="de-DE" dirty="0"/>
          </a:p>
        </p:txBody>
      </p:sp>
      <p:sp>
        <p:nvSpPr>
          <p:cNvPr id="24" name="Heptagon 23">
            <a:extLst>
              <a:ext uri="{FF2B5EF4-FFF2-40B4-BE49-F238E27FC236}">
                <a16:creationId xmlns:a16="http://schemas.microsoft.com/office/drawing/2014/main" id="{CB40455B-3F18-44C7-98EF-2B30F3547FC5}"/>
              </a:ext>
            </a:extLst>
          </p:cNvPr>
          <p:cNvSpPr/>
          <p:nvPr/>
        </p:nvSpPr>
        <p:spPr>
          <a:xfrm>
            <a:off x="1338247" y="2266154"/>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Heptagon 24">
            <a:extLst>
              <a:ext uri="{FF2B5EF4-FFF2-40B4-BE49-F238E27FC236}">
                <a16:creationId xmlns:a16="http://schemas.microsoft.com/office/drawing/2014/main" id="{2BDD3AE6-5B8D-4D25-B200-252D08ED6484}"/>
              </a:ext>
            </a:extLst>
          </p:cNvPr>
          <p:cNvSpPr/>
          <p:nvPr/>
        </p:nvSpPr>
        <p:spPr>
          <a:xfrm>
            <a:off x="1724472" y="2266154"/>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a:t>
            </a:r>
          </a:p>
        </p:txBody>
      </p:sp>
      <p:sp>
        <p:nvSpPr>
          <p:cNvPr id="27" name="Heptagon 26">
            <a:extLst>
              <a:ext uri="{FF2B5EF4-FFF2-40B4-BE49-F238E27FC236}">
                <a16:creationId xmlns:a16="http://schemas.microsoft.com/office/drawing/2014/main" id="{AA724881-2EB8-43E9-AC7F-571ECEE52768}"/>
              </a:ext>
            </a:extLst>
          </p:cNvPr>
          <p:cNvSpPr/>
          <p:nvPr/>
        </p:nvSpPr>
        <p:spPr>
          <a:xfrm>
            <a:off x="4448738" y="2269882"/>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t>
            </a:r>
          </a:p>
        </p:txBody>
      </p:sp>
      <p:sp>
        <p:nvSpPr>
          <p:cNvPr id="28" name="Heptagon 27">
            <a:extLst>
              <a:ext uri="{FF2B5EF4-FFF2-40B4-BE49-F238E27FC236}">
                <a16:creationId xmlns:a16="http://schemas.microsoft.com/office/drawing/2014/main" id="{EA9A1E3B-1657-4377-99F6-9E4880F397D4}"/>
              </a:ext>
            </a:extLst>
          </p:cNvPr>
          <p:cNvSpPr/>
          <p:nvPr/>
        </p:nvSpPr>
        <p:spPr>
          <a:xfrm>
            <a:off x="4055729" y="2271734"/>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a:t>
            </a:r>
          </a:p>
        </p:txBody>
      </p:sp>
      <p:sp>
        <p:nvSpPr>
          <p:cNvPr id="30" name="Oval 29">
            <a:extLst>
              <a:ext uri="{FF2B5EF4-FFF2-40B4-BE49-F238E27FC236}">
                <a16:creationId xmlns:a16="http://schemas.microsoft.com/office/drawing/2014/main" id="{0EFAEFC0-A617-4627-A60F-11B56B5DC531}"/>
              </a:ext>
            </a:extLst>
          </p:cNvPr>
          <p:cNvSpPr/>
          <p:nvPr/>
        </p:nvSpPr>
        <p:spPr>
          <a:xfrm>
            <a:off x="1200320" y="2580838"/>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0</a:t>
            </a:r>
          </a:p>
        </p:txBody>
      </p:sp>
      <p:sp>
        <p:nvSpPr>
          <p:cNvPr id="31" name="Oval 30">
            <a:extLst>
              <a:ext uri="{FF2B5EF4-FFF2-40B4-BE49-F238E27FC236}">
                <a16:creationId xmlns:a16="http://schemas.microsoft.com/office/drawing/2014/main" id="{CEB141C2-AB58-4AD9-BE1E-BC13FAC42462}"/>
              </a:ext>
            </a:extLst>
          </p:cNvPr>
          <p:cNvSpPr/>
          <p:nvPr/>
        </p:nvSpPr>
        <p:spPr>
          <a:xfrm>
            <a:off x="1599297" y="2589254"/>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32" name="Oval 31">
            <a:extLst>
              <a:ext uri="{FF2B5EF4-FFF2-40B4-BE49-F238E27FC236}">
                <a16:creationId xmlns:a16="http://schemas.microsoft.com/office/drawing/2014/main" id="{8754F9F6-F4ED-492B-A756-A0312E037BBE}"/>
              </a:ext>
            </a:extLst>
          </p:cNvPr>
          <p:cNvSpPr/>
          <p:nvPr/>
        </p:nvSpPr>
        <p:spPr>
          <a:xfrm>
            <a:off x="1981043" y="2572639"/>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36" name="Oval 35">
            <a:extLst>
              <a:ext uri="{FF2B5EF4-FFF2-40B4-BE49-F238E27FC236}">
                <a16:creationId xmlns:a16="http://schemas.microsoft.com/office/drawing/2014/main" id="{D8D683B2-D905-4E43-9CE5-7DE87BF6F0CA}"/>
              </a:ext>
            </a:extLst>
          </p:cNvPr>
          <p:cNvSpPr/>
          <p:nvPr/>
        </p:nvSpPr>
        <p:spPr>
          <a:xfrm>
            <a:off x="2366347" y="2588222"/>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sp>
        <p:nvSpPr>
          <p:cNvPr id="37" name="Oval 36">
            <a:extLst>
              <a:ext uri="{FF2B5EF4-FFF2-40B4-BE49-F238E27FC236}">
                <a16:creationId xmlns:a16="http://schemas.microsoft.com/office/drawing/2014/main" id="{43552977-AEC0-4640-998C-2D209B1CC65D}"/>
              </a:ext>
            </a:extLst>
          </p:cNvPr>
          <p:cNvSpPr/>
          <p:nvPr/>
        </p:nvSpPr>
        <p:spPr>
          <a:xfrm>
            <a:off x="2766322" y="2587235"/>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4</a:t>
            </a:r>
          </a:p>
        </p:txBody>
      </p:sp>
      <p:sp>
        <p:nvSpPr>
          <p:cNvPr id="38" name="Oval 37">
            <a:extLst>
              <a:ext uri="{FF2B5EF4-FFF2-40B4-BE49-F238E27FC236}">
                <a16:creationId xmlns:a16="http://schemas.microsoft.com/office/drawing/2014/main" id="{D02F4B8D-7789-4E30-9E47-FD18FE8108EC}"/>
              </a:ext>
            </a:extLst>
          </p:cNvPr>
          <p:cNvSpPr/>
          <p:nvPr/>
        </p:nvSpPr>
        <p:spPr>
          <a:xfrm>
            <a:off x="3147070" y="2580023"/>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5</a:t>
            </a:r>
          </a:p>
        </p:txBody>
      </p:sp>
      <p:sp>
        <p:nvSpPr>
          <p:cNvPr id="39" name="Oval 38">
            <a:extLst>
              <a:ext uri="{FF2B5EF4-FFF2-40B4-BE49-F238E27FC236}">
                <a16:creationId xmlns:a16="http://schemas.microsoft.com/office/drawing/2014/main" id="{889DDAAC-6772-45EA-BF50-B5633A8A1599}"/>
              </a:ext>
            </a:extLst>
          </p:cNvPr>
          <p:cNvSpPr/>
          <p:nvPr/>
        </p:nvSpPr>
        <p:spPr>
          <a:xfrm>
            <a:off x="3537928" y="2578819"/>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6</a:t>
            </a:r>
          </a:p>
        </p:txBody>
      </p:sp>
      <p:sp>
        <p:nvSpPr>
          <p:cNvPr id="40" name="Oval 39">
            <a:extLst>
              <a:ext uri="{FF2B5EF4-FFF2-40B4-BE49-F238E27FC236}">
                <a16:creationId xmlns:a16="http://schemas.microsoft.com/office/drawing/2014/main" id="{C3561897-1762-424C-80EE-55F855BFCFB3}"/>
              </a:ext>
            </a:extLst>
          </p:cNvPr>
          <p:cNvSpPr/>
          <p:nvPr/>
        </p:nvSpPr>
        <p:spPr>
          <a:xfrm>
            <a:off x="3935750" y="2570620"/>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7</a:t>
            </a:r>
          </a:p>
        </p:txBody>
      </p:sp>
      <p:sp>
        <p:nvSpPr>
          <p:cNvPr id="41" name="Oval 40">
            <a:extLst>
              <a:ext uri="{FF2B5EF4-FFF2-40B4-BE49-F238E27FC236}">
                <a16:creationId xmlns:a16="http://schemas.microsoft.com/office/drawing/2014/main" id="{CA419527-9E67-4589-BD7E-C301C7EB5D76}"/>
              </a:ext>
            </a:extLst>
          </p:cNvPr>
          <p:cNvSpPr/>
          <p:nvPr/>
        </p:nvSpPr>
        <p:spPr>
          <a:xfrm>
            <a:off x="4318651" y="2570620"/>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8</a:t>
            </a:r>
          </a:p>
        </p:txBody>
      </p:sp>
      <p:sp>
        <p:nvSpPr>
          <p:cNvPr id="42" name="Oval 41">
            <a:extLst>
              <a:ext uri="{FF2B5EF4-FFF2-40B4-BE49-F238E27FC236}">
                <a16:creationId xmlns:a16="http://schemas.microsoft.com/office/drawing/2014/main" id="{C2EB4D06-E2D9-4031-AA0C-26E78D292089}"/>
              </a:ext>
            </a:extLst>
          </p:cNvPr>
          <p:cNvSpPr/>
          <p:nvPr/>
        </p:nvSpPr>
        <p:spPr>
          <a:xfrm>
            <a:off x="4715978" y="2565999"/>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9</a:t>
            </a:r>
          </a:p>
        </p:txBody>
      </p:sp>
    </p:spTree>
    <p:extLst>
      <p:ext uri="{BB962C8B-B14F-4D97-AF65-F5344CB8AC3E}">
        <p14:creationId xmlns:p14="http://schemas.microsoft.com/office/powerpoint/2010/main" val="304346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1.66667E-6 -6.17284E-7 L 0.03802 0.00062 " pathEditMode="relative" rAng="0" ptsTypes="AA">
                                      <p:cBhvr>
                                        <p:cTn id="50" dur="2000" fill="hold"/>
                                        <p:tgtEl>
                                          <p:spTgt spid="14"/>
                                        </p:tgtEl>
                                        <p:attrNameLst>
                                          <p:attrName>ppt_x</p:attrName>
                                          <p:attrName>ppt_y</p:attrName>
                                        </p:attrNameLst>
                                      </p:cBhvr>
                                      <p:rCtr x="1892" y="31"/>
                                    </p:animMotion>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2" nodeType="clickEffect">
                                  <p:stCondLst>
                                    <p:cond delay="0"/>
                                  </p:stCondLst>
                                  <p:childTnLst>
                                    <p:animMotion origin="layout" path="M 0.03802 0.00061 L 0.08177 -0.00031 " pathEditMode="relative" rAng="0" ptsTypes="AA">
                                      <p:cBhvr>
                                        <p:cTn id="56" dur="2000" fill="hold"/>
                                        <p:tgtEl>
                                          <p:spTgt spid="14"/>
                                        </p:tgtEl>
                                        <p:attrNameLst>
                                          <p:attrName>ppt_x</p:attrName>
                                          <p:attrName>ppt_y</p:attrName>
                                        </p:attrNameLst>
                                      </p:cBhvr>
                                      <p:rCtr x="2187" y="-216"/>
                                    </p:animMotion>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37" presetClass="path" presetSubtype="0" accel="50000" decel="50000" fill="hold" grpId="1" nodeType="withEffect">
                                  <p:stCondLst>
                                    <p:cond delay="0"/>
                                  </p:stCondLst>
                                  <p:childTnLst>
                                    <p:animMotion origin="layout" path="M -3.33333E-6 -6.17284E-7 L 0.10469 0.06914 C 0.12674 0.08426 0.15955 0.09352 0.19375 0.09352 C 0.23282 0.09352 0.26407 0.08426 0.28611 0.06914 L 0.39098 -6.17284E-7 " pathEditMode="relative" rAng="0" ptsTypes="AAAAA">
                                      <p:cBhvr>
                                        <p:cTn id="64" dur="2000" fill="hold"/>
                                        <p:tgtEl>
                                          <p:spTgt spid="13"/>
                                        </p:tgtEl>
                                        <p:attrNameLst>
                                          <p:attrName>ppt_x</p:attrName>
                                          <p:attrName>ppt_y</p:attrName>
                                        </p:attrNameLst>
                                      </p:cBhvr>
                                      <p:rCtr x="19549" y="4660"/>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42" presetClass="path" presetSubtype="0" accel="50000" decel="50000" fill="hold" grpId="2" nodeType="withEffect">
                                  <p:stCondLst>
                                    <p:cond delay="0"/>
                                  </p:stCondLst>
                                  <p:childTnLst>
                                    <p:animMotion origin="layout" path="M 0.39097 3.95062E-6 L 0.3493 -0.00062 " pathEditMode="relative" rAng="0" ptsTypes="AA">
                                      <p:cBhvr>
                                        <p:cTn id="70" dur="2000" fill="hold"/>
                                        <p:tgtEl>
                                          <p:spTgt spid="13"/>
                                        </p:tgtEl>
                                        <p:attrNameLst>
                                          <p:attrName>ppt_x</p:attrName>
                                          <p:attrName>ppt_y</p:attrName>
                                        </p:attrNameLst>
                                      </p:cBhvr>
                                      <p:rCtr x="-208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4" grpId="0" animBg="1"/>
      <p:bldP spid="14" grpId="1" animBg="1"/>
      <p:bldP spid="14" grpId="2" animBg="1"/>
      <p:bldP spid="15" grpId="0" animBg="1"/>
      <p:bldP spid="16" grpId="0"/>
      <p:bldP spid="17" grpId="0" animBg="1"/>
      <p:bldP spid="18" grpId="0"/>
      <p:bldP spid="19" grpId="0" animBg="1"/>
      <p:bldP spid="20" grpId="0" animBg="1"/>
      <p:bldP spid="21" grpId="0"/>
      <p:bldP spid="22" grpId="0"/>
      <p:bldP spid="24" grpId="0" animBg="1"/>
      <p:bldP spid="25" grpId="0" animBg="1"/>
      <p:bldP spid="27" grpId="0" animBg="1"/>
      <p:bldP spid="28" grpId="0" animBg="1"/>
      <p:bldP spid="30" grpId="0" animBg="1"/>
      <p:bldP spid="31" grpId="0" animBg="1"/>
      <p:bldP spid="32" grpId="0" animBg="1"/>
      <p:bldP spid="36" grpId="0" animBg="1"/>
      <p:bldP spid="37" grpId="0" animBg="1"/>
      <p:bldP spid="38" grpId="0" animBg="1"/>
      <p:bldP spid="39" grpId="0" animBg="1"/>
      <p:bldP spid="40" grpId="0" animBg="1"/>
      <p:bldP spid="41"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12B3AD0-E592-47A6-AC5F-C27F4B5F3A16}"/>
              </a:ext>
            </a:extLst>
          </p:cNvPr>
          <p:cNvSpPr/>
          <p:nvPr/>
        </p:nvSpPr>
        <p:spPr>
          <a:xfrm>
            <a:off x="2322390" y="2186844"/>
            <a:ext cx="586668" cy="388844"/>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nhaltsplatzhalter 1"/>
          <p:cNvSpPr>
            <a:spLocks noGrp="1"/>
          </p:cNvSpPr>
          <p:nvPr>
            <p:ph idx="1"/>
          </p:nvPr>
        </p:nvSpPr>
        <p:spPr>
          <a:xfrm>
            <a:off x="936000" y="1491630"/>
            <a:ext cx="7308000" cy="360000"/>
          </a:xfrm>
        </p:spPr>
        <p:txBody>
          <a:bodyPr>
            <a:normAutofit/>
          </a:bodyPr>
          <a:lstStyle/>
          <a:p>
            <a:r>
              <a:rPr lang="de-DE" dirty="0"/>
              <a:t>Deque, gebaut aus einer Double-</a:t>
            </a:r>
            <a:r>
              <a:rPr lang="de-DE" dirty="0" err="1"/>
              <a:t>Linked</a:t>
            </a:r>
            <a:r>
              <a:rPr lang="de-DE" dirty="0"/>
              <a:t>-List...</a:t>
            </a:r>
          </a:p>
        </p:txBody>
      </p:sp>
      <p:sp>
        <p:nvSpPr>
          <p:cNvPr id="6" name="Foliennummernplatzhalter 5"/>
          <p:cNvSpPr>
            <a:spLocks noGrp="1"/>
          </p:cNvSpPr>
          <p:nvPr>
            <p:ph type="sldNum" sz="quarter" idx="4"/>
          </p:nvPr>
        </p:nvSpPr>
        <p:spPr/>
        <p:txBody>
          <a:bodyPr/>
          <a:lstStyle/>
          <a:p>
            <a:fld id="{F9CA7F02-FF28-4D8F-AF3B-6C950C783A54}" type="slidenum">
              <a:rPr lang="de-DE" smtClean="0"/>
              <a:pPr/>
              <a:t>5</a:t>
            </a:fld>
            <a:endParaRPr lang="de-DE"/>
          </a:p>
        </p:txBody>
      </p:sp>
      <p:sp>
        <p:nvSpPr>
          <p:cNvPr id="3" name="Titel 2"/>
          <p:cNvSpPr>
            <a:spLocks noGrp="1"/>
          </p:cNvSpPr>
          <p:nvPr>
            <p:ph type="title"/>
          </p:nvPr>
        </p:nvSpPr>
        <p:spPr/>
        <p:txBody>
          <a:bodyPr/>
          <a:lstStyle/>
          <a:p>
            <a:r>
              <a:rPr lang="de-DE" dirty="0"/>
              <a:t>Was ist eine Double-</a:t>
            </a:r>
            <a:r>
              <a:rPr lang="de-DE" dirty="0" err="1"/>
              <a:t>Ended</a:t>
            </a:r>
            <a:r>
              <a:rPr lang="de-DE" dirty="0"/>
              <a:t>-Queue</a:t>
            </a:r>
          </a:p>
        </p:txBody>
      </p:sp>
      <p:sp>
        <p:nvSpPr>
          <p:cNvPr id="4" name="Inhaltsplatzhalter 3"/>
          <p:cNvSpPr>
            <a:spLocks noGrp="1"/>
          </p:cNvSpPr>
          <p:nvPr>
            <p:ph sz="quarter" idx="13"/>
          </p:nvPr>
        </p:nvSpPr>
        <p:spPr>
          <a:xfrm>
            <a:off x="936000" y="899112"/>
            <a:ext cx="7308000" cy="429622"/>
          </a:xfrm>
        </p:spPr>
        <p:txBody>
          <a:bodyPr>
            <a:normAutofit/>
          </a:bodyPr>
          <a:lstStyle/>
          <a:p>
            <a:r>
              <a:rPr lang="de-DE" dirty="0"/>
              <a:t>Allgemein: 2. </a:t>
            </a:r>
            <a:r>
              <a:rPr lang="de-DE" dirty="0" err="1"/>
              <a:t>Linked</a:t>
            </a:r>
            <a:r>
              <a:rPr lang="de-DE" dirty="0"/>
              <a:t>-List</a:t>
            </a:r>
          </a:p>
        </p:txBody>
      </p:sp>
      <p:sp>
        <p:nvSpPr>
          <p:cNvPr id="7" name="Fußzeilenplatzhalter 6"/>
          <p:cNvSpPr>
            <a:spLocks noGrp="1"/>
          </p:cNvSpPr>
          <p:nvPr>
            <p:ph type="ftr" sz="quarter" idx="3"/>
          </p:nvPr>
        </p:nvSpPr>
        <p:spPr/>
        <p:txBody>
          <a:bodyPr/>
          <a:lstStyle/>
          <a:p>
            <a:r>
              <a:rPr lang="de-DE" dirty="0"/>
              <a:t>TU Bergakademie Freiberg | Vortragender: Marco Naumann| 2021</a:t>
            </a:r>
          </a:p>
        </p:txBody>
      </p:sp>
      <p:sp>
        <p:nvSpPr>
          <p:cNvPr id="9" name="Arrow: Up 8">
            <a:extLst>
              <a:ext uri="{FF2B5EF4-FFF2-40B4-BE49-F238E27FC236}">
                <a16:creationId xmlns:a16="http://schemas.microsoft.com/office/drawing/2014/main" id="{6BB0BE80-60AE-4D01-AF44-DC760FF1F7EC}"/>
              </a:ext>
            </a:extLst>
          </p:cNvPr>
          <p:cNvSpPr/>
          <p:nvPr/>
        </p:nvSpPr>
        <p:spPr>
          <a:xfrm>
            <a:off x="1230235" y="3648037"/>
            <a:ext cx="216024"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nhaltsplatzhalter 1">
            <a:extLst>
              <a:ext uri="{FF2B5EF4-FFF2-40B4-BE49-F238E27FC236}">
                <a16:creationId xmlns:a16="http://schemas.microsoft.com/office/drawing/2014/main" id="{F992F3B4-2569-4FE2-9968-C4170C2AF552}"/>
              </a:ext>
            </a:extLst>
          </p:cNvPr>
          <p:cNvSpPr txBox="1">
            <a:spLocks/>
          </p:cNvSpPr>
          <p:nvPr/>
        </p:nvSpPr>
        <p:spPr>
          <a:xfrm>
            <a:off x="783310" y="4208871"/>
            <a:ext cx="962184" cy="360000"/>
          </a:xfrm>
          <a:prstGeom prst="rect">
            <a:avLst/>
          </a:prstGeom>
        </p:spPr>
        <p:txBody>
          <a:bodyPr vert="horz" lIns="0" tIns="0" rIns="0" bIns="0" rtlCol="0">
            <a:normAutofit fontScale="92500" lnSpcReduction="10000"/>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Front Pointer</a:t>
            </a:r>
          </a:p>
          <a:p>
            <a:pPr algn="ctr"/>
            <a:r>
              <a:rPr lang="de-DE" sz="1200" dirty="0"/>
              <a:t>- Head</a:t>
            </a:r>
          </a:p>
        </p:txBody>
      </p:sp>
      <p:sp>
        <p:nvSpPr>
          <p:cNvPr id="11" name="Arrow: Up 10">
            <a:extLst>
              <a:ext uri="{FF2B5EF4-FFF2-40B4-BE49-F238E27FC236}">
                <a16:creationId xmlns:a16="http://schemas.microsoft.com/office/drawing/2014/main" id="{79C1E4B3-CCAF-4409-87EE-BEF45A030B95}"/>
              </a:ext>
            </a:extLst>
          </p:cNvPr>
          <p:cNvSpPr/>
          <p:nvPr/>
        </p:nvSpPr>
        <p:spPr>
          <a:xfrm>
            <a:off x="2183067" y="3647603"/>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Inhaltsplatzhalter 1">
            <a:extLst>
              <a:ext uri="{FF2B5EF4-FFF2-40B4-BE49-F238E27FC236}">
                <a16:creationId xmlns:a16="http://schemas.microsoft.com/office/drawing/2014/main" id="{29435DF4-897B-4E0E-89C0-4243CEDC9389}"/>
              </a:ext>
            </a:extLst>
          </p:cNvPr>
          <p:cNvSpPr txBox="1">
            <a:spLocks/>
          </p:cNvSpPr>
          <p:nvPr/>
        </p:nvSpPr>
        <p:spPr>
          <a:xfrm>
            <a:off x="1822656" y="4208870"/>
            <a:ext cx="962184" cy="360000"/>
          </a:xfrm>
          <a:prstGeom prst="rect">
            <a:avLst/>
          </a:prstGeom>
        </p:spPr>
        <p:txBody>
          <a:bodyPr vert="horz" lIns="0" tIns="0" rIns="0" bIns="0" rtlCol="0">
            <a:normAutofit fontScale="92500" lnSpcReduction="10000"/>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Back Pointer</a:t>
            </a:r>
          </a:p>
          <a:p>
            <a:pPr algn="ctr"/>
            <a:r>
              <a:rPr lang="de-DE" sz="1200" dirty="0"/>
              <a:t>-</a:t>
            </a:r>
            <a:r>
              <a:rPr lang="de-DE" sz="1200" dirty="0" err="1"/>
              <a:t>Tail</a:t>
            </a:r>
            <a:endParaRPr lang="de-DE" sz="1200" dirty="0"/>
          </a:p>
        </p:txBody>
      </p:sp>
      <p:sp>
        <p:nvSpPr>
          <p:cNvPr id="13" name="Heptagon 12">
            <a:extLst>
              <a:ext uri="{FF2B5EF4-FFF2-40B4-BE49-F238E27FC236}">
                <a16:creationId xmlns:a16="http://schemas.microsoft.com/office/drawing/2014/main" id="{15AF7833-FF2F-4DCC-9544-2E9768631057}"/>
              </a:ext>
            </a:extLst>
          </p:cNvPr>
          <p:cNvSpPr/>
          <p:nvPr/>
        </p:nvSpPr>
        <p:spPr>
          <a:xfrm>
            <a:off x="3128618" y="3721170"/>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4" name="Inhaltsplatzhalter 1">
            <a:extLst>
              <a:ext uri="{FF2B5EF4-FFF2-40B4-BE49-F238E27FC236}">
                <a16:creationId xmlns:a16="http://schemas.microsoft.com/office/drawing/2014/main" id="{A62FEE5F-56E5-4666-91B7-DCDDAD558B0F}"/>
              </a:ext>
            </a:extLst>
          </p:cNvPr>
          <p:cNvSpPr txBox="1">
            <a:spLocks/>
          </p:cNvSpPr>
          <p:nvPr/>
        </p:nvSpPr>
        <p:spPr>
          <a:xfrm>
            <a:off x="2861382" y="4199045"/>
            <a:ext cx="962184" cy="188089"/>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Element</a:t>
            </a:r>
          </a:p>
        </p:txBody>
      </p:sp>
      <p:sp>
        <p:nvSpPr>
          <p:cNvPr id="5" name="Rectangle 4">
            <a:extLst>
              <a:ext uri="{FF2B5EF4-FFF2-40B4-BE49-F238E27FC236}">
                <a16:creationId xmlns:a16="http://schemas.microsoft.com/office/drawing/2014/main" id="{C154ACFB-B55C-41B6-B7DB-3B40BC946E14}"/>
              </a:ext>
            </a:extLst>
          </p:cNvPr>
          <p:cNvSpPr/>
          <p:nvPr/>
        </p:nvSpPr>
        <p:spPr>
          <a:xfrm>
            <a:off x="2435704" y="2201266"/>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ptagon 14">
            <a:extLst>
              <a:ext uri="{FF2B5EF4-FFF2-40B4-BE49-F238E27FC236}">
                <a16:creationId xmlns:a16="http://schemas.microsoft.com/office/drawing/2014/main" id="{4ECCA367-F11E-4946-8A88-764AF7115AB9}"/>
              </a:ext>
            </a:extLst>
          </p:cNvPr>
          <p:cNvSpPr/>
          <p:nvPr/>
        </p:nvSpPr>
        <p:spPr>
          <a:xfrm>
            <a:off x="2435704" y="2211555"/>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2E87001A-308F-4FD8-9C3F-E062C6404D24}"/>
              </a:ext>
            </a:extLst>
          </p:cNvPr>
          <p:cNvSpPr/>
          <p:nvPr/>
        </p:nvSpPr>
        <p:spPr>
          <a:xfrm>
            <a:off x="1575705" y="2184610"/>
            <a:ext cx="586668" cy="388844"/>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B6DF74-E557-4FD3-A7E9-2E0CFB6622A0}"/>
              </a:ext>
            </a:extLst>
          </p:cNvPr>
          <p:cNvSpPr/>
          <p:nvPr/>
        </p:nvSpPr>
        <p:spPr>
          <a:xfrm>
            <a:off x="1689019" y="2199032"/>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nhaltsplatzhalter 1">
            <a:extLst>
              <a:ext uri="{FF2B5EF4-FFF2-40B4-BE49-F238E27FC236}">
                <a16:creationId xmlns:a16="http://schemas.microsoft.com/office/drawing/2014/main" id="{B146FE48-8587-4390-9806-E95AE25BC6B2}"/>
              </a:ext>
            </a:extLst>
          </p:cNvPr>
          <p:cNvSpPr txBox="1">
            <a:spLocks/>
          </p:cNvSpPr>
          <p:nvPr/>
        </p:nvSpPr>
        <p:spPr>
          <a:xfrm>
            <a:off x="5106265" y="1924102"/>
            <a:ext cx="3888429" cy="2063697"/>
          </a:xfrm>
          <a:prstGeom prst="rect">
            <a:avLst/>
          </a:prstGeom>
        </p:spPr>
        <p:txBody>
          <a:bodyPr vert="horz" lIns="0" tIns="0" rIns="0" bIns="0" rtlCol="0">
            <a:normAutofit fontScale="92500" lnSpcReduction="10000"/>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Fügen wir doch einfach mal was ein:</a:t>
            </a:r>
          </a:p>
          <a:p>
            <a:r>
              <a:rPr lang="de-DE" dirty="0"/>
              <a:t>deque_add_back – 1</a:t>
            </a:r>
          </a:p>
          <a:p>
            <a:r>
              <a:rPr lang="de-DE" dirty="0"/>
              <a:t>deque_add_back – 2 </a:t>
            </a:r>
          </a:p>
          <a:p>
            <a:r>
              <a:rPr lang="de-DE" dirty="0"/>
              <a:t>deque_add_front – 3 </a:t>
            </a:r>
          </a:p>
          <a:p>
            <a:r>
              <a:rPr lang="de-DE" dirty="0"/>
              <a:t>deque_add_front – 4</a:t>
            </a:r>
          </a:p>
          <a:p>
            <a:r>
              <a:rPr lang="de-DE" dirty="0"/>
              <a:t>deque_del_back</a:t>
            </a:r>
          </a:p>
          <a:p>
            <a:r>
              <a:rPr lang="de-DE" dirty="0"/>
              <a:t> </a:t>
            </a:r>
          </a:p>
          <a:p>
            <a:endParaRPr lang="de-DE" dirty="0"/>
          </a:p>
          <a:p>
            <a:endParaRPr lang="de-DE" dirty="0"/>
          </a:p>
          <a:p>
            <a:endParaRPr lang="de-DE" dirty="0"/>
          </a:p>
        </p:txBody>
      </p:sp>
      <p:sp>
        <p:nvSpPr>
          <p:cNvPr id="21" name="Rectangle 20">
            <a:extLst>
              <a:ext uri="{FF2B5EF4-FFF2-40B4-BE49-F238E27FC236}">
                <a16:creationId xmlns:a16="http://schemas.microsoft.com/office/drawing/2014/main" id="{8EBAE29C-FEDE-4630-88C5-052B70D8BC49}"/>
              </a:ext>
            </a:extLst>
          </p:cNvPr>
          <p:cNvSpPr/>
          <p:nvPr/>
        </p:nvSpPr>
        <p:spPr>
          <a:xfrm>
            <a:off x="829972" y="2186844"/>
            <a:ext cx="586668" cy="388844"/>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7A8584-B83C-43E5-A2B4-26A1D4EB2506}"/>
              </a:ext>
            </a:extLst>
          </p:cNvPr>
          <p:cNvSpPr/>
          <p:nvPr/>
        </p:nvSpPr>
        <p:spPr>
          <a:xfrm>
            <a:off x="943286" y="2201266"/>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 22">
            <a:extLst>
              <a:ext uri="{FF2B5EF4-FFF2-40B4-BE49-F238E27FC236}">
                <a16:creationId xmlns:a16="http://schemas.microsoft.com/office/drawing/2014/main" id="{3EE679B3-28DF-4998-AAB7-804B8644E052}"/>
              </a:ext>
            </a:extLst>
          </p:cNvPr>
          <p:cNvSpPr/>
          <p:nvPr/>
        </p:nvSpPr>
        <p:spPr>
          <a:xfrm>
            <a:off x="2259860" y="2589297"/>
            <a:ext cx="216024"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 23">
            <a:extLst>
              <a:ext uri="{FF2B5EF4-FFF2-40B4-BE49-F238E27FC236}">
                <a16:creationId xmlns:a16="http://schemas.microsoft.com/office/drawing/2014/main" id="{134C3ECD-4AE1-4B6F-8185-25281DF86817}"/>
              </a:ext>
            </a:extLst>
          </p:cNvPr>
          <p:cNvSpPr/>
          <p:nvPr/>
        </p:nvSpPr>
        <p:spPr>
          <a:xfrm>
            <a:off x="2741883" y="2596508"/>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040B22-B500-40AB-8A47-46304C842050}"/>
              </a:ext>
            </a:extLst>
          </p:cNvPr>
          <p:cNvSpPr/>
          <p:nvPr/>
        </p:nvSpPr>
        <p:spPr>
          <a:xfrm>
            <a:off x="3067171" y="2184547"/>
            <a:ext cx="586668" cy="388844"/>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FC908D-A7B2-4DD0-A389-0CC70CCCB4FD}"/>
              </a:ext>
            </a:extLst>
          </p:cNvPr>
          <p:cNvSpPr/>
          <p:nvPr/>
        </p:nvSpPr>
        <p:spPr>
          <a:xfrm>
            <a:off x="3180485" y="2198969"/>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ptagon 26">
            <a:extLst>
              <a:ext uri="{FF2B5EF4-FFF2-40B4-BE49-F238E27FC236}">
                <a16:creationId xmlns:a16="http://schemas.microsoft.com/office/drawing/2014/main" id="{3A65E8D6-02FD-4FB1-9871-BB6EDCA02EE0}"/>
              </a:ext>
            </a:extLst>
          </p:cNvPr>
          <p:cNvSpPr/>
          <p:nvPr/>
        </p:nvSpPr>
        <p:spPr>
          <a:xfrm>
            <a:off x="3180485" y="2209258"/>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29" name="Straight Arrow Connector 28">
            <a:extLst>
              <a:ext uri="{FF2B5EF4-FFF2-40B4-BE49-F238E27FC236}">
                <a16:creationId xmlns:a16="http://schemas.microsoft.com/office/drawing/2014/main" id="{A625406A-6D78-4095-A4AA-2712B491C720}"/>
              </a:ext>
            </a:extLst>
          </p:cNvPr>
          <p:cNvCxnSpPr>
            <a:cxnSpLocks/>
          </p:cNvCxnSpPr>
          <p:nvPr/>
        </p:nvCxnSpPr>
        <p:spPr>
          <a:xfrm>
            <a:off x="2909058" y="2254250"/>
            <a:ext cx="158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90D29FD-9EE4-4FC4-97DA-430D40A27B9E}"/>
              </a:ext>
            </a:extLst>
          </p:cNvPr>
          <p:cNvCxnSpPr>
            <a:cxnSpLocks/>
          </p:cNvCxnSpPr>
          <p:nvPr/>
        </p:nvCxnSpPr>
        <p:spPr>
          <a:xfrm flipH="1">
            <a:off x="2909058" y="2501900"/>
            <a:ext cx="158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4AA2F32-D4FA-4E05-9063-B3FFA22C4181}"/>
              </a:ext>
            </a:extLst>
          </p:cNvPr>
          <p:cNvSpPr/>
          <p:nvPr/>
        </p:nvSpPr>
        <p:spPr>
          <a:xfrm>
            <a:off x="3807761" y="2179633"/>
            <a:ext cx="586668" cy="388844"/>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C607023-3AEF-4DD0-B0D2-5674F5A97F1F}"/>
              </a:ext>
            </a:extLst>
          </p:cNvPr>
          <p:cNvSpPr/>
          <p:nvPr/>
        </p:nvSpPr>
        <p:spPr>
          <a:xfrm>
            <a:off x="3921075" y="2194055"/>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E13351ED-6F78-43F2-A49E-D3B61B2F4A31}"/>
              </a:ext>
            </a:extLst>
          </p:cNvPr>
          <p:cNvCxnSpPr>
            <a:cxnSpLocks/>
          </p:cNvCxnSpPr>
          <p:nvPr/>
        </p:nvCxnSpPr>
        <p:spPr>
          <a:xfrm flipV="1">
            <a:off x="3653839" y="2254250"/>
            <a:ext cx="167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83B1E0B-47AF-465E-93FA-3D4F49A9CBC9}"/>
              </a:ext>
            </a:extLst>
          </p:cNvPr>
          <p:cNvCxnSpPr>
            <a:cxnSpLocks/>
          </p:cNvCxnSpPr>
          <p:nvPr/>
        </p:nvCxnSpPr>
        <p:spPr>
          <a:xfrm flipH="1">
            <a:off x="3650949" y="2455198"/>
            <a:ext cx="1568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Heptagon 44">
            <a:extLst>
              <a:ext uri="{FF2B5EF4-FFF2-40B4-BE49-F238E27FC236}">
                <a16:creationId xmlns:a16="http://schemas.microsoft.com/office/drawing/2014/main" id="{66AA9868-562B-40D3-83FF-2200CC776125}"/>
              </a:ext>
            </a:extLst>
          </p:cNvPr>
          <p:cNvSpPr/>
          <p:nvPr/>
        </p:nvSpPr>
        <p:spPr>
          <a:xfrm>
            <a:off x="3921630" y="2199128"/>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46" name="Straight Arrow Connector 45">
            <a:extLst>
              <a:ext uri="{FF2B5EF4-FFF2-40B4-BE49-F238E27FC236}">
                <a16:creationId xmlns:a16="http://schemas.microsoft.com/office/drawing/2014/main" id="{4441FD32-CCF3-49F7-B998-4CD71162077A}"/>
              </a:ext>
            </a:extLst>
          </p:cNvPr>
          <p:cNvCxnSpPr>
            <a:cxnSpLocks/>
          </p:cNvCxnSpPr>
          <p:nvPr/>
        </p:nvCxnSpPr>
        <p:spPr>
          <a:xfrm flipH="1">
            <a:off x="2160928" y="2502203"/>
            <a:ext cx="1568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A887151-8AD9-4135-9718-7FA5BDD5F03E}"/>
              </a:ext>
            </a:extLst>
          </p:cNvPr>
          <p:cNvCxnSpPr>
            <a:cxnSpLocks/>
          </p:cNvCxnSpPr>
          <p:nvPr/>
        </p:nvCxnSpPr>
        <p:spPr>
          <a:xfrm flipV="1">
            <a:off x="2155809" y="2254250"/>
            <a:ext cx="167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Heptagon 47">
            <a:extLst>
              <a:ext uri="{FF2B5EF4-FFF2-40B4-BE49-F238E27FC236}">
                <a16:creationId xmlns:a16="http://schemas.microsoft.com/office/drawing/2014/main" id="{18117139-F77C-4807-B44F-3E9DCE5A5171}"/>
              </a:ext>
            </a:extLst>
          </p:cNvPr>
          <p:cNvSpPr/>
          <p:nvPr/>
        </p:nvSpPr>
        <p:spPr>
          <a:xfrm>
            <a:off x="1693669" y="2201266"/>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9" name="Straight Arrow Connector 48">
            <a:extLst>
              <a:ext uri="{FF2B5EF4-FFF2-40B4-BE49-F238E27FC236}">
                <a16:creationId xmlns:a16="http://schemas.microsoft.com/office/drawing/2014/main" id="{8BF202AF-5E41-465C-B628-0D0437274141}"/>
              </a:ext>
            </a:extLst>
          </p:cNvPr>
          <p:cNvCxnSpPr>
            <a:cxnSpLocks/>
          </p:cNvCxnSpPr>
          <p:nvPr/>
        </p:nvCxnSpPr>
        <p:spPr>
          <a:xfrm flipH="1">
            <a:off x="1417941" y="2501899"/>
            <a:ext cx="1568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D30D507-6355-47E6-898C-208CAAABD8CE}"/>
              </a:ext>
            </a:extLst>
          </p:cNvPr>
          <p:cNvCxnSpPr>
            <a:cxnSpLocks/>
          </p:cNvCxnSpPr>
          <p:nvPr/>
        </p:nvCxnSpPr>
        <p:spPr>
          <a:xfrm flipV="1">
            <a:off x="1412822" y="2256655"/>
            <a:ext cx="167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Heptagon 50">
            <a:extLst>
              <a:ext uri="{FF2B5EF4-FFF2-40B4-BE49-F238E27FC236}">
                <a16:creationId xmlns:a16="http://schemas.microsoft.com/office/drawing/2014/main" id="{4BE513AF-C807-4DE4-8DE1-5BFA35B166A7}"/>
              </a:ext>
            </a:extLst>
          </p:cNvPr>
          <p:cNvSpPr/>
          <p:nvPr/>
        </p:nvSpPr>
        <p:spPr>
          <a:xfrm>
            <a:off x="946334" y="2211597"/>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94031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par>
                          <p:cTn id="41" fill="hold">
                            <p:stCondLst>
                              <p:cond delay="0"/>
                            </p:stCondLst>
                            <p:childTnLst>
                              <p:par>
                                <p:cTn id="42" presetID="42" presetClass="path" presetSubtype="0" accel="50000" decel="50000" fill="hold" grpId="1" nodeType="afterEffect">
                                  <p:stCondLst>
                                    <p:cond delay="0"/>
                                  </p:stCondLst>
                                  <p:childTnLst>
                                    <p:animMotion origin="layout" path="M -1.94444E-6 -3.7037E-6 L 0.08125 -3.7037E-6 " pathEditMode="relative" rAng="0" ptsTypes="AA">
                                      <p:cBhvr>
                                        <p:cTn id="43" dur="2000" fill="hold"/>
                                        <p:tgtEl>
                                          <p:spTgt spid="24"/>
                                        </p:tgtEl>
                                        <p:attrNameLst>
                                          <p:attrName>ppt_x</p:attrName>
                                          <p:attrName>ppt_y</p:attrName>
                                        </p:attrNameLst>
                                      </p:cBhvr>
                                      <p:rCtr x="4062" y="0"/>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childTnLst>
                                </p:cTn>
                              </p:par>
                            </p:childTnLst>
                          </p:cTn>
                        </p:par>
                        <p:par>
                          <p:cTn id="56" fill="hold">
                            <p:stCondLst>
                              <p:cond delay="0"/>
                            </p:stCondLst>
                            <p:childTnLst>
                              <p:par>
                                <p:cTn id="57" presetID="42" presetClass="path" presetSubtype="0" accel="50000" decel="50000" fill="hold" grpId="2" nodeType="afterEffect">
                                  <p:stCondLst>
                                    <p:cond delay="0"/>
                                  </p:stCondLst>
                                  <p:childTnLst>
                                    <p:animMotion origin="layout" path="M 0.08125 -3.7037E-6 L 0.16476 -0.00061 " pathEditMode="relative" rAng="0" ptsTypes="AA">
                                      <p:cBhvr>
                                        <p:cTn id="58" dur="2000" fill="hold"/>
                                        <p:tgtEl>
                                          <p:spTgt spid="24"/>
                                        </p:tgtEl>
                                        <p:attrNameLst>
                                          <p:attrName>ppt_x</p:attrName>
                                          <p:attrName>ppt_y</p:attrName>
                                        </p:attrNameLst>
                                      </p:cBhvr>
                                      <p:rCtr x="4167" y="-31"/>
                                    </p:animMotion>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42" presetClass="path" presetSubtype="0" accel="50000" decel="50000" fill="hold" grpId="1" nodeType="withEffect">
                                  <p:stCondLst>
                                    <p:cond delay="0"/>
                                  </p:stCondLst>
                                  <p:childTnLst>
                                    <p:animMotion origin="layout" path="M 2.22222E-6 8.64198E-7 L -0.08177 0.00123 " pathEditMode="relative" rAng="0" ptsTypes="AA">
                                      <p:cBhvr>
                                        <p:cTn id="70" dur="2000" fill="hold"/>
                                        <p:tgtEl>
                                          <p:spTgt spid="23"/>
                                        </p:tgtEl>
                                        <p:attrNameLst>
                                          <p:attrName>ppt_x</p:attrName>
                                          <p:attrName>ppt_y</p:attrName>
                                        </p:attrNameLst>
                                      </p:cBhvr>
                                      <p:rCtr x="-4097" y="62"/>
                                    </p:animMotion>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par>
                          <p:cTn id="85" fill="hold">
                            <p:stCondLst>
                              <p:cond delay="0"/>
                            </p:stCondLst>
                            <p:childTnLst>
                              <p:par>
                                <p:cTn id="86" presetID="42" presetClass="path" presetSubtype="0" accel="50000" decel="50000" fill="hold" grpId="2" nodeType="afterEffect">
                                  <p:stCondLst>
                                    <p:cond delay="0"/>
                                  </p:stCondLst>
                                  <p:childTnLst>
                                    <p:animMotion origin="layout" path="M -0.08177 0.00123 L -0.16337 0.00123 " pathEditMode="relative" rAng="0" ptsTypes="AA">
                                      <p:cBhvr>
                                        <p:cTn id="87" dur="2000" fill="hold"/>
                                        <p:tgtEl>
                                          <p:spTgt spid="23"/>
                                        </p:tgtEl>
                                        <p:attrNameLst>
                                          <p:attrName>ppt_x</p:attrName>
                                          <p:attrName>ppt_y</p:attrName>
                                        </p:attrNameLst>
                                      </p:cBhvr>
                                      <p:rCtr x="-4080" y="0"/>
                                    </p:animMotion>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3" nodeType="clickEffect">
                                  <p:stCondLst>
                                    <p:cond delay="0"/>
                                  </p:stCondLst>
                                  <p:childTnLst>
                                    <p:animMotion origin="layout" path="M 0.16476 -0.00061 L 0.08125 4.93827E-6 " pathEditMode="relative" rAng="0" ptsTypes="AA">
                                      <p:cBhvr>
                                        <p:cTn id="91" dur="2000" fill="hold"/>
                                        <p:tgtEl>
                                          <p:spTgt spid="24"/>
                                        </p:tgtEl>
                                        <p:attrNameLst>
                                          <p:attrName>ppt_x</p:attrName>
                                          <p:attrName>ppt_y</p:attrName>
                                        </p:attrNameLst>
                                      </p:cBhvr>
                                      <p:rCtr x="-4132" y="0"/>
                                    </p:animMotion>
                                  </p:childTnLst>
                                </p:cTn>
                              </p:par>
                            </p:childTnLst>
                          </p:cTn>
                        </p:par>
                        <p:par>
                          <p:cTn id="92" fill="hold">
                            <p:stCondLst>
                              <p:cond delay="2000"/>
                            </p:stCondLst>
                            <p:childTnLst>
                              <p:par>
                                <p:cTn id="93" presetID="14" presetClass="exit" presetSubtype="10" fill="hold" grpId="1" nodeType="afterEffect">
                                  <p:stCondLst>
                                    <p:cond delay="0"/>
                                  </p:stCondLst>
                                  <p:childTnLst>
                                    <p:animEffect transition="out" filter="randombar(horizontal)">
                                      <p:cBhvr>
                                        <p:cTn id="94" dur="500"/>
                                        <p:tgtEl>
                                          <p:spTgt spid="35"/>
                                        </p:tgtEl>
                                      </p:cBhvr>
                                    </p:animEffect>
                                    <p:set>
                                      <p:cBhvr>
                                        <p:cTn id="95" dur="1" fill="hold">
                                          <p:stCondLst>
                                            <p:cond delay="499"/>
                                          </p:stCondLst>
                                        </p:cTn>
                                        <p:tgtEl>
                                          <p:spTgt spid="35"/>
                                        </p:tgtEl>
                                        <p:attrNameLst>
                                          <p:attrName>style.visibility</p:attrName>
                                        </p:attrNameLst>
                                      </p:cBhvr>
                                      <p:to>
                                        <p:strVal val="hidden"/>
                                      </p:to>
                                    </p:set>
                                  </p:childTnLst>
                                </p:cTn>
                              </p:par>
                              <p:par>
                                <p:cTn id="96" presetID="14" presetClass="exit" presetSubtype="10" fill="hold" grpId="1" nodeType="withEffect">
                                  <p:stCondLst>
                                    <p:cond delay="0"/>
                                  </p:stCondLst>
                                  <p:childTnLst>
                                    <p:animEffect transition="out" filter="randombar(horizontal)">
                                      <p:cBhvr>
                                        <p:cTn id="97" dur="500"/>
                                        <p:tgtEl>
                                          <p:spTgt spid="36"/>
                                        </p:tgtEl>
                                      </p:cBhvr>
                                    </p:animEffect>
                                    <p:set>
                                      <p:cBhvr>
                                        <p:cTn id="98" dur="1" fill="hold">
                                          <p:stCondLst>
                                            <p:cond delay="499"/>
                                          </p:stCondLst>
                                        </p:cTn>
                                        <p:tgtEl>
                                          <p:spTgt spid="36"/>
                                        </p:tgtEl>
                                        <p:attrNameLst>
                                          <p:attrName>style.visibility</p:attrName>
                                        </p:attrNameLst>
                                      </p:cBhvr>
                                      <p:to>
                                        <p:strVal val="hidden"/>
                                      </p:to>
                                    </p:set>
                                  </p:childTnLst>
                                </p:cTn>
                              </p:par>
                              <p:par>
                                <p:cTn id="99" presetID="14" presetClass="exit" presetSubtype="10" fill="hold" grpId="1" nodeType="withEffect">
                                  <p:stCondLst>
                                    <p:cond delay="0"/>
                                  </p:stCondLst>
                                  <p:childTnLst>
                                    <p:animEffect transition="out" filter="randombar(horizontal)">
                                      <p:cBhvr>
                                        <p:cTn id="100" dur="500"/>
                                        <p:tgtEl>
                                          <p:spTgt spid="45"/>
                                        </p:tgtEl>
                                      </p:cBhvr>
                                    </p:animEffect>
                                    <p:set>
                                      <p:cBhvr>
                                        <p:cTn id="101" dur="1" fill="hold">
                                          <p:stCondLst>
                                            <p:cond delay="499"/>
                                          </p:stCondLst>
                                        </p:cTn>
                                        <p:tgtEl>
                                          <p:spTgt spid="45"/>
                                        </p:tgtEl>
                                        <p:attrNameLst>
                                          <p:attrName>style.visibility</p:attrName>
                                        </p:attrNameLst>
                                      </p:cBhvr>
                                      <p:to>
                                        <p:strVal val="hidden"/>
                                      </p:to>
                                    </p:set>
                                  </p:childTnLst>
                                </p:cTn>
                              </p:par>
                              <p:par>
                                <p:cTn id="102" presetID="14" presetClass="exit" presetSubtype="10" fill="hold" nodeType="withEffect">
                                  <p:stCondLst>
                                    <p:cond delay="0"/>
                                  </p:stCondLst>
                                  <p:childTnLst>
                                    <p:animEffect transition="out" filter="randombar(horizontal)">
                                      <p:cBhvr>
                                        <p:cTn id="103" dur="500"/>
                                        <p:tgtEl>
                                          <p:spTgt spid="38"/>
                                        </p:tgtEl>
                                      </p:cBhvr>
                                    </p:animEffect>
                                    <p:set>
                                      <p:cBhvr>
                                        <p:cTn id="104" dur="1" fill="hold">
                                          <p:stCondLst>
                                            <p:cond delay="499"/>
                                          </p:stCondLst>
                                        </p:cTn>
                                        <p:tgtEl>
                                          <p:spTgt spid="38"/>
                                        </p:tgtEl>
                                        <p:attrNameLst>
                                          <p:attrName>style.visibility</p:attrName>
                                        </p:attrNameLst>
                                      </p:cBhvr>
                                      <p:to>
                                        <p:strVal val="hidden"/>
                                      </p:to>
                                    </p:set>
                                  </p:childTnLst>
                                </p:cTn>
                              </p:par>
                              <p:par>
                                <p:cTn id="105" presetID="14" presetClass="exit" presetSubtype="10" fill="hold" nodeType="withEffect">
                                  <p:stCondLst>
                                    <p:cond delay="0"/>
                                  </p:stCondLst>
                                  <p:childTnLst>
                                    <p:animEffect transition="out" filter="randombar(horizontal)">
                                      <p:cBhvr>
                                        <p:cTn id="106" dur="500"/>
                                        <p:tgtEl>
                                          <p:spTgt spid="41"/>
                                        </p:tgtEl>
                                      </p:cBhvr>
                                    </p:animEffect>
                                    <p:set>
                                      <p:cBhvr>
                                        <p:cTn id="10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10" grpId="0"/>
      <p:bldP spid="11" grpId="0" animBg="1"/>
      <p:bldP spid="12" grpId="0"/>
      <p:bldP spid="13" grpId="0" animBg="1"/>
      <p:bldP spid="14" grpId="0"/>
      <p:bldP spid="5" grpId="0" animBg="1"/>
      <p:bldP spid="15" grpId="0" animBg="1"/>
      <p:bldP spid="18" grpId="0" animBg="1"/>
      <p:bldP spid="19" grpId="0" animBg="1"/>
      <p:bldP spid="20" grpId="0"/>
      <p:bldP spid="21" grpId="0" animBg="1"/>
      <p:bldP spid="22" grpId="0" animBg="1"/>
      <p:bldP spid="23" grpId="0" animBg="1"/>
      <p:bldP spid="23" grpId="1" animBg="1"/>
      <p:bldP spid="23" grpId="2" animBg="1"/>
      <p:bldP spid="24" grpId="0" animBg="1"/>
      <p:bldP spid="24" grpId="1" animBg="1"/>
      <p:bldP spid="24" grpId="2" animBg="1"/>
      <p:bldP spid="24" grpId="3" animBg="1"/>
      <p:bldP spid="25" grpId="0" animBg="1"/>
      <p:bldP spid="26" grpId="0" animBg="1"/>
      <p:bldP spid="27" grpId="0" animBg="1"/>
      <p:bldP spid="35" grpId="0" animBg="1"/>
      <p:bldP spid="35" grpId="1" animBg="1"/>
      <p:bldP spid="36" grpId="0" animBg="1"/>
      <p:bldP spid="36" grpId="1" animBg="1"/>
      <p:bldP spid="45" grpId="0" animBg="1"/>
      <p:bldP spid="45" grpId="1" animBg="1"/>
      <p:bldP spid="48"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936000" y="1491630"/>
            <a:ext cx="7308000" cy="360000"/>
          </a:xfrm>
        </p:spPr>
        <p:txBody>
          <a:bodyPr>
            <a:normAutofit/>
          </a:bodyPr>
          <a:lstStyle/>
          <a:p>
            <a:r>
              <a:rPr lang="de-DE" dirty="0"/>
              <a:t>Deque, gebaut aus Blöcken/Chunks...</a:t>
            </a:r>
          </a:p>
        </p:txBody>
      </p:sp>
      <p:sp>
        <p:nvSpPr>
          <p:cNvPr id="6" name="Foliennummernplatzhalter 5"/>
          <p:cNvSpPr>
            <a:spLocks noGrp="1"/>
          </p:cNvSpPr>
          <p:nvPr>
            <p:ph type="sldNum" sz="quarter" idx="4"/>
          </p:nvPr>
        </p:nvSpPr>
        <p:spPr/>
        <p:txBody>
          <a:bodyPr/>
          <a:lstStyle/>
          <a:p>
            <a:fld id="{F9CA7F02-FF28-4D8F-AF3B-6C950C783A54}" type="slidenum">
              <a:rPr lang="de-DE" smtClean="0"/>
              <a:pPr/>
              <a:t>6</a:t>
            </a:fld>
            <a:endParaRPr lang="de-DE"/>
          </a:p>
        </p:txBody>
      </p:sp>
      <p:sp>
        <p:nvSpPr>
          <p:cNvPr id="3" name="Titel 2"/>
          <p:cNvSpPr>
            <a:spLocks noGrp="1"/>
          </p:cNvSpPr>
          <p:nvPr>
            <p:ph type="title"/>
          </p:nvPr>
        </p:nvSpPr>
        <p:spPr/>
        <p:txBody>
          <a:bodyPr/>
          <a:lstStyle/>
          <a:p>
            <a:r>
              <a:rPr lang="de-DE" dirty="0"/>
              <a:t>Was ist eine Double-</a:t>
            </a:r>
            <a:r>
              <a:rPr lang="de-DE" dirty="0" err="1"/>
              <a:t>Ended</a:t>
            </a:r>
            <a:r>
              <a:rPr lang="de-DE" dirty="0"/>
              <a:t>-Queue</a:t>
            </a:r>
          </a:p>
        </p:txBody>
      </p:sp>
      <p:sp>
        <p:nvSpPr>
          <p:cNvPr id="4" name="Inhaltsplatzhalter 3"/>
          <p:cNvSpPr>
            <a:spLocks noGrp="1"/>
          </p:cNvSpPr>
          <p:nvPr>
            <p:ph sz="quarter" idx="13"/>
          </p:nvPr>
        </p:nvSpPr>
        <p:spPr>
          <a:xfrm>
            <a:off x="936000" y="899112"/>
            <a:ext cx="7308000" cy="429622"/>
          </a:xfrm>
        </p:spPr>
        <p:txBody>
          <a:bodyPr>
            <a:normAutofit/>
          </a:bodyPr>
          <a:lstStyle/>
          <a:p>
            <a:r>
              <a:rPr lang="de-DE" dirty="0"/>
              <a:t>Allgemein: 3. Block/Chunks</a:t>
            </a:r>
          </a:p>
        </p:txBody>
      </p:sp>
      <p:sp>
        <p:nvSpPr>
          <p:cNvPr id="7" name="Fußzeilenplatzhalter 6"/>
          <p:cNvSpPr>
            <a:spLocks noGrp="1"/>
          </p:cNvSpPr>
          <p:nvPr>
            <p:ph type="ftr" sz="quarter" idx="3"/>
          </p:nvPr>
        </p:nvSpPr>
        <p:spPr/>
        <p:txBody>
          <a:bodyPr/>
          <a:lstStyle/>
          <a:p>
            <a:r>
              <a:rPr lang="de-DE" dirty="0"/>
              <a:t>TU Bergakademie Freiberg | Vortragender: Marco Naumann| 2021</a:t>
            </a:r>
          </a:p>
        </p:txBody>
      </p:sp>
      <p:graphicFrame>
        <p:nvGraphicFramePr>
          <p:cNvPr id="8" name="Table 16">
            <a:extLst>
              <a:ext uri="{FF2B5EF4-FFF2-40B4-BE49-F238E27FC236}">
                <a16:creationId xmlns:a16="http://schemas.microsoft.com/office/drawing/2014/main" id="{76BC6588-6AF4-4355-8D6E-14BC3F082EE7}"/>
              </a:ext>
            </a:extLst>
          </p:cNvPr>
          <p:cNvGraphicFramePr>
            <a:graphicFrameLocks noGrp="1"/>
          </p:cNvGraphicFramePr>
          <p:nvPr>
            <p:extLst>
              <p:ext uri="{D42A27DB-BD31-4B8C-83A1-F6EECF244321}">
                <p14:modId xmlns:p14="http://schemas.microsoft.com/office/powerpoint/2010/main" val="3418469411"/>
              </p:ext>
            </p:extLst>
          </p:nvPr>
        </p:nvGraphicFramePr>
        <p:xfrm>
          <a:off x="909807" y="2278447"/>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276765238"/>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6873852"/>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7198231"/>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97898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069375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6216577"/>
                  </a:ext>
                </a:extLst>
              </a:tr>
            </a:tbl>
          </a:graphicData>
        </a:graphic>
      </p:graphicFrame>
      <p:graphicFrame>
        <p:nvGraphicFramePr>
          <p:cNvPr id="17" name="Table 16">
            <a:extLst>
              <a:ext uri="{FF2B5EF4-FFF2-40B4-BE49-F238E27FC236}">
                <a16:creationId xmlns:a16="http://schemas.microsoft.com/office/drawing/2014/main" id="{1E8762D4-BEDE-4A27-9765-9919D75D8B32}"/>
              </a:ext>
            </a:extLst>
          </p:cNvPr>
          <p:cNvGraphicFramePr>
            <a:graphicFrameLocks noGrp="1"/>
          </p:cNvGraphicFramePr>
          <p:nvPr>
            <p:extLst>
              <p:ext uri="{D42A27DB-BD31-4B8C-83A1-F6EECF244321}">
                <p14:modId xmlns:p14="http://schemas.microsoft.com/office/powerpoint/2010/main" val="4275213296"/>
              </p:ext>
            </p:extLst>
          </p:nvPr>
        </p:nvGraphicFramePr>
        <p:xfrm>
          <a:off x="2405565" y="2456343"/>
          <a:ext cx="853981" cy="146304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733512442"/>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711996"/>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655957"/>
                  </a:ext>
                </a:extLst>
              </a:tr>
              <a:tr h="354013">
                <a:tc>
                  <a:txBody>
                    <a:bodyPr/>
                    <a:lstStyle/>
                    <a:p>
                      <a:r>
                        <a:rPr lang="en-US" dirty="0"/>
                        <a:t>ch0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043857"/>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413385"/>
                  </a:ext>
                </a:extLst>
              </a:tr>
            </a:tbl>
          </a:graphicData>
        </a:graphic>
      </p:graphicFrame>
      <p:cxnSp>
        <p:nvCxnSpPr>
          <p:cNvPr id="37" name="Connector: Elbow 36">
            <a:extLst>
              <a:ext uri="{FF2B5EF4-FFF2-40B4-BE49-F238E27FC236}">
                <a16:creationId xmlns:a16="http://schemas.microsoft.com/office/drawing/2014/main" id="{689BC0EC-EC72-440E-A1A0-DD136A7B5F09}"/>
              </a:ext>
            </a:extLst>
          </p:cNvPr>
          <p:cNvCxnSpPr/>
          <p:nvPr/>
        </p:nvCxnSpPr>
        <p:spPr>
          <a:xfrm>
            <a:off x="1756611" y="3187863"/>
            <a:ext cx="641684" cy="180979"/>
          </a:xfrm>
          <a:prstGeom prst="bentConnector3">
            <a:avLst>
              <a:gd name="adj1" fmla="val 4875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EC194BE1-1B70-445F-861D-999E50FD24F6}"/>
              </a:ext>
            </a:extLst>
          </p:cNvPr>
          <p:cNvCxnSpPr>
            <a:cxnSpLocks/>
          </p:cNvCxnSpPr>
          <p:nvPr/>
        </p:nvCxnSpPr>
        <p:spPr>
          <a:xfrm flipV="1">
            <a:off x="1739241" y="3419793"/>
            <a:ext cx="659054" cy="133925"/>
          </a:xfrm>
          <a:prstGeom prst="bentConnector3">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Table 42">
            <a:extLst>
              <a:ext uri="{FF2B5EF4-FFF2-40B4-BE49-F238E27FC236}">
                <a16:creationId xmlns:a16="http://schemas.microsoft.com/office/drawing/2014/main" id="{906893DC-8BE4-442B-B5B5-94F7EDA7A2C7}"/>
              </a:ext>
            </a:extLst>
          </p:cNvPr>
          <p:cNvGraphicFramePr>
            <a:graphicFrameLocks noGrp="1"/>
          </p:cNvGraphicFramePr>
          <p:nvPr>
            <p:extLst>
              <p:ext uri="{D42A27DB-BD31-4B8C-83A1-F6EECF244321}">
                <p14:modId xmlns:p14="http://schemas.microsoft.com/office/powerpoint/2010/main" val="2560857314"/>
              </p:ext>
            </p:extLst>
          </p:nvPr>
        </p:nvGraphicFramePr>
        <p:xfrm>
          <a:off x="3992628" y="2634042"/>
          <a:ext cx="853981" cy="109728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890797469"/>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387780"/>
                  </a:ext>
                </a:extLst>
              </a:tr>
              <a:tr h="354013">
                <a:tc>
                  <a:txBody>
                    <a:bodyPr/>
                    <a:lstStyle/>
                    <a:p>
                      <a:r>
                        <a:rPr lang="en-US" dirty="0"/>
                        <a:t>e1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76922"/>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8355398"/>
                  </a:ext>
                </a:extLst>
              </a:tr>
            </a:tbl>
          </a:graphicData>
        </a:graphic>
      </p:graphicFrame>
      <p:cxnSp>
        <p:nvCxnSpPr>
          <p:cNvPr id="54" name="Connector: Elbow 53">
            <a:extLst>
              <a:ext uri="{FF2B5EF4-FFF2-40B4-BE49-F238E27FC236}">
                <a16:creationId xmlns:a16="http://schemas.microsoft.com/office/drawing/2014/main" id="{84E95448-007D-4870-89BB-8D04D689C126}"/>
              </a:ext>
            </a:extLst>
          </p:cNvPr>
          <p:cNvCxnSpPr>
            <a:cxnSpLocks/>
          </p:cNvCxnSpPr>
          <p:nvPr/>
        </p:nvCxnSpPr>
        <p:spPr>
          <a:xfrm flipV="1">
            <a:off x="3266816" y="2848320"/>
            <a:ext cx="725812" cy="562589"/>
          </a:xfrm>
          <a:prstGeom prst="bentConnector3">
            <a:avLst>
              <a:gd name="adj1" fmla="val 25722"/>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AC5FA2DC-3849-4B4E-B073-485CB0720079}"/>
              </a:ext>
            </a:extLst>
          </p:cNvPr>
          <p:cNvCxnSpPr>
            <a:cxnSpLocks/>
          </p:cNvCxnSpPr>
          <p:nvPr/>
        </p:nvCxnSpPr>
        <p:spPr>
          <a:xfrm flipV="1">
            <a:off x="1756611" y="2619874"/>
            <a:ext cx="641684" cy="228446"/>
          </a:xfrm>
          <a:prstGeom prst="bentConnector3">
            <a:avLst>
              <a:gd name="adj1" fmla="val 50000"/>
            </a:avLst>
          </a:prstGeom>
          <a:ln w="25400">
            <a:solidFill>
              <a:srgbClr val="33333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D21A952-53FF-4EC6-BEAB-F091B3C448EC}"/>
              </a:ext>
            </a:extLst>
          </p:cNvPr>
          <p:cNvCxnSpPr>
            <a:cxnSpLocks/>
          </p:cNvCxnSpPr>
          <p:nvPr/>
        </p:nvCxnSpPr>
        <p:spPr>
          <a:xfrm flipV="1">
            <a:off x="1783152" y="2228323"/>
            <a:ext cx="827440" cy="222896"/>
          </a:xfrm>
          <a:prstGeom prst="bentConnector3">
            <a:avLst>
              <a:gd name="adj1" fmla="val 32551"/>
            </a:avLst>
          </a:prstGeom>
          <a:ln w="254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Connector: Elbow 62">
            <a:extLst>
              <a:ext uri="{FF2B5EF4-FFF2-40B4-BE49-F238E27FC236}">
                <a16:creationId xmlns:a16="http://schemas.microsoft.com/office/drawing/2014/main" id="{3DF61FAB-B341-4CF3-A7DF-B446DD62A7BE}"/>
              </a:ext>
            </a:extLst>
          </p:cNvPr>
          <p:cNvCxnSpPr>
            <a:cxnSpLocks/>
          </p:cNvCxnSpPr>
          <p:nvPr/>
        </p:nvCxnSpPr>
        <p:spPr>
          <a:xfrm>
            <a:off x="2610592" y="2232872"/>
            <a:ext cx="1382036" cy="818956"/>
          </a:xfrm>
          <a:prstGeom prst="bentConnector3">
            <a:avLst>
              <a:gd name="adj1" fmla="val 65852"/>
            </a:avLst>
          </a:prstGeom>
          <a:ln w="254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B9311B78-D6F2-466C-BA67-3DD33D5D1C15}"/>
              </a:ext>
            </a:extLst>
          </p:cNvPr>
          <p:cNvCxnSpPr>
            <a:cxnSpLocks/>
          </p:cNvCxnSpPr>
          <p:nvPr/>
        </p:nvCxnSpPr>
        <p:spPr>
          <a:xfrm>
            <a:off x="1783152" y="3940315"/>
            <a:ext cx="956028" cy="214031"/>
          </a:xfrm>
          <a:prstGeom prst="bentConnector3">
            <a:avLst>
              <a:gd name="adj1" fmla="val 32565"/>
            </a:avLst>
          </a:prstGeom>
          <a:ln w="254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Connector: Elbow 76">
            <a:extLst>
              <a:ext uri="{FF2B5EF4-FFF2-40B4-BE49-F238E27FC236}">
                <a16:creationId xmlns:a16="http://schemas.microsoft.com/office/drawing/2014/main" id="{C9339012-7899-44DC-A8B5-27A80A79ECE9}"/>
              </a:ext>
            </a:extLst>
          </p:cNvPr>
          <p:cNvCxnSpPr>
            <a:cxnSpLocks/>
          </p:cNvCxnSpPr>
          <p:nvPr/>
        </p:nvCxnSpPr>
        <p:spPr>
          <a:xfrm flipV="1">
            <a:off x="2832555" y="3301895"/>
            <a:ext cx="1160073" cy="849135"/>
          </a:xfrm>
          <a:prstGeom prst="bentConnector3">
            <a:avLst>
              <a:gd name="adj1" fmla="val 59853"/>
            </a:avLst>
          </a:prstGeom>
          <a:ln w="25400" cap="flat" cmpd="sng" algn="ctr">
            <a:solidFill>
              <a:srgbClr val="FF000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87" name="Table 16">
            <a:extLst>
              <a:ext uri="{FF2B5EF4-FFF2-40B4-BE49-F238E27FC236}">
                <a16:creationId xmlns:a16="http://schemas.microsoft.com/office/drawing/2014/main" id="{E7B48C87-5BB3-4633-8FEF-89C623BF4637}"/>
              </a:ext>
            </a:extLst>
          </p:cNvPr>
          <p:cNvGraphicFramePr>
            <a:graphicFrameLocks noGrp="1"/>
          </p:cNvGraphicFramePr>
          <p:nvPr>
            <p:extLst>
              <p:ext uri="{D42A27DB-BD31-4B8C-83A1-F6EECF244321}">
                <p14:modId xmlns:p14="http://schemas.microsoft.com/office/powerpoint/2010/main" val="1619840795"/>
              </p:ext>
            </p:extLst>
          </p:nvPr>
        </p:nvGraphicFramePr>
        <p:xfrm>
          <a:off x="909398" y="2278050"/>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276765238"/>
                    </a:ext>
                  </a:extLst>
                </a:gridCol>
              </a:tblGrid>
              <a:tr h="354013">
                <a:tc>
                  <a:txBody>
                    <a:bodyPr/>
                    <a:lstStyle/>
                    <a:p>
                      <a:r>
                        <a:rPr lang="en-US" dirty="0"/>
                        <a:t>head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6873852"/>
                  </a:ext>
                </a:extLst>
              </a:tr>
              <a:tr h="354013">
                <a:tc>
                  <a:txBody>
                    <a:bodyPr/>
                    <a:lstStyle/>
                    <a:p>
                      <a:r>
                        <a:rPr lang="en-US" dirty="0"/>
                        <a:t>blocks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7198231"/>
                  </a:ext>
                </a:extLst>
              </a:tr>
              <a:tr h="354013">
                <a:tc>
                  <a:txBody>
                    <a:bodyPr/>
                    <a:lstStyle/>
                    <a:p>
                      <a:r>
                        <a:rPr lang="en-US" dirty="0" err="1"/>
                        <a:t>headBl</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978988"/>
                  </a:ext>
                </a:extLst>
              </a:tr>
              <a:tr h="354013">
                <a:tc>
                  <a:txBody>
                    <a:bodyPr/>
                    <a:lstStyle/>
                    <a:p>
                      <a:r>
                        <a:rPr lang="en-US" dirty="0" err="1"/>
                        <a:t>tailBl</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0693758"/>
                  </a:ext>
                </a:extLst>
              </a:tr>
              <a:tr h="354013">
                <a:tc>
                  <a:txBody>
                    <a:bodyPr/>
                    <a:lstStyle/>
                    <a:p>
                      <a:r>
                        <a:rPr lang="en-US" dirty="0"/>
                        <a:t>tail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6216577"/>
                  </a:ext>
                </a:extLst>
              </a:tr>
            </a:tbl>
          </a:graphicData>
        </a:graphic>
      </p:graphicFrame>
      <p:graphicFrame>
        <p:nvGraphicFramePr>
          <p:cNvPr id="88" name="Table 87">
            <a:extLst>
              <a:ext uri="{FF2B5EF4-FFF2-40B4-BE49-F238E27FC236}">
                <a16:creationId xmlns:a16="http://schemas.microsoft.com/office/drawing/2014/main" id="{4277B08F-6F22-4DB0-82E9-1AF5D04A219D}"/>
              </a:ext>
            </a:extLst>
          </p:cNvPr>
          <p:cNvGraphicFramePr>
            <a:graphicFrameLocks noGrp="1"/>
          </p:cNvGraphicFramePr>
          <p:nvPr>
            <p:extLst>
              <p:ext uri="{D42A27DB-BD31-4B8C-83A1-F6EECF244321}">
                <p14:modId xmlns:p14="http://schemas.microsoft.com/office/powerpoint/2010/main" val="3565725871"/>
              </p:ext>
            </p:extLst>
          </p:nvPr>
        </p:nvGraphicFramePr>
        <p:xfrm>
          <a:off x="910659" y="2279707"/>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4234261184"/>
                    </a:ext>
                  </a:extLst>
                </a:gridCol>
              </a:tblGrid>
              <a:tr h="354013">
                <a:tc>
                  <a:txBody>
                    <a:bodyPr/>
                    <a:lstStyle/>
                    <a:p>
                      <a:r>
                        <a:rPr lang="en-US" dirty="0"/>
                        <a:t>head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5716100"/>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8818805"/>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383409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5081906"/>
                  </a:ext>
                </a:extLst>
              </a:tr>
              <a:tr h="354013">
                <a:tc>
                  <a:txBody>
                    <a:bodyPr/>
                    <a:lstStyle/>
                    <a:p>
                      <a:r>
                        <a:rPr lang="en-US" dirty="0"/>
                        <a:t>tail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6050820"/>
                  </a:ext>
                </a:extLst>
              </a:tr>
            </a:tbl>
          </a:graphicData>
        </a:graphic>
      </p:graphicFrame>
      <p:graphicFrame>
        <p:nvGraphicFramePr>
          <p:cNvPr id="89" name="Table 16">
            <a:extLst>
              <a:ext uri="{FF2B5EF4-FFF2-40B4-BE49-F238E27FC236}">
                <a16:creationId xmlns:a16="http://schemas.microsoft.com/office/drawing/2014/main" id="{1EB9EA1F-38A9-476C-86FE-DFDAF3F7C573}"/>
              </a:ext>
            </a:extLst>
          </p:cNvPr>
          <p:cNvGraphicFramePr>
            <a:graphicFrameLocks noGrp="1"/>
          </p:cNvGraphicFramePr>
          <p:nvPr>
            <p:extLst>
              <p:ext uri="{D42A27DB-BD31-4B8C-83A1-F6EECF244321}">
                <p14:modId xmlns:p14="http://schemas.microsoft.com/office/powerpoint/2010/main" val="3885366847"/>
              </p:ext>
            </p:extLst>
          </p:nvPr>
        </p:nvGraphicFramePr>
        <p:xfrm>
          <a:off x="909779" y="2278715"/>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276765238"/>
                    </a:ext>
                  </a:extLst>
                </a:gridCol>
              </a:tblGrid>
              <a:tr h="354013">
                <a:tc>
                  <a:txBody>
                    <a:bodyPr/>
                    <a:lstStyle/>
                    <a:p>
                      <a:r>
                        <a:rPr lang="en-US" dirty="0"/>
                        <a:t>head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6873852"/>
                  </a:ext>
                </a:extLst>
              </a:tr>
              <a:tr h="354013">
                <a:tc>
                  <a:txBody>
                    <a:bodyPr/>
                    <a:lstStyle/>
                    <a:p>
                      <a:r>
                        <a:rPr lang="en-US" dirty="0"/>
                        <a:t>blocks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7198231"/>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97898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0693758"/>
                  </a:ext>
                </a:extLst>
              </a:tr>
              <a:tr h="354013">
                <a:tc>
                  <a:txBody>
                    <a:bodyPr/>
                    <a:lstStyle/>
                    <a:p>
                      <a:r>
                        <a:rPr lang="en-US" dirty="0"/>
                        <a:t>tail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6216577"/>
                  </a:ext>
                </a:extLst>
              </a:tr>
            </a:tbl>
          </a:graphicData>
        </a:graphic>
      </p:graphicFrame>
    </p:spTree>
    <p:extLst>
      <p:ext uri="{BB962C8B-B14F-4D97-AF65-F5344CB8AC3E}">
        <p14:creationId xmlns:p14="http://schemas.microsoft.com/office/powerpoint/2010/main" val="76206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936000" y="1491630"/>
            <a:ext cx="7308000" cy="360000"/>
          </a:xfrm>
        </p:spPr>
        <p:txBody>
          <a:bodyPr>
            <a:normAutofit/>
          </a:bodyPr>
          <a:lstStyle/>
          <a:p>
            <a:r>
              <a:rPr lang="de-DE" dirty="0"/>
              <a:t>Deque, gebaut aus Blöcken/Chunks...</a:t>
            </a:r>
          </a:p>
        </p:txBody>
      </p:sp>
      <p:sp>
        <p:nvSpPr>
          <p:cNvPr id="6" name="Foliennummernplatzhalter 5"/>
          <p:cNvSpPr>
            <a:spLocks noGrp="1"/>
          </p:cNvSpPr>
          <p:nvPr>
            <p:ph type="sldNum" sz="quarter" idx="4"/>
          </p:nvPr>
        </p:nvSpPr>
        <p:spPr/>
        <p:txBody>
          <a:bodyPr/>
          <a:lstStyle/>
          <a:p>
            <a:r>
              <a:rPr lang="de-DE" dirty="0"/>
              <a:t>7</a:t>
            </a:r>
          </a:p>
        </p:txBody>
      </p:sp>
      <p:sp>
        <p:nvSpPr>
          <p:cNvPr id="3" name="Titel 2"/>
          <p:cNvSpPr>
            <a:spLocks noGrp="1"/>
          </p:cNvSpPr>
          <p:nvPr>
            <p:ph type="title"/>
          </p:nvPr>
        </p:nvSpPr>
        <p:spPr/>
        <p:txBody>
          <a:bodyPr/>
          <a:lstStyle/>
          <a:p>
            <a:r>
              <a:rPr lang="de-DE" dirty="0"/>
              <a:t>Was ist eine Double-</a:t>
            </a:r>
            <a:r>
              <a:rPr lang="de-DE" dirty="0" err="1"/>
              <a:t>Ended</a:t>
            </a:r>
            <a:r>
              <a:rPr lang="de-DE" dirty="0"/>
              <a:t>-Queue?</a:t>
            </a:r>
          </a:p>
        </p:txBody>
      </p:sp>
      <p:sp>
        <p:nvSpPr>
          <p:cNvPr id="4" name="Inhaltsplatzhalter 3"/>
          <p:cNvSpPr>
            <a:spLocks noGrp="1"/>
          </p:cNvSpPr>
          <p:nvPr>
            <p:ph sz="quarter" idx="13"/>
          </p:nvPr>
        </p:nvSpPr>
        <p:spPr>
          <a:xfrm>
            <a:off x="936000" y="899112"/>
            <a:ext cx="7308000" cy="429622"/>
          </a:xfrm>
        </p:spPr>
        <p:txBody>
          <a:bodyPr>
            <a:normAutofit/>
          </a:bodyPr>
          <a:lstStyle/>
          <a:p>
            <a:r>
              <a:rPr lang="de-DE" dirty="0"/>
              <a:t>Allgemein: 3. Block/Chunks</a:t>
            </a:r>
          </a:p>
        </p:txBody>
      </p:sp>
      <p:sp>
        <p:nvSpPr>
          <p:cNvPr id="7" name="Fußzeilenplatzhalter 6"/>
          <p:cNvSpPr>
            <a:spLocks noGrp="1"/>
          </p:cNvSpPr>
          <p:nvPr>
            <p:ph type="ftr" sz="quarter" idx="3"/>
          </p:nvPr>
        </p:nvSpPr>
        <p:spPr/>
        <p:txBody>
          <a:bodyPr/>
          <a:lstStyle/>
          <a:p>
            <a:r>
              <a:rPr lang="de-DE" dirty="0"/>
              <a:t>TU Bergakademie Freiberg | Vortragender: Marco Naumann| 2021</a:t>
            </a:r>
          </a:p>
        </p:txBody>
      </p:sp>
      <p:sp>
        <p:nvSpPr>
          <p:cNvPr id="20" name="Inhaltsplatzhalter 1">
            <a:extLst>
              <a:ext uri="{FF2B5EF4-FFF2-40B4-BE49-F238E27FC236}">
                <a16:creationId xmlns:a16="http://schemas.microsoft.com/office/drawing/2014/main" id="{B146FE48-8587-4390-9806-E95AE25BC6B2}"/>
              </a:ext>
            </a:extLst>
          </p:cNvPr>
          <p:cNvSpPr txBox="1">
            <a:spLocks/>
          </p:cNvSpPr>
          <p:nvPr/>
        </p:nvSpPr>
        <p:spPr>
          <a:xfrm>
            <a:off x="5372965" y="296885"/>
            <a:ext cx="3888429" cy="2063697"/>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Fügen wir doch einfach mal was ein:</a:t>
            </a:r>
          </a:p>
          <a:p>
            <a:r>
              <a:rPr lang="de-DE" dirty="0"/>
              <a:t>deque_add_back </a:t>
            </a:r>
          </a:p>
          <a:p>
            <a:r>
              <a:rPr lang="de-DE" dirty="0"/>
              <a:t>… mehr… noch mehr… viel mehr</a:t>
            </a:r>
          </a:p>
          <a:p>
            <a:r>
              <a:rPr lang="de-DE" dirty="0"/>
              <a:t>Deque_add_front</a:t>
            </a:r>
          </a:p>
          <a:p>
            <a:r>
              <a:rPr lang="de-DE" dirty="0"/>
              <a:t>… mehr… noch mehr… viel mehr</a:t>
            </a:r>
          </a:p>
          <a:p>
            <a:r>
              <a:rPr lang="de-DE" dirty="0"/>
              <a:t> </a:t>
            </a:r>
          </a:p>
          <a:p>
            <a:endParaRPr lang="de-DE" dirty="0"/>
          </a:p>
          <a:p>
            <a:endParaRPr lang="de-DE" dirty="0"/>
          </a:p>
          <a:p>
            <a:endParaRPr lang="de-DE" dirty="0"/>
          </a:p>
        </p:txBody>
      </p:sp>
      <p:graphicFrame>
        <p:nvGraphicFramePr>
          <p:cNvPr id="8" name="Table 16">
            <a:extLst>
              <a:ext uri="{FF2B5EF4-FFF2-40B4-BE49-F238E27FC236}">
                <a16:creationId xmlns:a16="http://schemas.microsoft.com/office/drawing/2014/main" id="{76BC6588-6AF4-4355-8D6E-14BC3F082EE7}"/>
              </a:ext>
            </a:extLst>
          </p:cNvPr>
          <p:cNvGraphicFramePr>
            <a:graphicFrameLocks noGrp="1"/>
          </p:cNvGraphicFramePr>
          <p:nvPr/>
        </p:nvGraphicFramePr>
        <p:xfrm>
          <a:off x="909807" y="2278447"/>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276765238"/>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6873852"/>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7198231"/>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97898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069375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6216577"/>
                  </a:ext>
                </a:extLst>
              </a:tr>
            </a:tbl>
          </a:graphicData>
        </a:graphic>
      </p:graphicFrame>
      <p:graphicFrame>
        <p:nvGraphicFramePr>
          <p:cNvPr id="17" name="Table 16">
            <a:extLst>
              <a:ext uri="{FF2B5EF4-FFF2-40B4-BE49-F238E27FC236}">
                <a16:creationId xmlns:a16="http://schemas.microsoft.com/office/drawing/2014/main" id="{1E8762D4-BEDE-4A27-9765-9919D75D8B32}"/>
              </a:ext>
            </a:extLst>
          </p:cNvPr>
          <p:cNvGraphicFramePr>
            <a:graphicFrameLocks noGrp="1"/>
          </p:cNvGraphicFramePr>
          <p:nvPr/>
        </p:nvGraphicFramePr>
        <p:xfrm>
          <a:off x="2405565" y="2456343"/>
          <a:ext cx="853981" cy="146304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733512442"/>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711996"/>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655957"/>
                  </a:ext>
                </a:extLst>
              </a:tr>
              <a:tr h="354013">
                <a:tc>
                  <a:txBody>
                    <a:bodyPr/>
                    <a:lstStyle/>
                    <a:p>
                      <a:r>
                        <a:rPr lang="en-US" dirty="0"/>
                        <a:t>ch0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043857"/>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413385"/>
                  </a:ext>
                </a:extLst>
              </a:tr>
            </a:tbl>
          </a:graphicData>
        </a:graphic>
      </p:graphicFrame>
      <p:cxnSp>
        <p:nvCxnSpPr>
          <p:cNvPr id="37" name="Connector: Elbow 36">
            <a:extLst>
              <a:ext uri="{FF2B5EF4-FFF2-40B4-BE49-F238E27FC236}">
                <a16:creationId xmlns:a16="http://schemas.microsoft.com/office/drawing/2014/main" id="{689BC0EC-EC72-440E-A1A0-DD136A7B5F09}"/>
              </a:ext>
            </a:extLst>
          </p:cNvPr>
          <p:cNvCxnSpPr/>
          <p:nvPr/>
        </p:nvCxnSpPr>
        <p:spPr>
          <a:xfrm>
            <a:off x="1756611" y="3187863"/>
            <a:ext cx="641684" cy="180979"/>
          </a:xfrm>
          <a:prstGeom prst="bentConnector3">
            <a:avLst>
              <a:gd name="adj1" fmla="val 4875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EC194BE1-1B70-445F-861D-999E50FD24F6}"/>
              </a:ext>
            </a:extLst>
          </p:cNvPr>
          <p:cNvCxnSpPr>
            <a:cxnSpLocks/>
          </p:cNvCxnSpPr>
          <p:nvPr/>
        </p:nvCxnSpPr>
        <p:spPr>
          <a:xfrm flipV="1">
            <a:off x="1783152" y="3419794"/>
            <a:ext cx="615143" cy="133924"/>
          </a:xfrm>
          <a:prstGeom prst="bentConnector3">
            <a:avLst>
              <a:gd name="adj1" fmla="val 50775"/>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Table 42">
            <a:extLst>
              <a:ext uri="{FF2B5EF4-FFF2-40B4-BE49-F238E27FC236}">
                <a16:creationId xmlns:a16="http://schemas.microsoft.com/office/drawing/2014/main" id="{906893DC-8BE4-442B-B5B5-94F7EDA7A2C7}"/>
              </a:ext>
            </a:extLst>
          </p:cNvPr>
          <p:cNvGraphicFramePr>
            <a:graphicFrameLocks noGrp="1"/>
          </p:cNvGraphicFramePr>
          <p:nvPr>
            <p:extLst>
              <p:ext uri="{D42A27DB-BD31-4B8C-83A1-F6EECF244321}">
                <p14:modId xmlns:p14="http://schemas.microsoft.com/office/powerpoint/2010/main" val="2657402987"/>
              </p:ext>
            </p:extLst>
          </p:nvPr>
        </p:nvGraphicFramePr>
        <p:xfrm>
          <a:off x="3992628" y="2634042"/>
          <a:ext cx="853981" cy="109728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890797469"/>
                    </a:ext>
                  </a:extLst>
                </a:gridCol>
              </a:tblGrid>
              <a:tr h="354013">
                <a:tc>
                  <a:txBody>
                    <a:bodyPr/>
                    <a:lstStyle/>
                    <a:p>
                      <a:r>
                        <a:rPr lang="en-US" dirty="0"/>
                        <a:t>e3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387780"/>
                  </a:ext>
                </a:extLst>
              </a:tr>
              <a:tr h="354013">
                <a:tc>
                  <a:txBody>
                    <a:bodyPr/>
                    <a:lstStyle/>
                    <a:p>
                      <a:r>
                        <a:rPr lang="en-US" dirty="0"/>
                        <a:t>e1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76922"/>
                  </a:ext>
                </a:extLst>
              </a:tr>
              <a:tr h="354013">
                <a:tc>
                  <a:txBody>
                    <a:bodyPr/>
                    <a:lstStyle/>
                    <a:p>
                      <a:r>
                        <a:rPr lang="en-US" dirty="0"/>
                        <a:t>e2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8355398"/>
                  </a:ext>
                </a:extLst>
              </a:tr>
            </a:tbl>
          </a:graphicData>
        </a:graphic>
      </p:graphicFrame>
      <p:cxnSp>
        <p:nvCxnSpPr>
          <p:cNvPr id="54" name="Connector: Elbow 53">
            <a:extLst>
              <a:ext uri="{FF2B5EF4-FFF2-40B4-BE49-F238E27FC236}">
                <a16:creationId xmlns:a16="http://schemas.microsoft.com/office/drawing/2014/main" id="{84E95448-007D-4870-89BB-8D04D689C126}"/>
              </a:ext>
            </a:extLst>
          </p:cNvPr>
          <p:cNvCxnSpPr>
            <a:cxnSpLocks/>
          </p:cNvCxnSpPr>
          <p:nvPr/>
        </p:nvCxnSpPr>
        <p:spPr>
          <a:xfrm flipV="1">
            <a:off x="3266816" y="2848320"/>
            <a:ext cx="725812" cy="562589"/>
          </a:xfrm>
          <a:prstGeom prst="bentConnector3">
            <a:avLst>
              <a:gd name="adj1" fmla="val 46719"/>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AC5FA2DC-3849-4B4E-B073-485CB0720079}"/>
              </a:ext>
            </a:extLst>
          </p:cNvPr>
          <p:cNvCxnSpPr>
            <a:cxnSpLocks/>
          </p:cNvCxnSpPr>
          <p:nvPr/>
        </p:nvCxnSpPr>
        <p:spPr>
          <a:xfrm flipV="1">
            <a:off x="1756611" y="2619874"/>
            <a:ext cx="641684" cy="228446"/>
          </a:xfrm>
          <a:prstGeom prst="bentConnector3">
            <a:avLst>
              <a:gd name="adj1" fmla="val 50000"/>
            </a:avLst>
          </a:prstGeom>
          <a:ln w="25400">
            <a:solidFill>
              <a:srgbClr val="33333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D21A952-53FF-4EC6-BEAB-F091B3C448EC}"/>
              </a:ext>
            </a:extLst>
          </p:cNvPr>
          <p:cNvCxnSpPr>
            <a:cxnSpLocks/>
          </p:cNvCxnSpPr>
          <p:nvPr/>
        </p:nvCxnSpPr>
        <p:spPr>
          <a:xfrm flipV="1">
            <a:off x="1783152" y="2228323"/>
            <a:ext cx="827440" cy="222896"/>
          </a:xfrm>
          <a:prstGeom prst="bentConnector3">
            <a:avLst>
              <a:gd name="adj1" fmla="val 32551"/>
            </a:avLst>
          </a:prstGeom>
          <a:ln w="254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Connector: Elbow 62">
            <a:extLst>
              <a:ext uri="{FF2B5EF4-FFF2-40B4-BE49-F238E27FC236}">
                <a16:creationId xmlns:a16="http://schemas.microsoft.com/office/drawing/2014/main" id="{3DF61FAB-B341-4CF3-A7DF-B446DD62A7BE}"/>
              </a:ext>
            </a:extLst>
          </p:cNvPr>
          <p:cNvCxnSpPr>
            <a:cxnSpLocks/>
          </p:cNvCxnSpPr>
          <p:nvPr/>
        </p:nvCxnSpPr>
        <p:spPr>
          <a:xfrm>
            <a:off x="2610592" y="2232872"/>
            <a:ext cx="1382036" cy="534391"/>
          </a:xfrm>
          <a:prstGeom prst="bentConnector3">
            <a:avLst>
              <a:gd name="adj1" fmla="val 62768"/>
            </a:avLst>
          </a:prstGeom>
          <a:ln w="254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B9311B78-D6F2-466C-BA67-3DD33D5D1C15}"/>
              </a:ext>
            </a:extLst>
          </p:cNvPr>
          <p:cNvCxnSpPr>
            <a:cxnSpLocks/>
          </p:cNvCxnSpPr>
          <p:nvPr/>
        </p:nvCxnSpPr>
        <p:spPr>
          <a:xfrm>
            <a:off x="1783152" y="3940315"/>
            <a:ext cx="956028" cy="214031"/>
          </a:xfrm>
          <a:prstGeom prst="bentConnector3">
            <a:avLst>
              <a:gd name="adj1" fmla="val 32565"/>
            </a:avLst>
          </a:prstGeom>
          <a:ln w="254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Connector: Elbow 76">
            <a:extLst>
              <a:ext uri="{FF2B5EF4-FFF2-40B4-BE49-F238E27FC236}">
                <a16:creationId xmlns:a16="http://schemas.microsoft.com/office/drawing/2014/main" id="{C9339012-7899-44DC-A8B5-27A80A79ECE9}"/>
              </a:ext>
            </a:extLst>
          </p:cNvPr>
          <p:cNvCxnSpPr>
            <a:cxnSpLocks/>
          </p:cNvCxnSpPr>
          <p:nvPr/>
        </p:nvCxnSpPr>
        <p:spPr>
          <a:xfrm flipV="1">
            <a:off x="2832555" y="3553718"/>
            <a:ext cx="1160073" cy="597313"/>
          </a:xfrm>
          <a:prstGeom prst="bentConnector3">
            <a:avLst>
              <a:gd name="adj1" fmla="val 58297"/>
            </a:avLst>
          </a:prstGeom>
          <a:ln w="25400" cap="flat" cmpd="sng" algn="ctr">
            <a:solidFill>
              <a:srgbClr val="FF000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87" name="Table 16">
            <a:extLst>
              <a:ext uri="{FF2B5EF4-FFF2-40B4-BE49-F238E27FC236}">
                <a16:creationId xmlns:a16="http://schemas.microsoft.com/office/drawing/2014/main" id="{E7B48C87-5BB3-4633-8FEF-89C623BF4637}"/>
              </a:ext>
            </a:extLst>
          </p:cNvPr>
          <p:cNvGraphicFramePr>
            <a:graphicFrameLocks noGrp="1"/>
          </p:cNvGraphicFramePr>
          <p:nvPr/>
        </p:nvGraphicFramePr>
        <p:xfrm>
          <a:off x="909398" y="2278050"/>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276765238"/>
                    </a:ext>
                  </a:extLst>
                </a:gridCol>
              </a:tblGrid>
              <a:tr h="354013">
                <a:tc>
                  <a:txBody>
                    <a:bodyPr/>
                    <a:lstStyle/>
                    <a:p>
                      <a:r>
                        <a:rPr lang="en-US" dirty="0"/>
                        <a:t>head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6873852"/>
                  </a:ext>
                </a:extLst>
              </a:tr>
              <a:tr h="354013">
                <a:tc>
                  <a:txBody>
                    <a:bodyPr/>
                    <a:lstStyle/>
                    <a:p>
                      <a:r>
                        <a:rPr lang="en-US" dirty="0"/>
                        <a:t>blocks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7198231"/>
                  </a:ext>
                </a:extLst>
              </a:tr>
              <a:tr h="354013">
                <a:tc>
                  <a:txBody>
                    <a:bodyPr/>
                    <a:lstStyle/>
                    <a:p>
                      <a:r>
                        <a:rPr lang="en-US" dirty="0" err="1"/>
                        <a:t>headBl</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978988"/>
                  </a:ext>
                </a:extLst>
              </a:tr>
              <a:tr h="354013">
                <a:tc>
                  <a:txBody>
                    <a:bodyPr/>
                    <a:lstStyle/>
                    <a:p>
                      <a:r>
                        <a:rPr lang="en-US" dirty="0" err="1"/>
                        <a:t>tailBl</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0693758"/>
                  </a:ext>
                </a:extLst>
              </a:tr>
              <a:tr h="354013">
                <a:tc>
                  <a:txBody>
                    <a:bodyPr/>
                    <a:lstStyle/>
                    <a:p>
                      <a:r>
                        <a:rPr lang="en-US" dirty="0"/>
                        <a:t>tail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6216577"/>
                  </a:ext>
                </a:extLst>
              </a:tr>
            </a:tbl>
          </a:graphicData>
        </a:graphic>
      </p:graphicFrame>
      <p:graphicFrame>
        <p:nvGraphicFramePr>
          <p:cNvPr id="28" name="Table 27">
            <a:extLst>
              <a:ext uri="{FF2B5EF4-FFF2-40B4-BE49-F238E27FC236}">
                <a16:creationId xmlns:a16="http://schemas.microsoft.com/office/drawing/2014/main" id="{EFDF1EB4-DC73-4676-A525-88124B856AB4}"/>
              </a:ext>
            </a:extLst>
          </p:cNvPr>
          <p:cNvGraphicFramePr>
            <a:graphicFrameLocks noGrp="1"/>
          </p:cNvGraphicFramePr>
          <p:nvPr>
            <p:extLst>
              <p:ext uri="{D42A27DB-BD31-4B8C-83A1-F6EECF244321}">
                <p14:modId xmlns:p14="http://schemas.microsoft.com/office/powerpoint/2010/main" val="3872846087"/>
              </p:ext>
            </p:extLst>
          </p:nvPr>
        </p:nvGraphicFramePr>
        <p:xfrm>
          <a:off x="2404494" y="2455981"/>
          <a:ext cx="853981" cy="146304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733512442"/>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711996"/>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655957"/>
                  </a:ext>
                </a:extLst>
              </a:tr>
              <a:tr h="354013">
                <a:tc>
                  <a:txBody>
                    <a:bodyPr/>
                    <a:lstStyle/>
                    <a:p>
                      <a:r>
                        <a:rPr lang="en-US" dirty="0"/>
                        <a:t>ch0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043857"/>
                  </a:ext>
                </a:extLst>
              </a:tr>
              <a:tr h="354013">
                <a:tc>
                  <a:txBody>
                    <a:bodyPr/>
                    <a:lstStyle/>
                    <a:p>
                      <a:r>
                        <a:rPr lang="en-US" dirty="0"/>
                        <a:t>ch1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413385"/>
                  </a:ext>
                </a:extLst>
              </a:tr>
            </a:tbl>
          </a:graphicData>
        </a:graphic>
      </p:graphicFrame>
      <p:cxnSp>
        <p:nvCxnSpPr>
          <p:cNvPr id="29" name="Connector: Elbow 28">
            <a:extLst>
              <a:ext uri="{FF2B5EF4-FFF2-40B4-BE49-F238E27FC236}">
                <a16:creationId xmlns:a16="http://schemas.microsoft.com/office/drawing/2014/main" id="{BD5F86C4-55F2-495A-946F-DD5A4C23C4C1}"/>
              </a:ext>
            </a:extLst>
          </p:cNvPr>
          <p:cNvCxnSpPr>
            <a:cxnSpLocks/>
          </p:cNvCxnSpPr>
          <p:nvPr/>
        </p:nvCxnSpPr>
        <p:spPr>
          <a:xfrm>
            <a:off x="1783152" y="3553718"/>
            <a:ext cx="602231" cy="201721"/>
          </a:xfrm>
          <a:prstGeom prst="bentConnector3">
            <a:avLst>
              <a:gd name="adj1" fmla="val 5237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a:extLst>
              <a:ext uri="{FF2B5EF4-FFF2-40B4-BE49-F238E27FC236}">
                <a16:creationId xmlns:a16="http://schemas.microsoft.com/office/drawing/2014/main" id="{55BB2B9D-34BF-4EFE-856A-5BCB9CCA0BA9}"/>
              </a:ext>
            </a:extLst>
          </p:cNvPr>
          <p:cNvGraphicFramePr>
            <a:graphicFrameLocks noGrp="1"/>
          </p:cNvGraphicFramePr>
          <p:nvPr>
            <p:extLst>
              <p:ext uri="{D42A27DB-BD31-4B8C-83A1-F6EECF244321}">
                <p14:modId xmlns:p14="http://schemas.microsoft.com/office/powerpoint/2010/main" val="2802900199"/>
              </p:ext>
            </p:extLst>
          </p:nvPr>
        </p:nvGraphicFramePr>
        <p:xfrm>
          <a:off x="5372965" y="2634042"/>
          <a:ext cx="853981" cy="109728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890797469"/>
                    </a:ext>
                  </a:extLst>
                </a:gridCol>
              </a:tblGrid>
              <a:tr h="354013">
                <a:tc>
                  <a:txBody>
                    <a:bodyPr/>
                    <a:lstStyle/>
                    <a:p>
                      <a:r>
                        <a:rPr lang="en-US" dirty="0"/>
                        <a:t>e4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387780"/>
                  </a:ext>
                </a:extLst>
              </a:tr>
              <a:tr h="354013">
                <a:tc>
                  <a:txBody>
                    <a:bodyPr/>
                    <a:lstStyle/>
                    <a:p>
                      <a:r>
                        <a:rPr lang="en-US" dirty="0"/>
                        <a:t>e5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76922"/>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8355398"/>
                  </a:ext>
                </a:extLst>
              </a:tr>
            </a:tbl>
          </a:graphicData>
        </a:graphic>
      </p:graphicFrame>
      <p:cxnSp>
        <p:nvCxnSpPr>
          <p:cNvPr id="38" name="Connector: Elbow 37">
            <a:extLst>
              <a:ext uri="{FF2B5EF4-FFF2-40B4-BE49-F238E27FC236}">
                <a16:creationId xmlns:a16="http://schemas.microsoft.com/office/drawing/2014/main" id="{6A351AF5-F246-4870-A3A0-E8296C9A880B}"/>
              </a:ext>
            </a:extLst>
          </p:cNvPr>
          <p:cNvCxnSpPr>
            <a:cxnSpLocks/>
          </p:cNvCxnSpPr>
          <p:nvPr/>
        </p:nvCxnSpPr>
        <p:spPr>
          <a:xfrm flipV="1">
            <a:off x="3265968" y="2688497"/>
            <a:ext cx="2106997" cy="1103811"/>
          </a:xfrm>
          <a:prstGeom prst="bentConnector3">
            <a:avLst>
              <a:gd name="adj1" fmla="val 78480"/>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4FE7AB8-4633-4D11-BD0E-984294C70F83}"/>
              </a:ext>
            </a:extLst>
          </p:cNvPr>
          <p:cNvCxnSpPr>
            <a:cxnSpLocks/>
            <a:endCxn id="36" idx="1"/>
          </p:cNvCxnSpPr>
          <p:nvPr/>
        </p:nvCxnSpPr>
        <p:spPr>
          <a:xfrm flipV="1">
            <a:off x="2832252" y="3182682"/>
            <a:ext cx="2540713" cy="968352"/>
          </a:xfrm>
          <a:prstGeom prst="bentConnector3">
            <a:avLst>
              <a:gd name="adj1" fmla="val 85680"/>
            </a:avLst>
          </a:prstGeom>
          <a:ln w="25400" cap="flat" cmpd="sng" algn="ctr">
            <a:solidFill>
              <a:srgbClr val="FF000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55" name="Table 54">
            <a:extLst>
              <a:ext uri="{FF2B5EF4-FFF2-40B4-BE49-F238E27FC236}">
                <a16:creationId xmlns:a16="http://schemas.microsoft.com/office/drawing/2014/main" id="{E4D43599-098D-4BD2-A894-6F51F66C8F18}"/>
              </a:ext>
            </a:extLst>
          </p:cNvPr>
          <p:cNvGraphicFramePr>
            <a:graphicFrameLocks noGrp="1"/>
          </p:cNvGraphicFramePr>
          <p:nvPr>
            <p:extLst>
              <p:ext uri="{D42A27DB-BD31-4B8C-83A1-F6EECF244321}">
                <p14:modId xmlns:p14="http://schemas.microsoft.com/office/powerpoint/2010/main" val="3741457947"/>
              </p:ext>
            </p:extLst>
          </p:nvPr>
        </p:nvGraphicFramePr>
        <p:xfrm>
          <a:off x="6863647" y="2216847"/>
          <a:ext cx="853981" cy="109728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890797469"/>
                    </a:ext>
                  </a:extLst>
                </a:gridCol>
              </a:tblGrid>
              <a:tr h="354013">
                <a:tc>
                  <a:txBody>
                    <a:bodyPr/>
                    <a:lstStyle/>
                    <a:p>
                      <a:r>
                        <a:rPr lang="en-US" dirty="0"/>
                        <a:t>e6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387780"/>
                  </a:ext>
                </a:extLst>
              </a:tr>
              <a:tr h="354013">
                <a:tc>
                  <a:txBody>
                    <a:bodyPr/>
                    <a:lstStyle/>
                    <a:p>
                      <a:r>
                        <a:rPr lang="en-US" dirty="0"/>
                        <a:t>e7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76922"/>
                  </a:ext>
                </a:extLst>
              </a:tr>
              <a:tr h="354013">
                <a:tc>
                  <a:txBody>
                    <a:bodyPr/>
                    <a:lstStyle/>
                    <a:p>
                      <a:r>
                        <a:rPr lang="en-US" dirty="0"/>
                        <a:t>e8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8355398"/>
                  </a:ext>
                </a:extLst>
              </a:tr>
            </a:tbl>
          </a:graphicData>
        </a:graphic>
      </p:graphicFrame>
      <p:graphicFrame>
        <p:nvGraphicFramePr>
          <p:cNvPr id="57" name="Table 56">
            <a:extLst>
              <a:ext uri="{FF2B5EF4-FFF2-40B4-BE49-F238E27FC236}">
                <a16:creationId xmlns:a16="http://schemas.microsoft.com/office/drawing/2014/main" id="{78A38AA9-BA2B-4B2A-8190-500901430811}"/>
              </a:ext>
            </a:extLst>
          </p:cNvPr>
          <p:cNvGraphicFramePr>
            <a:graphicFrameLocks noGrp="1"/>
          </p:cNvGraphicFramePr>
          <p:nvPr>
            <p:extLst>
              <p:ext uri="{D42A27DB-BD31-4B8C-83A1-F6EECF244321}">
                <p14:modId xmlns:p14="http://schemas.microsoft.com/office/powerpoint/2010/main" val="719044881"/>
              </p:ext>
            </p:extLst>
          </p:nvPr>
        </p:nvGraphicFramePr>
        <p:xfrm>
          <a:off x="2404493" y="2455981"/>
          <a:ext cx="853981" cy="146304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733512442"/>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711996"/>
                  </a:ext>
                </a:extLst>
              </a:tr>
              <a:tr h="354013">
                <a:tc>
                  <a:txBody>
                    <a:bodyPr/>
                    <a:lstStyle/>
                    <a:p>
                      <a:r>
                        <a:rPr lang="en-US" dirty="0"/>
                        <a:t>ch2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655957"/>
                  </a:ext>
                </a:extLst>
              </a:tr>
              <a:tr h="354013">
                <a:tc>
                  <a:txBody>
                    <a:bodyPr/>
                    <a:lstStyle/>
                    <a:p>
                      <a:r>
                        <a:rPr lang="en-US" dirty="0"/>
                        <a:t>ch0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043857"/>
                  </a:ext>
                </a:extLst>
              </a:tr>
              <a:tr h="354013">
                <a:tc>
                  <a:txBody>
                    <a:bodyPr/>
                    <a:lstStyle/>
                    <a:p>
                      <a:r>
                        <a:rPr lang="en-US" dirty="0"/>
                        <a:t>ch1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413385"/>
                  </a:ext>
                </a:extLst>
              </a:tr>
            </a:tbl>
          </a:graphicData>
        </a:graphic>
      </p:graphicFrame>
      <p:cxnSp>
        <p:nvCxnSpPr>
          <p:cNvPr id="58" name="Connector: Elbow 57">
            <a:extLst>
              <a:ext uri="{FF2B5EF4-FFF2-40B4-BE49-F238E27FC236}">
                <a16:creationId xmlns:a16="http://schemas.microsoft.com/office/drawing/2014/main" id="{28C0495C-EEC0-4EBD-AEB9-A829860AEBED}"/>
              </a:ext>
            </a:extLst>
          </p:cNvPr>
          <p:cNvCxnSpPr>
            <a:cxnSpLocks/>
          </p:cNvCxnSpPr>
          <p:nvPr/>
        </p:nvCxnSpPr>
        <p:spPr>
          <a:xfrm flipV="1">
            <a:off x="3265744" y="2321732"/>
            <a:ext cx="3569516" cy="678857"/>
          </a:xfrm>
          <a:prstGeom prst="bentConnector3">
            <a:avLst>
              <a:gd name="adj1" fmla="val 7600"/>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AC05DCCB-349E-4F0F-97A7-5A7E514BCB61}"/>
              </a:ext>
            </a:extLst>
          </p:cNvPr>
          <p:cNvCxnSpPr>
            <a:cxnSpLocks/>
          </p:cNvCxnSpPr>
          <p:nvPr/>
        </p:nvCxnSpPr>
        <p:spPr>
          <a:xfrm>
            <a:off x="2610592" y="2231035"/>
            <a:ext cx="4224668" cy="941929"/>
          </a:xfrm>
          <a:prstGeom prst="bentConnector3">
            <a:avLst>
              <a:gd name="adj1" fmla="val 89743"/>
            </a:avLst>
          </a:prstGeom>
          <a:ln w="254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799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p:txBody>
          <a:bodyPr/>
          <a:lstStyle/>
          <a:p>
            <a:fld id="{F9CA7F02-FF28-4D8F-AF3B-6C950C783A54}" type="slidenum">
              <a:rPr lang="de-DE" smtClean="0"/>
              <a:pPr/>
              <a:t>8</a:t>
            </a:fld>
            <a:endParaRPr lang="de-DE"/>
          </a:p>
        </p:txBody>
      </p:sp>
      <p:sp>
        <p:nvSpPr>
          <p:cNvPr id="3" name="Titel 2"/>
          <p:cNvSpPr>
            <a:spLocks noGrp="1"/>
          </p:cNvSpPr>
          <p:nvPr>
            <p:ph type="title"/>
          </p:nvPr>
        </p:nvSpPr>
        <p:spPr/>
        <p:txBody>
          <a:bodyPr/>
          <a:lstStyle/>
          <a:p>
            <a:r>
              <a:rPr lang="de-DE" dirty="0"/>
              <a:t>Was ist eine Deque eigentlich</a:t>
            </a:r>
          </a:p>
        </p:txBody>
      </p:sp>
      <p:sp>
        <p:nvSpPr>
          <p:cNvPr id="4" name="Inhaltsplatzhalter 3"/>
          <p:cNvSpPr>
            <a:spLocks noGrp="1"/>
          </p:cNvSpPr>
          <p:nvPr>
            <p:ph sz="quarter" idx="13"/>
          </p:nvPr>
        </p:nvSpPr>
        <p:spPr/>
        <p:txBody>
          <a:bodyPr/>
          <a:lstStyle/>
          <a:p>
            <a:r>
              <a:rPr lang="de-DE" dirty="0"/>
              <a:t>Was für Funktionen bringt Deque mit?</a:t>
            </a:r>
          </a:p>
        </p:txBody>
      </p:sp>
      <p:sp>
        <p:nvSpPr>
          <p:cNvPr id="7" name="Fußzeilenplatzhalter 6"/>
          <p:cNvSpPr>
            <a:spLocks noGrp="1"/>
          </p:cNvSpPr>
          <p:nvPr>
            <p:ph type="ftr" sz="quarter" idx="3"/>
          </p:nvPr>
        </p:nvSpPr>
        <p:spPr/>
        <p:txBody>
          <a:bodyPr/>
          <a:lstStyle/>
          <a:p>
            <a:r>
              <a:rPr lang="de-DE" dirty="0"/>
              <a:t>TU Bergakademie Freiberg | Vortragender: Marco Naumann | 2021</a:t>
            </a:r>
          </a:p>
          <a:p>
            <a:endParaRPr lang="de-DE" dirty="0"/>
          </a:p>
        </p:txBody>
      </p:sp>
      <p:graphicFrame>
        <p:nvGraphicFramePr>
          <p:cNvPr id="5" name="Table 7">
            <a:extLst>
              <a:ext uri="{FF2B5EF4-FFF2-40B4-BE49-F238E27FC236}">
                <a16:creationId xmlns:a16="http://schemas.microsoft.com/office/drawing/2014/main" id="{33C23BBC-E585-4038-B173-62D7DD012CD1}"/>
              </a:ext>
            </a:extLst>
          </p:cNvPr>
          <p:cNvGraphicFramePr>
            <a:graphicFrameLocks noGrp="1"/>
          </p:cNvGraphicFramePr>
          <p:nvPr>
            <p:extLst>
              <p:ext uri="{D42A27DB-BD31-4B8C-83A1-F6EECF244321}">
                <p14:modId xmlns:p14="http://schemas.microsoft.com/office/powerpoint/2010/main" val="3772968934"/>
              </p:ext>
            </p:extLst>
          </p:nvPr>
        </p:nvGraphicFramePr>
        <p:xfrm>
          <a:off x="932688" y="1490472"/>
          <a:ext cx="7328236" cy="2595880"/>
        </p:xfrm>
        <a:graphic>
          <a:graphicData uri="http://schemas.openxmlformats.org/drawingml/2006/table">
            <a:tbl>
              <a:tblPr firstRow="1" bandRow="1">
                <a:tableStyleId>{5C22544A-7EE6-4342-B048-85BDC9FD1C3A}</a:tableStyleId>
              </a:tblPr>
              <a:tblGrid>
                <a:gridCol w="1807200">
                  <a:extLst>
                    <a:ext uri="{9D8B030D-6E8A-4147-A177-3AD203B41FA5}">
                      <a16:colId xmlns:a16="http://schemas.microsoft.com/office/drawing/2014/main" val="2316136547"/>
                    </a:ext>
                  </a:extLst>
                </a:gridCol>
                <a:gridCol w="2175164">
                  <a:extLst>
                    <a:ext uri="{9D8B030D-6E8A-4147-A177-3AD203B41FA5}">
                      <a16:colId xmlns:a16="http://schemas.microsoft.com/office/drawing/2014/main" val="1306704096"/>
                    </a:ext>
                  </a:extLst>
                </a:gridCol>
                <a:gridCol w="3345872">
                  <a:extLst>
                    <a:ext uri="{9D8B030D-6E8A-4147-A177-3AD203B41FA5}">
                      <a16:colId xmlns:a16="http://schemas.microsoft.com/office/drawing/2014/main" val="4004765359"/>
                    </a:ext>
                  </a:extLst>
                </a:gridCol>
              </a:tblGrid>
              <a:tr h="370840">
                <a:tc>
                  <a:txBody>
                    <a:bodyPr/>
                    <a:lstStyle/>
                    <a:p>
                      <a:r>
                        <a:rPr lang="en-US" dirty="0"/>
                        <a:t>Common name</a:t>
                      </a:r>
                    </a:p>
                  </a:txBody>
                  <a:tcPr/>
                </a:tc>
                <a:tc>
                  <a:txBody>
                    <a:bodyPr/>
                    <a:lstStyle/>
                    <a:p>
                      <a:r>
                        <a:rPr lang="en-US" dirty="0"/>
                        <a:t>My implementation</a:t>
                      </a:r>
                    </a:p>
                  </a:txBody>
                  <a:tcPr/>
                </a:tc>
                <a:tc>
                  <a:txBody>
                    <a:bodyPr/>
                    <a:lstStyle/>
                    <a:p>
                      <a:r>
                        <a:rPr lang="en-US" dirty="0"/>
                        <a:t>operation</a:t>
                      </a:r>
                    </a:p>
                  </a:txBody>
                  <a:tcPr/>
                </a:tc>
                <a:extLst>
                  <a:ext uri="{0D108BD9-81ED-4DB2-BD59-A6C34878D82A}">
                    <a16:rowId xmlns:a16="http://schemas.microsoft.com/office/drawing/2014/main" val="1738883856"/>
                  </a:ext>
                </a:extLst>
              </a:tr>
              <a:tr h="370840">
                <a:tc>
                  <a:txBody>
                    <a:bodyPr/>
                    <a:lstStyle/>
                    <a:p>
                      <a:r>
                        <a:rPr lang="en-US" dirty="0"/>
                        <a:t>push, cons</a:t>
                      </a:r>
                    </a:p>
                  </a:txBody>
                  <a:tcPr/>
                </a:tc>
                <a:tc>
                  <a:txBody>
                    <a:bodyPr/>
                    <a:lstStyle/>
                    <a:p>
                      <a:r>
                        <a:rPr lang="en-US" dirty="0"/>
                        <a:t>deque_add_front</a:t>
                      </a:r>
                    </a:p>
                  </a:txBody>
                  <a:tcPr/>
                </a:tc>
                <a:tc>
                  <a:txBody>
                    <a:bodyPr/>
                    <a:lstStyle/>
                    <a:p>
                      <a:r>
                        <a:rPr lang="en-US" dirty="0"/>
                        <a:t>Inserts element at the front</a:t>
                      </a:r>
                    </a:p>
                  </a:txBody>
                  <a:tcPr/>
                </a:tc>
                <a:extLst>
                  <a:ext uri="{0D108BD9-81ED-4DB2-BD59-A6C34878D82A}">
                    <a16:rowId xmlns:a16="http://schemas.microsoft.com/office/drawing/2014/main" val="4016296804"/>
                  </a:ext>
                </a:extLst>
              </a:tr>
              <a:tr h="370840">
                <a:tc>
                  <a:txBody>
                    <a:bodyPr/>
                    <a:lstStyle/>
                    <a:p>
                      <a:r>
                        <a:rPr lang="en-US" dirty="0"/>
                        <a:t>Inject, </a:t>
                      </a:r>
                      <a:r>
                        <a:rPr lang="en-US" dirty="0" err="1"/>
                        <a:t>snoc</a:t>
                      </a:r>
                      <a:r>
                        <a:rPr lang="en-US" dirty="0"/>
                        <a:t>, push</a:t>
                      </a:r>
                    </a:p>
                  </a:txBody>
                  <a:tcPr/>
                </a:tc>
                <a:tc>
                  <a:txBody>
                    <a:bodyPr/>
                    <a:lstStyle/>
                    <a:p>
                      <a:r>
                        <a:rPr lang="en-US" dirty="0"/>
                        <a:t>deque_add_back</a:t>
                      </a:r>
                    </a:p>
                  </a:txBody>
                  <a:tcPr/>
                </a:tc>
                <a:tc>
                  <a:txBody>
                    <a:bodyPr/>
                    <a:lstStyle/>
                    <a:p>
                      <a:r>
                        <a:rPr lang="en-US" dirty="0"/>
                        <a:t>Inserts element at the back</a:t>
                      </a:r>
                    </a:p>
                  </a:txBody>
                  <a:tcPr/>
                </a:tc>
                <a:extLst>
                  <a:ext uri="{0D108BD9-81ED-4DB2-BD59-A6C34878D82A}">
                    <a16:rowId xmlns:a16="http://schemas.microsoft.com/office/drawing/2014/main" val="2346123851"/>
                  </a:ext>
                </a:extLst>
              </a:tr>
              <a:tr h="370840">
                <a:tc>
                  <a:txBody>
                    <a:bodyPr/>
                    <a:lstStyle/>
                    <a:p>
                      <a:r>
                        <a:rPr lang="en-US" dirty="0"/>
                        <a:t>pop</a:t>
                      </a:r>
                    </a:p>
                  </a:txBody>
                  <a:tcPr/>
                </a:tc>
                <a:tc>
                  <a:txBody>
                    <a:bodyPr/>
                    <a:lstStyle/>
                    <a:p>
                      <a:r>
                        <a:rPr lang="en-US" dirty="0"/>
                        <a:t>deque_del_front</a:t>
                      </a:r>
                    </a:p>
                  </a:txBody>
                  <a:tcPr/>
                </a:tc>
                <a:tc>
                  <a:txBody>
                    <a:bodyPr/>
                    <a:lstStyle/>
                    <a:p>
                      <a:r>
                        <a:rPr lang="en-US" dirty="0"/>
                        <a:t>Removes first element and ret.</a:t>
                      </a:r>
                    </a:p>
                  </a:txBody>
                  <a:tcPr/>
                </a:tc>
                <a:extLst>
                  <a:ext uri="{0D108BD9-81ED-4DB2-BD59-A6C34878D82A}">
                    <a16:rowId xmlns:a16="http://schemas.microsoft.com/office/drawing/2014/main" val="3459428015"/>
                  </a:ext>
                </a:extLst>
              </a:tr>
              <a:tr h="370840">
                <a:tc>
                  <a:txBody>
                    <a:bodyPr/>
                    <a:lstStyle/>
                    <a:p>
                      <a:r>
                        <a:rPr lang="en-US" dirty="0"/>
                        <a:t>eject</a:t>
                      </a:r>
                    </a:p>
                  </a:txBody>
                  <a:tcPr/>
                </a:tc>
                <a:tc>
                  <a:txBody>
                    <a:bodyPr/>
                    <a:lstStyle/>
                    <a:p>
                      <a:r>
                        <a:rPr lang="en-US" dirty="0"/>
                        <a:t>deque_del_back</a:t>
                      </a:r>
                    </a:p>
                  </a:txBody>
                  <a:tcPr/>
                </a:tc>
                <a:tc>
                  <a:txBody>
                    <a:bodyPr/>
                    <a:lstStyle/>
                    <a:p>
                      <a:r>
                        <a:rPr lang="en-US" dirty="0"/>
                        <a:t>Removes last element and ret.</a:t>
                      </a:r>
                    </a:p>
                  </a:txBody>
                  <a:tcPr/>
                </a:tc>
                <a:extLst>
                  <a:ext uri="{0D108BD9-81ED-4DB2-BD59-A6C34878D82A}">
                    <a16:rowId xmlns:a16="http://schemas.microsoft.com/office/drawing/2014/main" val="902783887"/>
                  </a:ext>
                </a:extLst>
              </a:tr>
              <a:tr h="370840">
                <a:tc>
                  <a:txBody>
                    <a:bodyPr/>
                    <a:lstStyle/>
                    <a:p>
                      <a:r>
                        <a:rPr lang="de-DE" dirty="0"/>
                        <a:t>p</a:t>
                      </a:r>
                      <a:r>
                        <a:rPr lang="en-US" dirty="0" err="1"/>
                        <a:t>eek_front</a:t>
                      </a:r>
                      <a:endParaRPr lang="en-US" dirty="0"/>
                    </a:p>
                  </a:txBody>
                  <a:tcPr/>
                </a:tc>
                <a:tc>
                  <a:txBody>
                    <a:bodyPr/>
                    <a:lstStyle/>
                    <a:p>
                      <a:r>
                        <a:rPr lang="en-US" dirty="0"/>
                        <a:t>deque_look_front</a:t>
                      </a:r>
                    </a:p>
                  </a:txBody>
                  <a:tcPr/>
                </a:tc>
                <a:tc>
                  <a:txBody>
                    <a:bodyPr/>
                    <a:lstStyle/>
                    <a:p>
                      <a:r>
                        <a:rPr lang="en-US" dirty="0"/>
                        <a:t>Returns the first element</a:t>
                      </a:r>
                    </a:p>
                  </a:txBody>
                  <a:tcPr/>
                </a:tc>
                <a:extLst>
                  <a:ext uri="{0D108BD9-81ED-4DB2-BD59-A6C34878D82A}">
                    <a16:rowId xmlns:a16="http://schemas.microsoft.com/office/drawing/2014/main" val="1589329236"/>
                  </a:ext>
                </a:extLst>
              </a:tr>
              <a:tr h="370840">
                <a:tc>
                  <a:txBody>
                    <a:bodyPr/>
                    <a:lstStyle/>
                    <a:p>
                      <a:r>
                        <a:rPr lang="en-US" dirty="0" err="1"/>
                        <a:t>peek_back</a:t>
                      </a:r>
                      <a:endParaRPr lang="en-US" dirty="0"/>
                    </a:p>
                  </a:txBody>
                  <a:tcPr/>
                </a:tc>
                <a:tc>
                  <a:txBody>
                    <a:bodyPr/>
                    <a:lstStyle/>
                    <a:p>
                      <a:r>
                        <a:rPr lang="en-US" dirty="0"/>
                        <a:t>deque_look_back</a:t>
                      </a:r>
                    </a:p>
                  </a:txBody>
                  <a:tcPr/>
                </a:tc>
                <a:tc>
                  <a:txBody>
                    <a:bodyPr/>
                    <a:lstStyle/>
                    <a:p>
                      <a:r>
                        <a:rPr lang="en-US" dirty="0"/>
                        <a:t>Returns the last element</a:t>
                      </a:r>
                    </a:p>
                  </a:txBody>
                  <a:tcPr/>
                </a:tc>
                <a:extLst>
                  <a:ext uri="{0D108BD9-81ED-4DB2-BD59-A6C34878D82A}">
                    <a16:rowId xmlns:a16="http://schemas.microsoft.com/office/drawing/2014/main" val="3774646574"/>
                  </a:ext>
                </a:extLst>
              </a:tr>
            </a:tbl>
          </a:graphicData>
        </a:graphic>
      </p:graphicFrame>
    </p:spTree>
    <p:extLst>
      <p:ext uri="{BB962C8B-B14F-4D97-AF65-F5344CB8AC3E}">
        <p14:creationId xmlns:p14="http://schemas.microsoft.com/office/powerpoint/2010/main" val="223284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w: Up 11">
            <a:extLst>
              <a:ext uri="{FF2B5EF4-FFF2-40B4-BE49-F238E27FC236}">
                <a16:creationId xmlns:a16="http://schemas.microsoft.com/office/drawing/2014/main" id="{5D9188D3-9142-4492-90AC-9576EBAFB554}"/>
              </a:ext>
            </a:extLst>
          </p:cNvPr>
          <p:cNvSpPr/>
          <p:nvPr/>
        </p:nvSpPr>
        <p:spPr>
          <a:xfrm rot="5400000">
            <a:off x="3163596" y="3491894"/>
            <a:ext cx="216024" cy="280963"/>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A9C1B7EE-0CE8-4EB8-8A02-A57F4A33154C}"/>
              </a:ext>
            </a:extLst>
          </p:cNvPr>
          <p:cNvGraphicFramePr>
            <a:graphicFrameLocks noGrp="1"/>
          </p:cNvGraphicFramePr>
          <p:nvPr>
            <p:ph idx="1"/>
            <p:extLst>
              <p:ext uri="{D42A27DB-BD31-4B8C-83A1-F6EECF244321}">
                <p14:modId xmlns:p14="http://schemas.microsoft.com/office/powerpoint/2010/main" val="309488821"/>
              </p:ext>
            </p:extLst>
          </p:nvPr>
        </p:nvGraphicFramePr>
        <p:xfrm>
          <a:off x="936625" y="1492250"/>
          <a:ext cx="7307262" cy="1112520"/>
        </p:xfrm>
        <a:graphic>
          <a:graphicData uri="http://schemas.openxmlformats.org/drawingml/2006/table">
            <a:tbl>
              <a:tblPr firstRow="1" bandRow="1">
                <a:tableStyleId>{5C22544A-7EE6-4342-B048-85BDC9FD1C3A}</a:tableStyleId>
              </a:tblPr>
              <a:tblGrid>
                <a:gridCol w="2435754">
                  <a:extLst>
                    <a:ext uri="{9D8B030D-6E8A-4147-A177-3AD203B41FA5}">
                      <a16:colId xmlns:a16="http://schemas.microsoft.com/office/drawing/2014/main" val="492900644"/>
                    </a:ext>
                  </a:extLst>
                </a:gridCol>
                <a:gridCol w="2435754">
                  <a:extLst>
                    <a:ext uri="{9D8B030D-6E8A-4147-A177-3AD203B41FA5}">
                      <a16:colId xmlns:a16="http://schemas.microsoft.com/office/drawing/2014/main" val="1756267831"/>
                    </a:ext>
                  </a:extLst>
                </a:gridCol>
                <a:gridCol w="2435754">
                  <a:extLst>
                    <a:ext uri="{9D8B030D-6E8A-4147-A177-3AD203B41FA5}">
                      <a16:colId xmlns:a16="http://schemas.microsoft.com/office/drawing/2014/main" val="781647624"/>
                    </a:ext>
                  </a:extLst>
                </a:gridCol>
              </a:tblGrid>
              <a:tr h="370840">
                <a:tc>
                  <a:txBody>
                    <a:bodyPr/>
                    <a:lstStyle/>
                    <a:p>
                      <a:r>
                        <a:rPr lang="en-US" dirty="0"/>
                        <a:t>Task</a:t>
                      </a:r>
                    </a:p>
                  </a:txBody>
                  <a:tcPr/>
                </a:tc>
                <a:tc>
                  <a:txBody>
                    <a:bodyPr/>
                    <a:lstStyle/>
                    <a:p>
                      <a:r>
                        <a:rPr lang="en-US" dirty="0"/>
                        <a:t>Linked List / Array / …</a:t>
                      </a:r>
                    </a:p>
                  </a:txBody>
                  <a:tcPr/>
                </a:tc>
                <a:tc>
                  <a:txBody>
                    <a:bodyPr/>
                    <a:lstStyle/>
                    <a:p>
                      <a:r>
                        <a:rPr lang="en-US" dirty="0"/>
                        <a:t>Deque</a:t>
                      </a:r>
                    </a:p>
                  </a:txBody>
                  <a:tcPr/>
                </a:tc>
                <a:extLst>
                  <a:ext uri="{0D108BD9-81ED-4DB2-BD59-A6C34878D82A}">
                    <a16:rowId xmlns:a16="http://schemas.microsoft.com/office/drawing/2014/main" val="393723337"/>
                  </a:ext>
                </a:extLst>
              </a:tr>
              <a:tr h="370840">
                <a:tc>
                  <a:txBody>
                    <a:bodyPr/>
                    <a:lstStyle/>
                    <a:p>
                      <a:r>
                        <a:rPr lang="en-US" dirty="0"/>
                        <a:t>Access first element</a:t>
                      </a:r>
                    </a:p>
                  </a:txBody>
                  <a:tcPr/>
                </a:tc>
                <a:tc>
                  <a:txBody>
                    <a:bodyPr/>
                    <a:lstStyle/>
                    <a:p>
                      <a:r>
                        <a:rPr lang="en-US" dirty="0"/>
                        <a:t>O(1)</a:t>
                      </a:r>
                    </a:p>
                  </a:txBody>
                  <a:tcPr/>
                </a:tc>
                <a:tc>
                  <a:txBody>
                    <a:bodyPr/>
                    <a:lstStyle/>
                    <a:p>
                      <a:r>
                        <a:rPr lang="en-US" dirty="0"/>
                        <a:t>O(1)</a:t>
                      </a:r>
                    </a:p>
                  </a:txBody>
                  <a:tcPr/>
                </a:tc>
                <a:extLst>
                  <a:ext uri="{0D108BD9-81ED-4DB2-BD59-A6C34878D82A}">
                    <a16:rowId xmlns:a16="http://schemas.microsoft.com/office/drawing/2014/main" val="4108400932"/>
                  </a:ext>
                </a:extLst>
              </a:tr>
              <a:tr h="370840">
                <a:tc>
                  <a:txBody>
                    <a:bodyPr/>
                    <a:lstStyle/>
                    <a:p>
                      <a:r>
                        <a:rPr lang="en-US" dirty="0"/>
                        <a:t>Access last element</a:t>
                      </a:r>
                    </a:p>
                  </a:txBody>
                  <a:tcPr/>
                </a:tc>
                <a:tc>
                  <a:txBody>
                    <a:bodyPr/>
                    <a:lstStyle/>
                    <a:p>
                      <a:r>
                        <a:rPr lang="en-US" dirty="0"/>
                        <a:t>O(n)</a:t>
                      </a:r>
                    </a:p>
                  </a:txBody>
                  <a:tcPr/>
                </a:tc>
                <a:tc>
                  <a:txBody>
                    <a:bodyPr/>
                    <a:lstStyle/>
                    <a:p>
                      <a:r>
                        <a:rPr lang="en-US" dirty="0"/>
                        <a:t>O(1)</a:t>
                      </a:r>
                    </a:p>
                  </a:txBody>
                  <a:tcPr/>
                </a:tc>
                <a:extLst>
                  <a:ext uri="{0D108BD9-81ED-4DB2-BD59-A6C34878D82A}">
                    <a16:rowId xmlns:a16="http://schemas.microsoft.com/office/drawing/2014/main" val="1228135937"/>
                  </a:ext>
                </a:extLst>
              </a:tr>
            </a:tbl>
          </a:graphicData>
        </a:graphic>
      </p:graphicFrame>
      <p:sp>
        <p:nvSpPr>
          <p:cNvPr id="6" name="Foliennummernplatzhalter 5"/>
          <p:cNvSpPr>
            <a:spLocks noGrp="1"/>
          </p:cNvSpPr>
          <p:nvPr>
            <p:ph type="sldNum" sz="quarter" idx="4"/>
          </p:nvPr>
        </p:nvSpPr>
        <p:spPr/>
        <p:txBody>
          <a:bodyPr/>
          <a:lstStyle/>
          <a:p>
            <a:fld id="{F9CA7F02-FF28-4D8F-AF3B-6C950C783A54}" type="slidenum">
              <a:rPr lang="de-DE" smtClean="0"/>
              <a:pPr/>
              <a:t>9</a:t>
            </a:fld>
            <a:endParaRPr lang="de-DE"/>
          </a:p>
        </p:txBody>
      </p:sp>
      <p:sp>
        <p:nvSpPr>
          <p:cNvPr id="3" name="Titel 2"/>
          <p:cNvSpPr>
            <a:spLocks noGrp="1"/>
          </p:cNvSpPr>
          <p:nvPr>
            <p:ph type="title"/>
          </p:nvPr>
        </p:nvSpPr>
        <p:spPr/>
        <p:txBody>
          <a:bodyPr/>
          <a:lstStyle/>
          <a:p>
            <a:r>
              <a:rPr lang="de-DE" dirty="0"/>
              <a:t>Was bringt eine deque eigentlich?</a:t>
            </a:r>
          </a:p>
        </p:txBody>
      </p:sp>
      <p:sp>
        <p:nvSpPr>
          <p:cNvPr id="4" name="Inhaltsplatzhalter 3"/>
          <p:cNvSpPr>
            <a:spLocks noGrp="1"/>
          </p:cNvSpPr>
          <p:nvPr>
            <p:ph sz="quarter" idx="13"/>
          </p:nvPr>
        </p:nvSpPr>
        <p:spPr/>
        <p:txBody>
          <a:bodyPr/>
          <a:lstStyle/>
          <a:p>
            <a:r>
              <a:rPr lang="de-DE" dirty="0"/>
              <a:t>Was bringt eine deque:</a:t>
            </a:r>
          </a:p>
        </p:txBody>
      </p:sp>
      <p:sp>
        <p:nvSpPr>
          <p:cNvPr id="7" name="Fußzeilenplatzhalter 6"/>
          <p:cNvSpPr>
            <a:spLocks noGrp="1"/>
          </p:cNvSpPr>
          <p:nvPr>
            <p:ph type="ftr" sz="quarter" idx="3"/>
          </p:nvPr>
        </p:nvSpPr>
        <p:spPr/>
        <p:txBody>
          <a:bodyPr/>
          <a:lstStyle/>
          <a:p>
            <a:r>
              <a:rPr lang="de-DE" dirty="0"/>
              <a:t>TU Bergakademie Freiberg | Vortragender: Marco Naumann| 2021</a:t>
            </a:r>
          </a:p>
        </p:txBody>
      </p:sp>
      <p:sp>
        <p:nvSpPr>
          <p:cNvPr id="9" name="Rectangle 8">
            <a:extLst>
              <a:ext uri="{FF2B5EF4-FFF2-40B4-BE49-F238E27FC236}">
                <a16:creationId xmlns:a16="http://schemas.microsoft.com/office/drawing/2014/main" id="{E0583357-E876-4E47-9837-953BD97835D6}"/>
              </a:ext>
            </a:extLst>
          </p:cNvPr>
          <p:cNvSpPr/>
          <p:nvPr/>
        </p:nvSpPr>
        <p:spPr>
          <a:xfrm>
            <a:off x="936000" y="2865212"/>
            <a:ext cx="2195127" cy="1614055"/>
          </a:xfrm>
          <a:prstGeom prst="rect">
            <a:avLst/>
          </a:prstGeom>
          <a:solidFill>
            <a:srgbClr val="0064A8">
              <a:alpha val="50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1">
            <a:extLst>
              <a:ext uri="{FF2B5EF4-FFF2-40B4-BE49-F238E27FC236}">
                <a16:creationId xmlns:a16="http://schemas.microsoft.com/office/drawing/2014/main" id="{BDD3A68E-9D2C-4DED-91E8-CE7F08632FAC}"/>
              </a:ext>
            </a:extLst>
          </p:cNvPr>
          <p:cNvGraphicFramePr>
            <a:graphicFrameLocks noGrp="1"/>
          </p:cNvGraphicFramePr>
          <p:nvPr>
            <p:extLst>
              <p:ext uri="{D42A27DB-BD31-4B8C-83A1-F6EECF244321}">
                <p14:modId xmlns:p14="http://schemas.microsoft.com/office/powerpoint/2010/main" val="3524037598"/>
              </p:ext>
            </p:extLst>
          </p:nvPr>
        </p:nvGraphicFramePr>
        <p:xfrm>
          <a:off x="1011993" y="2930559"/>
          <a:ext cx="1281139" cy="1483360"/>
        </p:xfrm>
        <a:graphic>
          <a:graphicData uri="http://schemas.openxmlformats.org/drawingml/2006/table">
            <a:tbl>
              <a:tblPr>
                <a:tableStyleId>{2D5ABB26-0587-4C30-8999-92F81FD0307C}</a:tableStyleId>
              </a:tblPr>
              <a:tblGrid>
                <a:gridCol w="1281139">
                  <a:extLst>
                    <a:ext uri="{9D8B030D-6E8A-4147-A177-3AD203B41FA5}">
                      <a16:colId xmlns:a16="http://schemas.microsoft.com/office/drawing/2014/main" val="1025688738"/>
                    </a:ext>
                  </a:extLst>
                </a:gridCol>
              </a:tblGrid>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(1)</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2531185"/>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(2)</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2364686"/>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(n)</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665570"/>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(99)</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7031712"/>
                  </a:ext>
                </a:extLst>
              </a:tr>
            </a:tbl>
          </a:graphicData>
        </a:graphic>
      </p:graphicFrame>
      <p:sp>
        <p:nvSpPr>
          <p:cNvPr id="13" name="Arrow: Up 12">
            <a:extLst>
              <a:ext uri="{FF2B5EF4-FFF2-40B4-BE49-F238E27FC236}">
                <a16:creationId xmlns:a16="http://schemas.microsoft.com/office/drawing/2014/main" id="{B93D54E3-7AF7-4553-9ECC-2661E39CD7B1}"/>
              </a:ext>
            </a:extLst>
          </p:cNvPr>
          <p:cNvSpPr/>
          <p:nvPr/>
        </p:nvSpPr>
        <p:spPr>
          <a:xfrm rot="16200000">
            <a:off x="2513141" y="2836532"/>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Arrow: U-Turn 13">
            <a:extLst>
              <a:ext uri="{FF2B5EF4-FFF2-40B4-BE49-F238E27FC236}">
                <a16:creationId xmlns:a16="http://schemas.microsoft.com/office/drawing/2014/main" id="{98CE47F5-829C-4422-9446-B37FB417C347}"/>
              </a:ext>
            </a:extLst>
          </p:cNvPr>
          <p:cNvSpPr/>
          <p:nvPr/>
        </p:nvSpPr>
        <p:spPr>
          <a:xfrm rot="10383186">
            <a:off x="3162659" y="3531614"/>
            <a:ext cx="217899" cy="218218"/>
          </a:xfrm>
          <a:prstGeom prst="uturnArrow">
            <a:avLst>
              <a:gd name="adj1" fmla="val 8495"/>
              <a:gd name="adj2" fmla="val 14320"/>
              <a:gd name="adj3" fmla="val 25000"/>
              <a:gd name="adj4" fmla="val 59709"/>
              <a:gd name="adj5" fmla="val 84709"/>
            </a:avLst>
          </a:prstGeom>
          <a:ln cap="rnd">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Explosion: 14 Points 1">
            <a:extLst>
              <a:ext uri="{FF2B5EF4-FFF2-40B4-BE49-F238E27FC236}">
                <a16:creationId xmlns:a16="http://schemas.microsoft.com/office/drawing/2014/main" id="{4B9D6CAA-6EC6-4DD1-9D32-2F95828ACB27}"/>
              </a:ext>
            </a:extLst>
          </p:cNvPr>
          <p:cNvSpPr/>
          <p:nvPr/>
        </p:nvSpPr>
        <p:spPr>
          <a:xfrm>
            <a:off x="3534292" y="3095689"/>
            <a:ext cx="1916657" cy="863049"/>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a:t>
            </a:r>
          </a:p>
        </p:txBody>
      </p:sp>
    </p:spTree>
    <p:extLst>
      <p:ext uri="{BB962C8B-B14F-4D97-AF65-F5344CB8AC3E}">
        <p14:creationId xmlns:p14="http://schemas.microsoft.com/office/powerpoint/2010/main" val="145812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8" presetClass="emph" presetSubtype="0" fill="hold" grpId="1" nodeType="withEffect">
                                  <p:stCondLst>
                                    <p:cond delay="0"/>
                                  </p:stCondLst>
                                  <p:childTnLst>
                                    <p:animRot by="21600000">
                                      <p:cBhvr>
                                        <p:cTn id="26" dur="5000" fill="hold"/>
                                        <p:tgtEl>
                                          <p:spTgt spid="14"/>
                                        </p:tgtEl>
                                        <p:attrNameLst>
                                          <p:attrName>r</p:attrName>
                                        </p:attrNameLst>
                                      </p:cBhvr>
                                    </p:animRot>
                                  </p:childTnLst>
                                </p:cTn>
                              </p:par>
                              <p:par>
                                <p:cTn id="27" presetID="42" presetClass="path" presetSubtype="0" accel="50000" decel="50000" fill="hold" grpId="1" nodeType="withEffect">
                                  <p:stCondLst>
                                    <p:cond delay="0"/>
                                  </p:stCondLst>
                                  <p:childTnLst>
                                    <p:animMotion origin="layout" path="M -1.94444E-6 1.35802E-6 L 0.00035 0.08488 " pathEditMode="relative" rAng="0" ptsTypes="AA">
                                      <p:cBhvr>
                                        <p:cTn id="28" dur="1000" fill="hold"/>
                                        <p:tgtEl>
                                          <p:spTgt spid="13"/>
                                        </p:tgtEl>
                                        <p:attrNameLst>
                                          <p:attrName>ppt_x</p:attrName>
                                          <p:attrName>ppt_y</p:attrName>
                                        </p:attrNameLst>
                                      </p:cBhvr>
                                      <p:rCtr x="17" y="4228"/>
                                    </p:animMotion>
                                  </p:childTnLst>
                                </p:cTn>
                              </p:par>
                              <p:par>
                                <p:cTn id="29" presetID="42" presetClass="path" presetSubtype="0" accel="50000" decel="50000" fill="hold" grpId="2" nodeType="withEffect">
                                  <p:stCondLst>
                                    <p:cond delay="1000"/>
                                  </p:stCondLst>
                                  <p:childTnLst>
                                    <p:animMotion origin="layout" path="M 0.00035 0.08488 L -0.00035 0.15679 " pathEditMode="relative" rAng="0" ptsTypes="AA">
                                      <p:cBhvr>
                                        <p:cTn id="30" dur="3000" fill="hold"/>
                                        <p:tgtEl>
                                          <p:spTgt spid="13"/>
                                        </p:tgtEl>
                                        <p:attrNameLst>
                                          <p:attrName>ppt_x</p:attrName>
                                          <p:attrName>ppt_y</p:attrName>
                                        </p:attrNameLst>
                                      </p:cBhvr>
                                      <p:rCtr x="-35" y="3580"/>
                                    </p:animMotion>
                                  </p:childTnLst>
                                </p:cTn>
                              </p:par>
                              <p:par>
                                <p:cTn id="31" presetID="42" presetClass="path" presetSubtype="0" accel="50000" decel="50000" fill="hold" grpId="3" nodeType="withEffect">
                                  <p:stCondLst>
                                    <p:cond delay="4000"/>
                                  </p:stCondLst>
                                  <p:childTnLst>
                                    <p:animMotion origin="layout" path="M -0.00035 0.15679 L -0.00173 0.2216 " pathEditMode="relative" rAng="0" ptsTypes="AA">
                                      <p:cBhvr>
                                        <p:cTn id="32" dur="1000" fill="hold"/>
                                        <p:tgtEl>
                                          <p:spTgt spid="13"/>
                                        </p:tgtEl>
                                        <p:attrNameLst>
                                          <p:attrName>ppt_x</p:attrName>
                                          <p:attrName>ppt_y</p:attrName>
                                        </p:attrNameLst>
                                      </p:cBhvr>
                                      <p:rCtr x="-69" y="3241"/>
                                    </p:animMotion>
                                  </p:childTnLst>
                                </p:cTn>
                              </p:par>
                            </p:childTnLst>
                          </p:cTn>
                        </p:par>
                        <p:par>
                          <p:cTn id="33" fill="hold">
                            <p:stCondLst>
                              <p:cond delay="5000"/>
                            </p:stCondLst>
                            <p:childTnLst>
                              <p:par>
                                <p:cTn id="34" presetID="1" presetClass="exit" presetSubtype="0" fill="hold" grpId="2" nodeType="afterEffect">
                                  <p:stCondLst>
                                    <p:cond delay="0"/>
                                  </p:stCondLst>
                                  <p:childTnLst>
                                    <p:set>
                                      <p:cBhvr>
                                        <p:cTn id="35" dur="1" fill="hold">
                                          <p:stCondLst>
                                            <p:cond delay="0"/>
                                          </p:stCondLst>
                                        </p:cTn>
                                        <p:tgtEl>
                                          <p:spTgt spid="14"/>
                                        </p:tgtEl>
                                        <p:attrNameLst>
                                          <p:attrName>style.visibility</p:attrName>
                                        </p:attrNameLst>
                                      </p:cBhvr>
                                      <p:to>
                                        <p:strVal val="hidden"/>
                                      </p:to>
                                    </p:set>
                                  </p:childTnLst>
                                </p:cTn>
                              </p:par>
                              <p:par>
                                <p:cTn id="36" presetID="1" presetClass="entr" presetSubtype="0" fill="hold" grpId="2"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2" nodeType="with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9" grpId="0" animBg="1"/>
      <p:bldP spid="13" grpId="0" animBg="1"/>
      <p:bldP spid="13" grpId="1" animBg="1"/>
      <p:bldP spid="13" grpId="2" animBg="1"/>
      <p:bldP spid="13" grpId="3" animBg="1"/>
      <p:bldP spid="14" grpId="0" animBg="1"/>
      <p:bldP spid="14" grpId="1" animBg="1"/>
      <p:bldP spid="14" grpId="2" animBg="1"/>
      <p:bldP spid="2" grpId="0" animBg="1"/>
      <p:bldP spid="2" grpId="1" animBg="1"/>
      <p:bldP spid="2" grpId="2" animBg="1"/>
    </p:bldLst>
  </p:timing>
</p:sld>
</file>

<file path=ppt/theme/theme1.xml><?xml version="1.0" encoding="utf-8"?>
<a:theme xmlns:a="http://schemas.openxmlformats.org/drawingml/2006/main" name="TUBAF_ppt_blau-weiss_16zu9">
  <a:themeElements>
    <a:clrScheme name="TUBAF-Farben">
      <a:dk1>
        <a:srgbClr val="0064A8"/>
      </a:dk1>
      <a:lt1>
        <a:sysClr val="window" lastClr="FFFFFF"/>
      </a:lt1>
      <a:dk2>
        <a:srgbClr val="1F497D"/>
      </a:dk2>
      <a:lt2>
        <a:srgbClr val="EEECE1"/>
      </a:lt2>
      <a:accent1>
        <a:srgbClr val="0064A8"/>
      </a:accent1>
      <a:accent2>
        <a:srgbClr val="E66E01"/>
      </a:accent2>
      <a:accent3>
        <a:srgbClr val="4EBCCE"/>
      </a:accent3>
      <a:accent4>
        <a:srgbClr val="B20026"/>
      </a:accent4>
      <a:accent5>
        <a:srgbClr val="2E9028"/>
      </a:accent5>
      <a:accent6>
        <a:srgbClr val="7F7F7F"/>
      </a:accent6>
      <a:hlink>
        <a:srgbClr val="0064A8"/>
      </a:hlink>
      <a:folHlink>
        <a:srgbClr val="7F7F7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1835</Words>
  <Application>Microsoft Office PowerPoint</Application>
  <PresentationFormat>On-screen Show (16:9)</PresentationFormat>
  <Paragraphs>305</Paragraphs>
  <Slides>15</Slides>
  <Notes>11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Courier New</vt:lpstr>
      <vt:lpstr>Lucida Grande</vt:lpstr>
      <vt:lpstr>Symbol</vt:lpstr>
      <vt:lpstr>Wingdings</vt:lpstr>
      <vt:lpstr>TUBAF_ppt_blau-weiss_16zu9</vt:lpstr>
      <vt:lpstr>Datastructures in C Double-ended-queue</vt:lpstr>
      <vt:lpstr>Einleitung</vt:lpstr>
      <vt:lpstr>Was ist eine Double-Ended-Queue?</vt:lpstr>
      <vt:lpstr>Was ist eine Double-Ended-Queue</vt:lpstr>
      <vt:lpstr>Was ist eine Double-Ended-Queue</vt:lpstr>
      <vt:lpstr>Was ist eine Double-Ended-Queue</vt:lpstr>
      <vt:lpstr>Was ist eine Double-Ended-Queue?</vt:lpstr>
      <vt:lpstr>Was ist eine Deque eigentlich</vt:lpstr>
      <vt:lpstr>Was bringt eine deque eigentlich?</vt:lpstr>
      <vt:lpstr>Was bringt eine deque eigentlich?</vt:lpstr>
      <vt:lpstr>Anwendung:</vt:lpstr>
      <vt:lpstr>Anwendung:</vt:lpstr>
      <vt:lpstr>PowerPoint Presentation</vt:lpstr>
      <vt:lpstr>Bye :D:</vt:lpstr>
      <vt:lpstr>REEEEEEEE</vt:lpstr>
    </vt:vector>
  </TitlesOfParts>
  <Company>TU Bergakademie Freiberg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DIE 1. ÜBERSCHRIFT und eventuell noch ein Untertitel</dc:title>
  <dc:creator>Schellbach Sabine</dc:creator>
  <cp:lastModifiedBy>Marco Naumann</cp:lastModifiedBy>
  <cp:revision>16</cp:revision>
  <dcterms:created xsi:type="dcterms:W3CDTF">2019-03-29T08:51:00Z</dcterms:created>
  <dcterms:modified xsi:type="dcterms:W3CDTF">2021-06-16T07:56:09Z</dcterms:modified>
</cp:coreProperties>
</file>