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Naumann" userId="767bb1abbfe433f5" providerId="LiveId" clId="{5C331ECA-6325-4988-A4F0-EA21AB26288D}"/>
    <pc:docChg chg="addSld modSld sldOrd">
      <pc:chgData name="Marco Naumann" userId="767bb1abbfe433f5" providerId="LiveId" clId="{5C331ECA-6325-4988-A4F0-EA21AB26288D}" dt="2021-09-21T09:33:53.921" v="43" actId="688"/>
      <pc:docMkLst>
        <pc:docMk/>
      </pc:docMkLst>
      <pc:sldChg chg="modSp mod">
        <pc:chgData name="Marco Naumann" userId="767bb1abbfe433f5" providerId="LiveId" clId="{5C331ECA-6325-4988-A4F0-EA21AB26288D}" dt="2021-09-21T09:33:53.921" v="43" actId="688"/>
        <pc:sldMkLst>
          <pc:docMk/>
          <pc:sldMk cId="50918958" sldId="256"/>
        </pc:sldMkLst>
        <pc:spChg chg="mod">
          <ac:chgData name="Marco Naumann" userId="767bb1abbfe433f5" providerId="LiveId" clId="{5C331ECA-6325-4988-A4F0-EA21AB26288D}" dt="2021-09-21T09:33:53.921" v="43" actId="688"/>
          <ac:spMkLst>
            <pc:docMk/>
            <pc:sldMk cId="50918958" sldId="256"/>
            <ac:spMk id="5" creationId="{3B057AAE-BED3-40AF-A5B1-1E9CD20408F6}"/>
          </ac:spMkLst>
        </pc:spChg>
        <pc:spChg chg="mod">
          <ac:chgData name="Marco Naumann" userId="767bb1abbfe433f5" providerId="LiveId" clId="{5C331ECA-6325-4988-A4F0-EA21AB26288D}" dt="2021-09-21T09:33:53.921" v="43" actId="688"/>
          <ac:spMkLst>
            <pc:docMk/>
            <pc:sldMk cId="50918958" sldId="256"/>
            <ac:spMk id="6" creationId="{A51965EE-466E-4EC3-A473-AB91219D3324}"/>
          </ac:spMkLst>
        </pc:spChg>
        <pc:spChg chg="mod">
          <ac:chgData name="Marco Naumann" userId="767bb1abbfe433f5" providerId="LiveId" clId="{5C331ECA-6325-4988-A4F0-EA21AB26288D}" dt="2021-09-21T09:33:53.921" v="43" actId="688"/>
          <ac:spMkLst>
            <pc:docMk/>
            <pc:sldMk cId="50918958" sldId="256"/>
            <ac:spMk id="58" creationId="{7B8B6D01-343F-4245-9D66-5C79B0ABAAF6}"/>
          </ac:spMkLst>
        </pc:spChg>
        <pc:spChg chg="mod">
          <ac:chgData name="Marco Naumann" userId="767bb1abbfe433f5" providerId="LiveId" clId="{5C331ECA-6325-4988-A4F0-EA21AB26288D}" dt="2021-09-21T09:33:53.921" v="43" actId="688"/>
          <ac:spMkLst>
            <pc:docMk/>
            <pc:sldMk cId="50918958" sldId="256"/>
            <ac:spMk id="59" creationId="{EBFC16AA-5210-46FC-8B53-E1056907AC8F}"/>
          </ac:spMkLst>
        </pc:sp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26" creationId="{41E0229E-801E-4D5F-B87D-21C6CE9226D4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28" creationId="{94215B05-34C6-497F-AE23-1A5BDB59D503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33" creationId="{A3ED721D-C899-416B-982E-63C2DF84F426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36" creationId="{FA2C1448-D788-40BB-B91F-5729E3282394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40" creationId="{FB2E4849-C8C7-451F-91F4-960B451FE6CF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44" creationId="{AF78F017-83EC-4784-B407-68FFB5C5B664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48" creationId="{14C0CEC4-0C15-447A-9F1A-4E29EBBD8D70}"/>
          </ac:cxnSpMkLst>
        </pc:cxnChg>
        <pc:cxnChg chg="mod">
          <ac:chgData name="Marco Naumann" userId="767bb1abbfe433f5" providerId="LiveId" clId="{5C331ECA-6325-4988-A4F0-EA21AB26288D}" dt="2021-09-21T09:33:53.921" v="43" actId="688"/>
          <ac:cxnSpMkLst>
            <pc:docMk/>
            <pc:sldMk cId="50918958" sldId="256"/>
            <ac:cxnSpMk id="51" creationId="{2F2AFB17-D430-428D-9797-34AA7EAB1B08}"/>
          </ac:cxnSpMkLst>
        </pc:cxnChg>
      </pc:sldChg>
      <pc:sldChg chg="modSp add mod ord">
        <pc:chgData name="Marco Naumann" userId="767bb1abbfe433f5" providerId="LiveId" clId="{5C331ECA-6325-4988-A4F0-EA21AB26288D}" dt="2021-09-21T09:31:35.796" v="38" actId="688"/>
        <pc:sldMkLst>
          <pc:docMk/>
          <pc:sldMk cId="2434276919" sldId="257"/>
        </pc:sldMkLst>
        <pc:spChg chg="mod">
          <ac:chgData name="Marco Naumann" userId="767bb1abbfe433f5" providerId="LiveId" clId="{5C331ECA-6325-4988-A4F0-EA21AB26288D}" dt="2021-09-21T09:28:50.891" v="3" actId="14100"/>
          <ac:spMkLst>
            <pc:docMk/>
            <pc:sldMk cId="2434276919" sldId="257"/>
            <ac:spMk id="6" creationId="{A51965EE-466E-4EC3-A473-AB91219D3324}"/>
          </ac:spMkLst>
        </pc:spChg>
        <pc:spChg chg="mod">
          <ac:chgData name="Marco Naumann" userId="767bb1abbfe433f5" providerId="LiveId" clId="{5C331ECA-6325-4988-A4F0-EA21AB26288D}" dt="2021-09-21T09:29:55.701" v="20" actId="1076"/>
          <ac:spMkLst>
            <pc:docMk/>
            <pc:sldMk cId="2434276919" sldId="257"/>
            <ac:spMk id="58" creationId="{7B8B6D01-343F-4245-9D66-5C79B0ABAAF6}"/>
          </ac:spMkLst>
        </pc:spChg>
        <pc:spChg chg="mod">
          <ac:chgData name="Marco Naumann" userId="767bb1abbfe433f5" providerId="LiveId" clId="{5C331ECA-6325-4988-A4F0-EA21AB26288D}" dt="2021-09-21T09:31:35.796" v="38" actId="688"/>
          <ac:spMkLst>
            <pc:docMk/>
            <pc:sldMk cId="2434276919" sldId="257"/>
            <ac:spMk id="59" creationId="{EBFC16AA-5210-46FC-8B53-E1056907AC8F}"/>
          </ac:spMkLst>
        </pc:spChg>
      </pc:sldChg>
      <pc:sldChg chg="modSp add mod">
        <pc:chgData name="Marco Naumann" userId="767bb1abbfe433f5" providerId="LiveId" clId="{5C331ECA-6325-4988-A4F0-EA21AB26288D}" dt="2021-09-21T09:31:25.261" v="36" actId="1076"/>
        <pc:sldMkLst>
          <pc:docMk/>
          <pc:sldMk cId="325578780" sldId="258"/>
        </pc:sldMkLst>
        <pc:spChg chg="mod">
          <ac:chgData name="Marco Naumann" userId="767bb1abbfe433f5" providerId="LiveId" clId="{5C331ECA-6325-4988-A4F0-EA21AB26288D}" dt="2021-09-21T09:31:05.190" v="28" actId="14100"/>
          <ac:spMkLst>
            <pc:docMk/>
            <pc:sldMk cId="325578780" sldId="258"/>
            <ac:spMk id="6" creationId="{A51965EE-466E-4EC3-A473-AB91219D3324}"/>
          </ac:spMkLst>
        </pc:spChg>
        <pc:spChg chg="mod">
          <ac:chgData name="Marco Naumann" userId="767bb1abbfe433f5" providerId="LiveId" clId="{5C331ECA-6325-4988-A4F0-EA21AB26288D}" dt="2021-09-21T09:31:25.261" v="36" actId="1076"/>
          <ac:spMkLst>
            <pc:docMk/>
            <pc:sldMk cId="325578780" sldId="258"/>
            <ac:spMk id="58" creationId="{7B8B6D01-343F-4245-9D66-5C79B0ABAAF6}"/>
          </ac:spMkLst>
        </pc:spChg>
        <pc:spChg chg="mod">
          <ac:chgData name="Marco Naumann" userId="767bb1abbfe433f5" providerId="LiveId" clId="{5C331ECA-6325-4988-A4F0-EA21AB26288D}" dt="2021-09-21T09:31:15.513" v="32" actId="688"/>
          <ac:spMkLst>
            <pc:docMk/>
            <pc:sldMk cId="325578780" sldId="258"/>
            <ac:spMk id="59" creationId="{EBFC16AA-5210-46FC-8B53-E1056907AC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8569-7B6A-4475-8CC8-95069FF0F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786FA-76BA-4841-BD7A-416E626A6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B9D3-EC1D-4F89-86FA-DBD3677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F1F8-1F12-46B8-90D2-31BCBE76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F93B-25EE-4FF2-A767-06E436AD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F44E-987C-4E73-9BBB-BDB06A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0471-40A4-449B-9915-1CF9D3E4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7085-4B92-49F6-884B-6B7728A0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0F5F-7E1D-4233-B054-139269D6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0B5D-06ED-4FD3-8E08-EF9D9F1B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5B37A-6852-41E5-98DD-6AB9BA6B3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985DC-8569-4C36-98D4-EF30D12B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977D-52E4-4CCB-8207-92BAB4B8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F2A7-3CEF-4FF8-8D07-8E941418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1A4F-DD54-42AD-AC4E-81D6075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564-3DC7-4571-A4A3-FB5C9CA6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9D1F-B26D-4040-958E-74C3B2BE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AA5F-1F71-4207-A684-2FC26586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F5DA-1C07-45EF-A84F-6EF08590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C47B-0EC1-4231-9074-9D33E414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ADD8-48FF-4891-B5C3-07755C67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C469D-FB85-450B-BACE-15529268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97FC-49FF-4EA4-8E0E-83F0111B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4225-2862-42C3-A477-944F0D0D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43A4-4BFA-45FE-A6F1-1201C316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5AE6-BF2B-4A14-BB07-AEA33C77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6BB4-A56A-47AC-9208-42DC780E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51E-32B9-4D9F-AABA-283CE6B9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2E68-7F55-49D8-A18F-FA08D07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8797-FC44-45AB-9F70-C7093CF6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F970-8057-4796-B59C-E19FD1B9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C8D7-32EC-4200-BBD8-7C513C84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5673-49B8-4121-934F-3CDE8BB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2AAE5-629A-4E0A-8AE4-9465895D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4F8F4-5BF2-4C62-A56E-FBC629AF8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3B90D-F594-449F-ADF2-1FB1F49BA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731E5-A731-4149-9814-72FFC99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E7C1C-CCF6-4388-B0DE-4536D131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E8852-F54D-4923-8FAF-A9193D2F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D787-A734-46CA-94BA-D770EDE1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2CDE-6A9F-4752-A77E-86636E6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D3C9B-59A3-4C60-BBDF-FC7615F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1B889-3E64-4FA8-B534-C328848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E4FC9-5F7B-4970-B85A-1680C081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4C4AB-1315-4952-9F7A-972C1A6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B778-8355-4CA2-BFAE-378AB865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BE41-6461-4265-9CA9-7118500E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B38C-E48C-4C1B-86D3-0FAE1120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8A8B-5390-4E7B-87CC-F7EF5230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B010-6E39-4A72-BB3F-ED1D0D72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97D4-D450-4529-AB41-D782D47B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49A7-1987-406C-A467-123DC0D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7241-BA1D-489C-8131-C557B3C2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9D89F-25F5-48EF-8307-380553460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8E688-93A3-42FD-A558-7FEF3904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B9BD-5090-46D2-8376-249A018C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88FA5-9603-4909-B47E-F90FA927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92D6-1266-4749-B7D4-44E83C66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ECAD0-E2A6-4232-8E9B-AA016555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29EE-99D3-4B6A-B1D1-639CE4028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6C6B-BC65-4840-BD92-8ED9412F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0EB1-1250-4D20-8A0A-1D36B32C592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F120-ADD4-4E87-9B48-274DB095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D2E5-BBAB-4DC0-8940-6ED48D8C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84B6-B6BD-45DD-B01C-E7CBBB0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3B057AAE-BED3-40AF-A5B1-1E9CD20408F6}"/>
              </a:ext>
            </a:extLst>
          </p:cNvPr>
          <p:cNvSpPr>
            <a:spLocks/>
          </p:cNvSpPr>
          <p:nvPr/>
        </p:nvSpPr>
        <p:spPr>
          <a:xfrm>
            <a:off x="3845125" y="539329"/>
            <a:ext cx="5486400" cy="5486400"/>
          </a:xfrm>
          <a:prstGeom prst="donut">
            <a:avLst>
              <a:gd name="adj" fmla="val 17041"/>
            </a:avLst>
          </a:prstGeom>
          <a:solidFill>
            <a:schemeClr val="accent1"/>
          </a:solidFill>
          <a:ln w="193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numCol="11" spcCol="91440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A51965EE-466E-4EC3-A473-AB91219D3324}"/>
              </a:ext>
            </a:extLst>
          </p:cNvPr>
          <p:cNvSpPr/>
          <p:nvPr/>
        </p:nvSpPr>
        <p:spPr>
          <a:xfrm>
            <a:off x="3836707" y="539329"/>
            <a:ext cx="5486400" cy="5486400"/>
          </a:xfrm>
          <a:prstGeom prst="blockArc">
            <a:avLst>
              <a:gd name="adj1" fmla="val 13533520"/>
              <a:gd name="adj2" fmla="val 16193675"/>
              <a:gd name="adj3" fmla="val 170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FAF68C0-96FC-43A5-97EA-7A9D464C3157}"/>
              </a:ext>
            </a:extLst>
          </p:cNvPr>
          <p:cNvSpPr/>
          <p:nvPr/>
        </p:nvSpPr>
        <p:spPr>
          <a:xfrm rot="5400000">
            <a:off x="9751403" y="474014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345AC0D-B50D-4FD4-8CA7-7F933BDD5A48}"/>
              </a:ext>
            </a:extLst>
          </p:cNvPr>
          <p:cNvSpPr/>
          <p:nvPr/>
        </p:nvSpPr>
        <p:spPr>
          <a:xfrm rot="5400000">
            <a:off x="9751403" y="1276447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549D0-2231-4A05-BBB0-4CEAC5F35AF5}"/>
              </a:ext>
            </a:extLst>
          </p:cNvPr>
          <p:cNvSpPr/>
          <p:nvPr/>
        </p:nvSpPr>
        <p:spPr>
          <a:xfrm>
            <a:off x="9323107" y="5549867"/>
            <a:ext cx="317240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195B34-441C-4961-9021-D9B79730E446}"/>
              </a:ext>
            </a:extLst>
          </p:cNvPr>
          <p:cNvSpPr/>
          <p:nvPr/>
        </p:nvSpPr>
        <p:spPr>
          <a:xfrm>
            <a:off x="9314689" y="4894877"/>
            <a:ext cx="317240" cy="3172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0229E-801E-4D5F-B87D-21C6CE9226D4}"/>
              </a:ext>
            </a:extLst>
          </p:cNvPr>
          <p:cNvCxnSpPr>
            <a:cxnSpLocks/>
          </p:cNvCxnSpPr>
          <p:nvPr/>
        </p:nvCxnSpPr>
        <p:spPr>
          <a:xfrm flipH="1">
            <a:off x="4648590" y="4567238"/>
            <a:ext cx="652112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15B05-34C6-497F-AE23-1A5BDB59D503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588325" y="5100638"/>
            <a:ext cx="0" cy="9250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D721D-C899-416B-982E-63C2DF84F42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7872899" y="4567238"/>
            <a:ext cx="655161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2C1448-D788-40BB-B91F-5729E3282394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8396774" y="3282529"/>
            <a:ext cx="93475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2E4849-C8C7-451F-91F4-960B451FE6CF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7872899" y="1342794"/>
            <a:ext cx="655161" cy="6550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78F017-83EC-4784-B407-68FFB5C5B66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6588325" y="539329"/>
            <a:ext cx="0" cy="932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C0CEC4-0C15-447A-9F1A-4E29EBBD8D70}"/>
              </a:ext>
            </a:extLst>
          </p:cNvPr>
          <p:cNvCxnSpPr>
            <a:cxnSpLocks/>
            <a:endCxn id="5" idx="1"/>
          </p:cNvCxnSpPr>
          <p:nvPr/>
        </p:nvCxnSpPr>
        <p:spPr>
          <a:xfrm flipH="1" flipV="1">
            <a:off x="4648590" y="1342794"/>
            <a:ext cx="652112" cy="6550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2AFB17-D430-428D-9797-34AA7EAB1B08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3845125" y="3282529"/>
            <a:ext cx="9273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B8B6D01-343F-4245-9D66-5C79B0ABAAF6}"/>
              </a:ext>
            </a:extLst>
          </p:cNvPr>
          <p:cNvSpPr/>
          <p:nvPr/>
        </p:nvSpPr>
        <p:spPr>
          <a:xfrm rot="9457992">
            <a:off x="5856127" y="1584356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BFC16AA-5210-46FC-8B53-E1056907AC8F}"/>
              </a:ext>
            </a:extLst>
          </p:cNvPr>
          <p:cNvSpPr/>
          <p:nvPr/>
        </p:nvSpPr>
        <p:spPr>
          <a:xfrm rot="9429675">
            <a:off x="5840739" y="1584945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FE627-9AA3-4B2F-A4C8-9BD363688B27}"/>
              </a:ext>
            </a:extLst>
          </p:cNvPr>
          <p:cNvSpPr txBox="1"/>
          <p:nvPr/>
        </p:nvSpPr>
        <p:spPr>
          <a:xfrm>
            <a:off x="9714992" y="486883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Filled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16A03-0F64-4BA1-A40B-9035F1D3DDAC}"/>
              </a:ext>
            </a:extLst>
          </p:cNvPr>
          <p:cNvSpPr txBox="1"/>
          <p:nvPr/>
        </p:nvSpPr>
        <p:spPr>
          <a:xfrm>
            <a:off x="9714992" y="5497776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7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3B057AAE-BED3-40AF-A5B1-1E9CD20408F6}"/>
              </a:ext>
            </a:extLst>
          </p:cNvPr>
          <p:cNvSpPr>
            <a:spLocks/>
          </p:cNvSpPr>
          <p:nvPr/>
        </p:nvSpPr>
        <p:spPr>
          <a:xfrm>
            <a:off x="3845125" y="539329"/>
            <a:ext cx="5486400" cy="5486400"/>
          </a:xfrm>
          <a:prstGeom prst="donut">
            <a:avLst>
              <a:gd name="adj" fmla="val 17041"/>
            </a:avLst>
          </a:prstGeom>
          <a:solidFill>
            <a:schemeClr val="accent1"/>
          </a:solidFill>
          <a:ln w="193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numCol="11" spcCol="91440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A51965EE-466E-4EC3-A473-AB91219D3324}"/>
              </a:ext>
            </a:extLst>
          </p:cNvPr>
          <p:cNvSpPr/>
          <p:nvPr/>
        </p:nvSpPr>
        <p:spPr>
          <a:xfrm>
            <a:off x="3836707" y="539329"/>
            <a:ext cx="5486400" cy="5486400"/>
          </a:xfrm>
          <a:prstGeom prst="blockArc">
            <a:avLst>
              <a:gd name="adj1" fmla="val 10793938"/>
              <a:gd name="adj2" fmla="val 16193675"/>
              <a:gd name="adj3" fmla="val 170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FAF68C0-96FC-43A5-97EA-7A9D464C3157}"/>
              </a:ext>
            </a:extLst>
          </p:cNvPr>
          <p:cNvSpPr/>
          <p:nvPr/>
        </p:nvSpPr>
        <p:spPr>
          <a:xfrm rot="5400000">
            <a:off x="9751403" y="474014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345AC0D-B50D-4FD4-8CA7-7F933BDD5A48}"/>
              </a:ext>
            </a:extLst>
          </p:cNvPr>
          <p:cNvSpPr/>
          <p:nvPr/>
        </p:nvSpPr>
        <p:spPr>
          <a:xfrm rot="5400000">
            <a:off x="9751403" y="1276447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549D0-2231-4A05-BBB0-4CEAC5F35AF5}"/>
              </a:ext>
            </a:extLst>
          </p:cNvPr>
          <p:cNvSpPr/>
          <p:nvPr/>
        </p:nvSpPr>
        <p:spPr>
          <a:xfrm>
            <a:off x="9323107" y="5549867"/>
            <a:ext cx="317240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195B34-441C-4961-9021-D9B79730E446}"/>
              </a:ext>
            </a:extLst>
          </p:cNvPr>
          <p:cNvSpPr/>
          <p:nvPr/>
        </p:nvSpPr>
        <p:spPr>
          <a:xfrm>
            <a:off x="9314689" y="4894877"/>
            <a:ext cx="317240" cy="3172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0229E-801E-4D5F-B87D-21C6CE9226D4}"/>
              </a:ext>
            </a:extLst>
          </p:cNvPr>
          <p:cNvCxnSpPr>
            <a:cxnSpLocks/>
          </p:cNvCxnSpPr>
          <p:nvPr/>
        </p:nvCxnSpPr>
        <p:spPr>
          <a:xfrm flipH="1">
            <a:off x="4648590" y="4567238"/>
            <a:ext cx="652112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15B05-34C6-497F-AE23-1A5BDB59D503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588325" y="5100638"/>
            <a:ext cx="0" cy="9250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D721D-C899-416B-982E-63C2DF84F42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7872899" y="4567238"/>
            <a:ext cx="655161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2C1448-D788-40BB-B91F-5729E3282394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8396774" y="3282529"/>
            <a:ext cx="93475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2E4849-C8C7-451F-91F4-960B451FE6CF}"/>
              </a:ext>
            </a:extLst>
          </p:cNvPr>
          <p:cNvCxnSpPr>
            <a:cxnSpLocks/>
            <a:endCxn id="5" idx="7"/>
          </p:cNvCxnSpPr>
          <p:nvPr/>
        </p:nvCxnSpPr>
        <p:spPr>
          <a:xfrm flipV="1">
            <a:off x="7872899" y="1342794"/>
            <a:ext cx="655161" cy="6550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78F017-83EC-4784-B407-68FFB5C5B66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6588325" y="539329"/>
            <a:ext cx="0" cy="932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C0CEC4-0C15-447A-9F1A-4E29EBBD8D70}"/>
              </a:ext>
            </a:extLst>
          </p:cNvPr>
          <p:cNvCxnSpPr>
            <a:cxnSpLocks/>
            <a:endCxn id="5" idx="1"/>
          </p:cNvCxnSpPr>
          <p:nvPr/>
        </p:nvCxnSpPr>
        <p:spPr>
          <a:xfrm flipH="1" flipV="1">
            <a:off x="4648590" y="1342794"/>
            <a:ext cx="652112" cy="6550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2AFB17-D430-428D-9797-34AA7EAB1B08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3845125" y="3282529"/>
            <a:ext cx="9273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B8B6D01-343F-4245-9D66-5C79B0ABAAF6}"/>
              </a:ext>
            </a:extLst>
          </p:cNvPr>
          <p:cNvSpPr/>
          <p:nvPr/>
        </p:nvSpPr>
        <p:spPr>
          <a:xfrm rot="6678147">
            <a:off x="5247308" y="2223435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BFC16AA-5210-46FC-8B53-E1056907AC8F}"/>
              </a:ext>
            </a:extLst>
          </p:cNvPr>
          <p:cNvSpPr/>
          <p:nvPr/>
        </p:nvSpPr>
        <p:spPr>
          <a:xfrm rot="9351508">
            <a:off x="5870063" y="1587033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FE627-9AA3-4B2F-A4C8-9BD363688B27}"/>
              </a:ext>
            </a:extLst>
          </p:cNvPr>
          <p:cNvSpPr txBox="1"/>
          <p:nvPr/>
        </p:nvSpPr>
        <p:spPr>
          <a:xfrm>
            <a:off x="9714992" y="486883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Filled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16A03-0F64-4BA1-A40B-9035F1D3DDAC}"/>
              </a:ext>
            </a:extLst>
          </p:cNvPr>
          <p:cNvSpPr txBox="1"/>
          <p:nvPr/>
        </p:nvSpPr>
        <p:spPr>
          <a:xfrm>
            <a:off x="9714992" y="5497776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3B057AAE-BED3-40AF-A5B1-1E9CD20408F6}"/>
              </a:ext>
            </a:extLst>
          </p:cNvPr>
          <p:cNvSpPr>
            <a:spLocks/>
          </p:cNvSpPr>
          <p:nvPr/>
        </p:nvSpPr>
        <p:spPr>
          <a:xfrm>
            <a:off x="3845125" y="539329"/>
            <a:ext cx="5486400" cy="5486400"/>
          </a:xfrm>
          <a:prstGeom prst="donut">
            <a:avLst>
              <a:gd name="adj" fmla="val 17041"/>
            </a:avLst>
          </a:prstGeom>
          <a:solidFill>
            <a:schemeClr val="accent1"/>
          </a:solidFill>
          <a:ln w="193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numCol="11" spcCol="91440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A51965EE-466E-4EC3-A473-AB91219D3324}"/>
              </a:ext>
            </a:extLst>
          </p:cNvPr>
          <p:cNvSpPr/>
          <p:nvPr/>
        </p:nvSpPr>
        <p:spPr>
          <a:xfrm>
            <a:off x="3836707" y="539329"/>
            <a:ext cx="5486400" cy="5486400"/>
          </a:xfrm>
          <a:prstGeom prst="blockArc">
            <a:avLst>
              <a:gd name="adj1" fmla="val 8119032"/>
              <a:gd name="adj2" fmla="val 16193675"/>
              <a:gd name="adj3" fmla="val 170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FAF68C0-96FC-43A5-97EA-7A9D464C3157}"/>
              </a:ext>
            </a:extLst>
          </p:cNvPr>
          <p:cNvSpPr/>
          <p:nvPr/>
        </p:nvSpPr>
        <p:spPr>
          <a:xfrm rot="5400000">
            <a:off x="9751403" y="474014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345AC0D-B50D-4FD4-8CA7-7F933BDD5A48}"/>
              </a:ext>
            </a:extLst>
          </p:cNvPr>
          <p:cNvSpPr/>
          <p:nvPr/>
        </p:nvSpPr>
        <p:spPr>
          <a:xfrm rot="5400000">
            <a:off x="9751403" y="1276447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549D0-2231-4A05-BBB0-4CEAC5F35AF5}"/>
              </a:ext>
            </a:extLst>
          </p:cNvPr>
          <p:cNvSpPr/>
          <p:nvPr/>
        </p:nvSpPr>
        <p:spPr>
          <a:xfrm>
            <a:off x="9323107" y="5549867"/>
            <a:ext cx="317240" cy="31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195B34-441C-4961-9021-D9B79730E446}"/>
              </a:ext>
            </a:extLst>
          </p:cNvPr>
          <p:cNvSpPr/>
          <p:nvPr/>
        </p:nvSpPr>
        <p:spPr>
          <a:xfrm>
            <a:off x="9314689" y="4894877"/>
            <a:ext cx="317240" cy="3172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0229E-801E-4D5F-B87D-21C6CE9226D4}"/>
              </a:ext>
            </a:extLst>
          </p:cNvPr>
          <p:cNvCxnSpPr>
            <a:cxnSpLocks/>
          </p:cNvCxnSpPr>
          <p:nvPr/>
        </p:nvCxnSpPr>
        <p:spPr>
          <a:xfrm flipH="1">
            <a:off x="4648590" y="4567238"/>
            <a:ext cx="652112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15B05-34C6-497F-AE23-1A5BDB59D503}"/>
              </a:ext>
            </a:extLst>
          </p:cNvPr>
          <p:cNvCxnSpPr>
            <a:cxnSpLocks/>
          </p:cNvCxnSpPr>
          <p:nvPr/>
        </p:nvCxnSpPr>
        <p:spPr>
          <a:xfrm>
            <a:off x="6588325" y="5100638"/>
            <a:ext cx="0" cy="9250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D721D-C899-416B-982E-63C2DF84F426}"/>
              </a:ext>
            </a:extLst>
          </p:cNvPr>
          <p:cNvCxnSpPr>
            <a:cxnSpLocks/>
          </p:cNvCxnSpPr>
          <p:nvPr/>
        </p:nvCxnSpPr>
        <p:spPr>
          <a:xfrm>
            <a:off x="7872899" y="4567238"/>
            <a:ext cx="655161" cy="6550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2C1448-D788-40BB-B91F-5729E3282394}"/>
              </a:ext>
            </a:extLst>
          </p:cNvPr>
          <p:cNvCxnSpPr>
            <a:cxnSpLocks/>
          </p:cNvCxnSpPr>
          <p:nvPr/>
        </p:nvCxnSpPr>
        <p:spPr>
          <a:xfrm>
            <a:off x="8396774" y="3282529"/>
            <a:ext cx="93475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2E4849-C8C7-451F-91F4-960B451FE6CF}"/>
              </a:ext>
            </a:extLst>
          </p:cNvPr>
          <p:cNvCxnSpPr>
            <a:cxnSpLocks/>
          </p:cNvCxnSpPr>
          <p:nvPr/>
        </p:nvCxnSpPr>
        <p:spPr>
          <a:xfrm flipV="1">
            <a:off x="7872899" y="1342794"/>
            <a:ext cx="655161" cy="6550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78F017-83EC-4784-B407-68FFB5C5B664}"/>
              </a:ext>
            </a:extLst>
          </p:cNvPr>
          <p:cNvCxnSpPr>
            <a:cxnSpLocks/>
          </p:cNvCxnSpPr>
          <p:nvPr/>
        </p:nvCxnSpPr>
        <p:spPr>
          <a:xfrm flipV="1">
            <a:off x="6588325" y="539329"/>
            <a:ext cx="0" cy="932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C0CEC4-0C15-447A-9F1A-4E29EBBD8D70}"/>
              </a:ext>
            </a:extLst>
          </p:cNvPr>
          <p:cNvCxnSpPr>
            <a:cxnSpLocks/>
          </p:cNvCxnSpPr>
          <p:nvPr/>
        </p:nvCxnSpPr>
        <p:spPr>
          <a:xfrm flipH="1" flipV="1">
            <a:off x="4648590" y="1342794"/>
            <a:ext cx="652112" cy="6550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2AFB17-D430-428D-9797-34AA7EAB1B08}"/>
              </a:ext>
            </a:extLst>
          </p:cNvPr>
          <p:cNvCxnSpPr>
            <a:cxnSpLocks/>
          </p:cNvCxnSpPr>
          <p:nvPr/>
        </p:nvCxnSpPr>
        <p:spPr>
          <a:xfrm flipH="1">
            <a:off x="3845125" y="3282529"/>
            <a:ext cx="92738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7B8B6D01-343F-4245-9D66-5C79B0ABAAF6}"/>
              </a:ext>
            </a:extLst>
          </p:cNvPr>
          <p:cNvSpPr/>
          <p:nvPr/>
        </p:nvSpPr>
        <p:spPr>
          <a:xfrm rot="3797447">
            <a:off x="5193704" y="3006143"/>
            <a:ext cx="615820" cy="1306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Tail</a:t>
            </a:r>
            <a:endParaRPr lang="en-US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BFC16AA-5210-46FC-8B53-E1056907AC8F}"/>
              </a:ext>
            </a:extLst>
          </p:cNvPr>
          <p:cNvSpPr/>
          <p:nvPr/>
        </p:nvSpPr>
        <p:spPr>
          <a:xfrm rot="9408104">
            <a:off x="5842108" y="1584357"/>
            <a:ext cx="615820" cy="13062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de-DE" dirty="0"/>
              <a:t>Head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FE627-9AA3-4B2F-A4C8-9BD363688B27}"/>
              </a:ext>
            </a:extLst>
          </p:cNvPr>
          <p:cNvSpPr txBox="1"/>
          <p:nvPr/>
        </p:nvSpPr>
        <p:spPr>
          <a:xfrm>
            <a:off x="9714992" y="486883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Filled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16A03-0F64-4BA1-A40B-9035F1D3DDAC}"/>
              </a:ext>
            </a:extLst>
          </p:cNvPr>
          <p:cNvSpPr txBox="1"/>
          <p:nvPr/>
        </p:nvSpPr>
        <p:spPr>
          <a:xfrm>
            <a:off x="9714992" y="5497776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Naumann</dc:creator>
  <cp:lastModifiedBy>Marco Naumann</cp:lastModifiedBy>
  <cp:revision>1</cp:revision>
  <dcterms:created xsi:type="dcterms:W3CDTF">2021-09-21T09:03:37Z</dcterms:created>
  <dcterms:modified xsi:type="dcterms:W3CDTF">2021-09-21T09:33:57Z</dcterms:modified>
</cp:coreProperties>
</file>