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F8B075-205B-4DFB-A4C1-416F0BEC5948}" v="9" dt="2021-09-22T09:58:48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Naumann" userId="767bb1abbfe433f5" providerId="LiveId" clId="{19F8B075-205B-4DFB-A4C1-416F0BEC5948}"/>
    <pc:docChg chg="custSel addSld modSld">
      <pc:chgData name="Marco Naumann" userId="767bb1abbfe433f5" providerId="LiveId" clId="{19F8B075-205B-4DFB-A4C1-416F0BEC5948}" dt="2021-09-22T09:59:04.304" v="133" actId="692"/>
      <pc:docMkLst>
        <pc:docMk/>
      </pc:docMkLst>
      <pc:sldChg chg="new">
        <pc:chgData name="Marco Naumann" userId="767bb1abbfe433f5" providerId="LiveId" clId="{19F8B075-205B-4DFB-A4C1-416F0BEC5948}" dt="2021-09-22T09:52:39.944" v="0" actId="680"/>
        <pc:sldMkLst>
          <pc:docMk/>
          <pc:sldMk cId="1891751693" sldId="257"/>
        </pc:sldMkLst>
      </pc:sldChg>
      <pc:sldChg chg="addSp delSp modSp add mod">
        <pc:chgData name="Marco Naumann" userId="767bb1abbfe433f5" providerId="LiveId" clId="{19F8B075-205B-4DFB-A4C1-416F0BEC5948}" dt="2021-09-22T09:59:04.304" v="133" actId="692"/>
        <pc:sldMkLst>
          <pc:docMk/>
          <pc:sldMk cId="1606058612" sldId="258"/>
        </pc:sldMkLst>
        <pc:spChg chg="add mod">
          <ac:chgData name="Marco Naumann" userId="767bb1abbfe433f5" providerId="LiveId" clId="{19F8B075-205B-4DFB-A4C1-416F0BEC5948}" dt="2021-09-22T09:55:59.579" v="69" actId="1076"/>
          <ac:spMkLst>
            <pc:docMk/>
            <pc:sldMk cId="1606058612" sldId="258"/>
            <ac:spMk id="2" creationId="{C5FDF040-1BF8-41A7-BF91-008A0B2891A6}"/>
          </ac:spMkLst>
        </pc:spChg>
        <pc:spChg chg="add mod">
          <ac:chgData name="Marco Naumann" userId="767bb1abbfe433f5" providerId="LiveId" clId="{19F8B075-205B-4DFB-A4C1-416F0BEC5948}" dt="2021-09-22T09:56:43.528" v="79" actId="1076"/>
          <ac:spMkLst>
            <pc:docMk/>
            <pc:sldMk cId="1606058612" sldId="258"/>
            <ac:spMk id="3" creationId="{8CFEA040-C22C-4680-BE1E-679C51EAB803}"/>
          </ac:spMkLst>
        </pc:spChg>
        <pc:spChg chg="mod">
          <ac:chgData name="Marco Naumann" userId="767bb1abbfe433f5" providerId="LiveId" clId="{19F8B075-205B-4DFB-A4C1-416F0BEC5948}" dt="2021-09-22T09:55:59.579" v="69" actId="1076"/>
          <ac:spMkLst>
            <pc:docMk/>
            <pc:sldMk cId="1606058612" sldId="258"/>
            <ac:spMk id="4" creationId="{78B2B7A5-EB36-4DBF-93CC-694F96C01031}"/>
          </ac:spMkLst>
        </pc:spChg>
        <pc:spChg chg="del">
          <ac:chgData name="Marco Naumann" userId="767bb1abbfe433f5" providerId="LiveId" clId="{19F8B075-205B-4DFB-A4C1-416F0BEC5948}" dt="2021-09-22T09:53:07.816" v="12" actId="478"/>
          <ac:spMkLst>
            <pc:docMk/>
            <pc:sldMk cId="1606058612" sldId="258"/>
            <ac:spMk id="5" creationId="{6B5F54E1-04DB-4C02-8069-0AA1D9F56934}"/>
          </ac:spMkLst>
        </pc:spChg>
        <pc:spChg chg="add mod">
          <ac:chgData name="Marco Naumann" userId="767bb1abbfe433f5" providerId="LiveId" clId="{19F8B075-205B-4DFB-A4C1-416F0BEC5948}" dt="2021-09-22T09:56:43.528" v="79" actId="1076"/>
          <ac:spMkLst>
            <pc:docMk/>
            <pc:sldMk cId="1606058612" sldId="258"/>
            <ac:spMk id="6" creationId="{B38B177F-ED75-4DC7-9EB0-144BCF5EA2BB}"/>
          </ac:spMkLst>
        </pc:spChg>
        <pc:spChg chg="del">
          <ac:chgData name="Marco Naumann" userId="767bb1abbfe433f5" providerId="LiveId" clId="{19F8B075-205B-4DFB-A4C1-416F0BEC5948}" dt="2021-09-22T09:52:56.986" v="2" actId="478"/>
          <ac:spMkLst>
            <pc:docMk/>
            <pc:sldMk cId="1606058612" sldId="258"/>
            <ac:spMk id="11" creationId="{90FE1E45-4BE4-41DB-B0EE-4C93E4FD8C88}"/>
          </ac:spMkLst>
        </pc:spChg>
        <pc:spChg chg="del">
          <ac:chgData name="Marco Naumann" userId="767bb1abbfe433f5" providerId="LiveId" clId="{19F8B075-205B-4DFB-A4C1-416F0BEC5948}" dt="2021-09-22T09:52:56.986" v="2" actId="478"/>
          <ac:spMkLst>
            <pc:docMk/>
            <pc:sldMk cId="1606058612" sldId="258"/>
            <ac:spMk id="12" creationId="{58B99756-9B50-40A1-97FC-6BC6B7B8840E}"/>
          </ac:spMkLst>
        </pc:spChg>
        <pc:spChg chg="del">
          <ac:chgData name="Marco Naumann" userId="767bb1abbfe433f5" providerId="LiveId" clId="{19F8B075-205B-4DFB-A4C1-416F0BEC5948}" dt="2021-09-22T09:53:08.401" v="13" actId="478"/>
          <ac:spMkLst>
            <pc:docMk/>
            <pc:sldMk cId="1606058612" sldId="258"/>
            <ac:spMk id="16" creationId="{2DC20E5D-05D2-484E-9268-76EE20030C71}"/>
          </ac:spMkLst>
        </pc:spChg>
        <pc:spChg chg="add del mod">
          <ac:chgData name="Marco Naumann" userId="767bb1abbfe433f5" providerId="LiveId" clId="{19F8B075-205B-4DFB-A4C1-416F0BEC5948}" dt="2021-09-22T09:53:42.121" v="22" actId="478"/>
          <ac:spMkLst>
            <pc:docMk/>
            <pc:sldMk cId="1606058612" sldId="258"/>
            <ac:spMk id="18" creationId="{9D4A6E54-F66F-489B-AC08-45A9CD6DC17D}"/>
          </ac:spMkLst>
        </pc:spChg>
        <pc:spChg chg="add mod">
          <ac:chgData name="Marco Naumann" userId="767bb1abbfe433f5" providerId="LiveId" clId="{19F8B075-205B-4DFB-A4C1-416F0BEC5948}" dt="2021-09-22T09:56:43.528" v="79" actId="1076"/>
          <ac:spMkLst>
            <pc:docMk/>
            <pc:sldMk cId="1606058612" sldId="258"/>
            <ac:spMk id="19" creationId="{292E8DBC-2FA3-47D2-AB1E-912A2D72B0D2}"/>
          </ac:spMkLst>
        </pc:spChg>
        <pc:spChg chg="add mod">
          <ac:chgData name="Marco Naumann" userId="767bb1abbfe433f5" providerId="LiveId" clId="{19F8B075-205B-4DFB-A4C1-416F0BEC5948}" dt="2021-09-22T09:56:43.528" v="79" actId="1076"/>
          <ac:spMkLst>
            <pc:docMk/>
            <pc:sldMk cId="1606058612" sldId="258"/>
            <ac:spMk id="21" creationId="{F2476A05-B525-46C9-AB7A-066632CE04B4}"/>
          </ac:spMkLst>
        </pc:spChg>
        <pc:spChg chg="del">
          <ac:chgData name="Marco Naumann" userId="767bb1abbfe433f5" providerId="LiveId" clId="{19F8B075-205B-4DFB-A4C1-416F0BEC5948}" dt="2021-09-22T09:53:03.722" v="8" actId="478"/>
          <ac:spMkLst>
            <pc:docMk/>
            <pc:sldMk cId="1606058612" sldId="258"/>
            <ac:spMk id="22" creationId="{D1ACB703-B03A-4B18-89CD-65DBD63BBDA5}"/>
          </ac:spMkLst>
        </pc:spChg>
        <pc:spChg chg="del mod">
          <ac:chgData name="Marco Naumann" userId="767bb1abbfe433f5" providerId="LiveId" clId="{19F8B075-205B-4DFB-A4C1-416F0BEC5948}" dt="2021-09-22T09:53:05.978" v="10" actId="478"/>
          <ac:spMkLst>
            <pc:docMk/>
            <pc:sldMk cId="1606058612" sldId="258"/>
            <ac:spMk id="23" creationId="{880244CF-3EA7-4852-B121-A1FB3DCE3456}"/>
          </ac:spMkLst>
        </pc:spChg>
        <pc:spChg chg="del">
          <ac:chgData name="Marco Naumann" userId="767bb1abbfe433f5" providerId="LiveId" clId="{19F8B075-205B-4DFB-A4C1-416F0BEC5948}" dt="2021-09-22T09:53:02.592" v="6" actId="478"/>
          <ac:spMkLst>
            <pc:docMk/>
            <pc:sldMk cId="1606058612" sldId="258"/>
            <ac:spMk id="24" creationId="{9C6BFCC7-A2B6-46E4-A69F-CA82471B555E}"/>
          </ac:spMkLst>
        </pc:spChg>
        <pc:spChg chg="del">
          <ac:chgData name="Marco Naumann" userId="767bb1abbfe433f5" providerId="LiveId" clId="{19F8B075-205B-4DFB-A4C1-416F0BEC5948}" dt="2021-09-22T09:53:02.035" v="5" actId="478"/>
          <ac:spMkLst>
            <pc:docMk/>
            <pc:sldMk cId="1606058612" sldId="258"/>
            <ac:spMk id="25" creationId="{03951564-32BE-46A9-837E-5189E6508683}"/>
          </ac:spMkLst>
        </pc:spChg>
        <pc:spChg chg="del">
          <ac:chgData name="Marco Naumann" userId="767bb1abbfe433f5" providerId="LiveId" clId="{19F8B075-205B-4DFB-A4C1-416F0BEC5948}" dt="2021-09-22T09:52:59.512" v="4" actId="478"/>
          <ac:spMkLst>
            <pc:docMk/>
            <pc:sldMk cId="1606058612" sldId="258"/>
            <ac:spMk id="26" creationId="{0C48A853-85F1-4152-B69E-A051C45E1550}"/>
          </ac:spMkLst>
        </pc:spChg>
        <pc:spChg chg="add mod">
          <ac:chgData name="Marco Naumann" userId="767bb1abbfe433f5" providerId="LiveId" clId="{19F8B075-205B-4DFB-A4C1-416F0BEC5948}" dt="2021-09-22T09:56:35.437" v="78" actId="1076"/>
          <ac:spMkLst>
            <pc:docMk/>
            <pc:sldMk cId="1606058612" sldId="258"/>
            <ac:spMk id="29" creationId="{560278CA-5850-4EDB-8292-0DA2C3042EB2}"/>
          </ac:spMkLst>
        </pc:spChg>
        <pc:spChg chg="add mod">
          <ac:chgData name="Marco Naumann" userId="767bb1abbfe433f5" providerId="LiveId" clId="{19F8B075-205B-4DFB-A4C1-416F0BEC5948}" dt="2021-09-22T09:56:35.437" v="78" actId="1076"/>
          <ac:spMkLst>
            <pc:docMk/>
            <pc:sldMk cId="1606058612" sldId="258"/>
            <ac:spMk id="30" creationId="{91395AB0-9EB4-456E-B234-648E0E44B5E6}"/>
          </ac:spMkLst>
        </pc:spChg>
        <pc:cxnChg chg="add mod">
          <ac:chgData name="Marco Naumann" userId="767bb1abbfe433f5" providerId="LiveId" clId="{19F8B075-205B-4DFB-A4C1-416F0BEC5948}" dt="2021-09-22T09:59:04.304" v="133" actId="692"/>
          <ac:cxnSpMkLst>
            <pc:docMk/>
            <pc:sldMk cId="1606058612" sldId="258"/>
            <ac:cxnSpMk id="10" creationId="{18F56466-83AA-40C3-8BDC-7F89C85B5FF3}"/>
          </ac:cxnSpMkLst>
        </pc:cxnChg>
        <pc:cxnChg chg="del">
          <ac:chgData name="Marco Naumann" userId="767bb1abbfe433f5" providerId="LiveId" clId="{19F8B075-205B-4DFB-A4C1-416F0BEC5948}" dt="2021-09-22T09:52:56.986" v="2" actId="478"/>
          <ac:cxnSpMkLst>
            <pc:docMk/>
            <pc:sldMk cId="1606058612" sldId="258"/>
            <ac:cxnSpMk id="14" creationId="{03C52349-47BF-48B9-891E-2431400441BD}"/>
          </ac:cxnSpMkLst>
        </pc:cxnChg>
        <pc:cxnChg chg="del">
          <ac:chgData name="Marco Naumann" userId="767bb1abbfe433f5" providerId="LiveId" clId="{19F8B075-205B-4DFB-A4C1-416F0BEC5948}" dt="2021-09-22T09:53:07.297" v="11" actId="478"/>
          <ac:cxnSpMkLst>
            <pc:docMk/>
            <pc:sldMk cId="1606058612" sldId="258"/>
            <ac:cxnSpMk id="17" creationId="{48F49E55-56C6-46CF-BF52-80459B69E6F5}"/>
          </ac:cxnSpMkLst>
        </pc:cxnChg>
        <pc:cxnChg chg="del">
          <ac:chgData name="Marco Naumann" userId="767bb1abbfe433f5" providerId="LiveId" clId="{19F8B075-205B-4DFB-A4C1-416F0BEC5948}" dt="2021-09-22T09:53:03.151" v="7" actId="478"/>
          <ac:cxnSpMkLst>
            <pc:docMk/>
            <pc:sldMk cId="1606058612" sldId="258"/>
            <ac:cxnSpMk id="20" creationId="{0D64A7A1-9691-4BA8-B98B-C9403FB83920}"/>
          </ac:cxnSpMkLst>
        </pc:cxnChg>
        <pc:cxnChg chg="add del mod">
          <ac:chgData name="Marco Naumann" userId="767bb1abbfe433f5" providerId="LiveId" clId="{19F8B075-205B-4DFB-A4C1-416F0BEC5948}" dt="2021-09-22T09:56:14.326" v="74" actId="478"/>
          <ac:cxnSpMkLst>
            <pc:docMk/>
            <pc:sldMk cId="1606058612" sldId="258"/>
            <ac:cxnSpMk id="27" creationId="{E019F507-A3D7-460E-B95A-C4928F3AAD36}"/>
          </ac:cxnSpMkLst>
        </pc:cxnChg>
        <pc:cxnChg chg="del mod">
          <ac:chgData name="Marco Naumann" userId="767bb1abbfe433f5" providerId="LiveId" clId="{19F8B075-205B-4DFB-A4C1-416F0BEC5948}" dt="2021-09-22T09:52:57.903" v="3" actId="478"/>
          <ac:cxnSpMkLst>
            <pc:docMk/>
            <pc:sldMk cId="1606058612" sldId="258"/>
            <ac:cxnSpMk id="28" creationId="{2A234CAE-44F0-4714-B99B-6DCDEEDEEBAD}"/>
          </ac:cxnSpMkLst>
        </pc:cxnChg>
        <pc:cxnChg chg="add mod">
          <ac:chgData name="Marco Naumann" userId="767bb1abbfe433f5" providerId="LiveId" clId="{19F8B075-205B-4DFB-A4C1-416F0BEC5948}" dt="2021-09-22T09:58:55.629" v="132" actId="692"/>
          <ac:cxnSpMkLst>
            <pc:docMk/>
            <pc:sldMk cId="1606058612" sldId="258"/>
            <ac:cxnSpMk id="31" creationId="{53A04976-9402-4AD8-87BB-13593445066A}"/>
          </ac:cxnSpMkLst>
        </pc:cxnChg>
        <pc:cxnChg chg="add mod">
          <ac:chgData name="Marco Naumann" userId="767bb1abbfe433f5" providerId="LiveId" clId="{19F8B075-205B-4DFB-A4C1-416F0BEC5948}" dt="2021-09-22T09:58:21.292" v="126" actId="14100"/>
          <ac:cxnSpMkLst>
            <pc:docMk/>
            <pc:sldMk cId="1606058612" sldId="258"/>
            <ac:cxnSpMk id="33" creationId="{95F0BC27-B8AA-4F8E-B5A4-985CD4EE3F4C}"/>
          </ac:cxnSpMkLst>
        </pc:cxnChg>
        <pc:cxnChg chg="add mod">
          <ac:chgData name="Marco Naumann" userId="767bb1abbfe433f5" providerId="LiveId" clId="{19F8B075-205B-4DFB-A4C1-416F0BEC5948}" dt="2021-09-22T09:58:43.166" v="129" actId="692"/>
          <ac:cxnSpMkLst>
            <pc:docMk/>
            <pc:sldMk cId="1606058612" sldId="258"/>
            <ac:cxnSpMk id="35" creationId="{1ED464F8-04B3-4F69-9261-03611179D262}"/>
          </ac:cxnSpMkLst>
        </pc:cxnChg>
        <pc:cxnChg chg="add mod">
          <ac:chgData name="Marco Naumann" userId="767bb1abbfe433f5" providerId="LiveId" clId="{19F8B075-205B-4DFB-A4C1-416F0BEC5948}" dt="2021-09-22T09:58:51.823" v="131" actId="1076"/>
          <ac:cxnSpMkLst>
            <pc:docMk/>
            <pc:sldMk cId="1606058612" sldId="258"/>
            <ac:cxnSpMk id="36" creationId="{A37360A3-47EF-4D85-9B8D-2434D0C0821E}"/>
          </ac:cxnSpMkLst>
        </pc:cxnChg>
        <pc:cxnChg chg="add mod">
          <ac:chgData name="Marco Naumann" userId="767bb1abbfe433f5" providerId="LiveId" clId="{19F8B075-205B-4DFB-A4C1-416F0BEC5948}" dt="2021-09-22T09:58:51.823" v="131" actId="1076"/>
          <ac:cxnSpMkLst>
            <pc:docMk/>
            <pc:sldMk cId="1606058612" sldId="258"/>
            <ac:cxnSpMk id="37" creationId="{160D41EA-2E0E-4E96-B15C-4D9349C17BF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1F89-9074-4514-B48D-E15CD81F9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934DD-0929-4850-94BA-E1A11E081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D5094-3472-4481-8B74-4EA4A195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E545-8FC0-4788-B381-4682841D6A29}" type="datetimeFigureOut">
              <a:rPr lang="en-US" smtClean="0"/>
              <a:t>22-Sep-21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63D5B-9C62-4E2D-B01E-60757F6C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A59FD-F424-4A26-B5BC-8DE0104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D87C-55F9-448C-8577-FAC190824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301A-D569-43F1-9572-AC0E0CA6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B6982-7671-4DAA-92AB-DE6AEC526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AF4B-DD98-4467-A4F0-6FC6F5B0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E545-8FC0-4788-B381-4682841D6A29}" type="datetimeFigureOut">
              <a:rPr lang="en-US" smtClean="0"/>
              <a:t>22-Sep-21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A7729-50AD-4865-8FE7-C6C96882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D609-38C1-4DF1-8D70-09C90929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D87C-55F9-448C-8577-FAC190824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9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23FDF-C7B6-4E51-B944-5C7F2C6F1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8DEE1-B773-4B97-A8D9-158884797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098E-CCA5-48F2-8B38-632C22A2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E545-8FC0-4788-B381-4682841D6A29}" type="datetimeFigureOut">
              <a:rPr lang="en-US" smtClean="0"/>
              <a:t>22-Sep-21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01A4D-7C3E-4B76-9D01-741FE5D5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24D1B-170D-4934-9A7F-E05F4FA3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D87C-55F9-448C-8577-FAC190824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6B1D-FF53-439F-BE80-0A74F8BA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7C841-C557-4511-8FB7-13208AD10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5FAFA-0D0D-49B7-A24B-8FDDBFAD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E545-8FC0-4788-B381-4682841D6A29}" type="datetimeFigureOut">
              <a:rPr lang="en-US" smtClean="0"/>
              <a:t>22-Sep-21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A4160-2E9E-4F81-9EE7-C0F76559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001E9-94F9-47DA-B343-4CEAB08F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D87C-55F9-448C-8577-FAC190824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0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7B8E-64A4-4F9F-9783-BD816C4E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96352-721D-424B-BFBC-00EBBD70F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7A795-9EDD-4367-8CD7-0A85ECEC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E545-8FC0-4788-B381-4682841D6A29}" type="datetimeFigureOut">
              <a:rPr lang="en-US" smtClean="0"/>
              <a:t>22-Sep-21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9F995-C440-4D70-871C-F77E314B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849A1-AD91-4C89-9A51-7795BF05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D87C-55F9-448C-8577-FAC190824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2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78F9-E83F-4BE0-83B0-A974D1C9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547AA-E10E-4650-95C7-79EEFD114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E6BE3-B3D7-45A4-AC5B-7BA61CEFD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260EA-E8B6-47AA-81D9-E99C1DE4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E545-8FC0-4788-B381-4682841D6A29}" type="datetimeFigureOut">
              <a:rPr lang="en-US" smtClean="0"/>
              <a:t>22-Sep-21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41A3-1FF5-4AA1-A6FB-66F0B62E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3ED68-16B6-46E2-8A8A-283214D0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D87C-55F9-448C-8577-FAC190824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8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EDF5-DF9C-4D50-80BC-63372AD6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F982E-337C-4A52-AA1B-362BD10F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DF4C6-50CB-4153-A53C-5CE9990C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E18A3-1105-4C01-8643-153C352BD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7AF5D-9772-4C37-80F2-DA8A57218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E83A1B-484D-422B-AC3F-74C3AE57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E545-8FC0-4788-B381-4682841D6A29}" type="datetimeFigureOut">
              <a:rPr lang="en-US" smtClean="0"/>
              <a:t>22-Sep-21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F35515-230D-4215-BBB7-9F5E9DAA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6C262-6A01-4BE0-BD15-DDD488F4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D87C-55F9-448C-8577-FAC190824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0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FFEAD-7CFB-4A08-81CE-1DE982A6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8BF88-F92C-4CA5-BFAF-EF9DD08C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E545-8FC0-4788-B381-4682841D6A29}" type="datetimeFigureOut">
              <a:rPr lang="en-US" smtClean="0"/>
              <a:t>22-Sep-21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A8A44-6C79-4793-9D76-8D1505D7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2600E-A1C4-4265-AE0C-A814F7F7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D87C-55F9-448C-8577-FAC190824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38DDF-51AF-4849-A8D1-B91898DF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E545-8FC0-4788-B381-4682841D6A29}" type="datetimeFigureOut">
              <a:rPr lang="en-US" smtClean="0"/>
              <a:t>22-Sep-21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7D31D-AE84-4B79-BFEB-C7C15B03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298A-472F-4BC7-9419-E637CD93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D87C-55F9-448C-8577-FAC190824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9068-ED58-4887-981C-7E17573DD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2BD4-0F2C-4149-B182-7417D78E0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81673-2096-420E-9660-F0B48FC72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6B73E-F622-488F-BB0B-792ACD50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E545-8FC0-4788-B381-4682841D6A29}" type="datetimeFigureOut">
              <a:rPr lang="en-US" smtClean="0"/>
              <a:t>22-Sep-21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AA0B3-F491-4D3F-ACE4-D4B117B4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49DAA-8DCF-4E15-B2EC-0EFF037E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D87C-55F9-448C-8577-FAC190824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6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FFC8-C5C7-48FA-87E5-D96EBF50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822B4-C258-45B1-BDB1-590F02854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3153A-EE03-462D-858A-B873CEA90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2E1DA-61EC-4BC7-B75C-429EB96B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E545-8FC0-4788-B381-4682841D6A29}" type="datetimeFigureOut">
              <a:rPr lang="en-US" smtClean="0"/>
              <a:t>22-Sep-21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050AB-612E-42C6-976B-97FDB403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A0660-E663-4960-9F0E-39410D2F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D87C-55F9-448C-8577-FAC190824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0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38B09-82CE-455A-A122-A84F36B6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1AF0-35F0-4E7F-9D9A-EAA7B962A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9056-6123-4043-B09A-0FB39BD2F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9E545-8FC0-4788-B381-4682841D6A29}" type="datetimeFigureOut">
              <a:rPr lang="en-US" smtClean="0"/>
              <a:t>22-Sep-21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E232D-9F6F-439F-9484-4DF1CCBCC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8352-4333-45DA-A097-BC03EAFB9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DD87C-55F9-448C-8577-FAC190824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2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B2B7A5-EB36-4DBF-93CC-694F96C01031}"/>
              </a:ext>
            </a:extLst>
          </p:cNvPr>
          <p:cNvSpPr/>
          <p:nvPr/>
        </p:nvSpPr>
        <p:spPr>
          <a:xfrm>
            <a:off x="703221" y="215139"/>
            <a:ext cx="915856" cy="263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5F54E1-04DB-4C02-8069-0AA1D9F56934}"/>
              </a:ext>
            </a:extLst>
          </p:cNvPr>
          <p:cNvSpPr/>
          <p:nvPr/>
        </p:nvSpPr>
        <p:spPr>
          <a:xfrm>
            <a:off x="4076763" y="215139"/>
            <a:ext cx="1056543" cy="58747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new-map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0FE1E45-4BE4-41DB-B0EE-4C93E4FD8C88}"/>
              </a:ext>
            </a:extLst>
          </p:cNvPr>
          <p:cNvSpPr/>
          <p:nvPr/>
        </p:nvSpPr>
        <p:spPr>
          <a:xfrm>
            <a:off x="1701800" y="215139"/>
            <a:ext cx="570450" cy="2635898"/>
          </a:xfrm>
          <a:prstGeom prst="rightBrace">
            <a:avLst>
              <a:gd name="adj1" fmla="val 63652"/>
              <a:gd name="adj2" fmla="val 5031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99756-9B50-40A1-97FC-6BC6B7B8840E}"/>
              </a:ext>
            </a:extLst>
          </p:cNvPr>
          <p:cNvSpPr txBox="1"/>
          <p:nvPr/>
        </p:nvSpPr>
        <p:spPr>
          <a:xfrm>
            <a:off x="2246324" y="1348422"/>
            <a:ext cx="31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C52349-47BF-48B9-891E-2431400441BD}"/>
              </a:ext>
            </a:extLst>
          </p:cNvPr>
          <p:cNvCxnSpPr>
            <a:cxnSpLocks/>
          </p:cNvCxnSpPr>
          <p:nvPr/>
        </p:nvCxnSpPr>
        <p:spPr>
          <a:xfrm>
            <a:off x="1701800" y="215139"/>
            <a:ext cx="0" cy="26358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DC20E5D-05D2-484E-9268-76EE20030C71}"/>
              </a:ext>
            </a:extLst>
          </p:cNvPr>
          <p:cNvSpPr/>
          <p:nvPr/>
        </p:nvSpPr>
        <p:spPr>
          <a:xfrm>
            <a:off x="4076763" y="3453989"/>
            <a:ext cx="915856" cy="263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map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F49E55-56C6-46CF-BF52-80459B69E6F5}"/>
              </a:ext>
            </a:extLst>
          </p:cNvPr>
          <p:cNvCxnSpPr>
            <a:cxnSpLocks/>
          </p:cNvCxnSpPr>
          <p:nvPr/>
        </p:nvCxnSpPr>
        <p:spPr>
          <a:xfrm>
            <a:off x="5255298" y="215139"/>
            <a:ext cx="0" cy="58747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64A7A1-9691-4BA8-B98B-C9403FB83920}"/>
              </a:ext>
            </a:extLst>
          </p:cNvPr>
          <p:cNvCxnSpPr>
            <a:cxnSpLocks/>
          </p:cNvCxnSpPr>
          <p:nvPr/>
        </p:nvCxnSpPr>
        <p:spPr>
          <a:xfrm>
            <a:off x="3922847" y="215139"/>
            <a:ext cx="0" cy="32388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D1ACB703-B03A-4B18-89CD-65DBD63BBDA5}"/>
              </a:ext>
            </a:extLst>
          </p:cNvPr>
          <p:cNvSpPr/>
          <p:nvPr/>
        </p:nvSpPr>
        <p:spPr>
          <a:xfrm>
            <a:off x="5393309" y="215138"/>
            <a:ext cx="570450" cy="5874747"/>
          </a:xfrm>
          <a:prstGeom prst="rightBrace">
            <a:avLst>
              <a:gd name="adj1" fmla="val 63652"/>
              <a:gd name="adj2" fmla="val 5031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0244CF-3EA7-4852-B121-A1FB3DCE3456}"/>
              </a:ext>
            </a:extLst>
          </p:cNvPr>
          <p:cNvSpPr txBox="1"/>
          <p:nvPr/>
        </p:nvSpPr>
        <p:spPr>
          <a:xfrm>
            <a:off x="5963758" y="2967845"/>
            <a:ext cx="49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NL</a:t>
            </a:r>
            <a:endParaRPr lang="en-US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9C6BFCC7-A2B6-46E4-A69F-CA82471B555E}"/>
              </a:ext>
            </a:extLst>
          </p:cNvPr>
          <p:cNvSpPr/>
          <p:nvPr/>
        </p:nvSpPr>
        <p:spPr>
          <a:xfrm flipH="1">
            <a:off x="3269673" y="215139"/>
            <a:ext cx="570450" cy="3213862"/>
          </a:xfrm>
          <a:prstGeom prst="rightBrace">
            <a:avLst>
              <a:gd name="adj1" fmla="val 63652"/>
              <a:gd name="adj2" fmla="val 5031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951564-32BE-46A9-837E-5189E6508683}"/>
              </a:ext>
            </a:extLst>
          </p:cNvPr>
          <p:cNvSpPr txBox="1"/>
          <p:nvPr/>
        </p:nvSpPr>
        <p:spPr>
          <a:xfrm>
            <a:off x="2246324" y="2019230"/>
            <a:ext cx="11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 = NL - L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48A853-85F1-4152-B69E-A051C45E1550}"/>
              </a:ext>
            </a:extLst>
          </p:cNvPr>
          <p:cNvSpPr txBox="1"/>
          <p:nvPr/>
        </p:nvSpPr>
        <p:spPr>
          <a:xfrm>
            <a:off x="2976088" y="1649898"/>
            <a:ext cx="31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A234CAE-44F0-4714-B99B-6DCDEEDEEBAD}"/>
              </a:ext>
            </a:extLst>
          </p:cNvPr>
          <p:cNvCxnSpPr>
            <a:stCxn id="4" idx="2"/>
            <a:endCxn id="16" idx="1"/>
          </p:cNvCxnSpPr>
          <p:nvPr/>
        </p:nvCxnSpPr>
        <p:spPr>
          <a:xfrm rot="16200000" flipH="1">
            <a:off x="1658506" y="2353680"/>
            <a:ext cx="1920901" cy="2915614"/>
          </a:xfrm>
          <a:prstGeom prst="bentConnector2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17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B2B7A5-EB36-4DBF-93CC-694F96C01031}"/>
              </a:ext>
            </a:extLst>
          </p:cNvPr>
          <p:cNvSpPr/>
          <p:nvPr/>
        </p:nvSpPr>
        <p:spPr>
          <a:xfrm>
            <a:off x="1198171" y="986316"/>
            <a:ext cx="1108801" cy="4885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map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FDF040-1BF8-41A7-BF91-008A0B2891A6}"/>
              </a:ext>
            </a:extLst>
          </p:cNvPr>
          <p:cNvSpPr/>
          <p:nvPr/>
        </p:nvSpPr>
        <p:spPr>
          <a:xfrm>
            <a:off x="1198171" y="986317"/>
            <a:ext cx="1108801" cy="3301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CFEA040-C22C-4680-BE1E-679C51EAB803}"/>
              </a:ext>
            </a:extLst>
          </p:cNvPr>
          <p:cNvSpPr/>
          <p:nvPr/>
        </p:nvSpPr>
        <p:spPr>
          <a:xfrm>
            <a:off x="2545219" y="568701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2E8DBC-2FA3-47D2-AB1E-912A2D72B0D2}"/>
              </a:ext>
            </a:extLst>
          </p:cNvPr>
          <p:cNvSpPr/>
          <p:nvPr/>
        </p:nvSpPr>
        <p:spPr>
          <a:xfrm>
            <a:off x="2545219" y="5126354"/>
            <a:ext cx="18288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B177F-ED75-4DC7-9EB0-144BCF5EA2BB}"/>
              </a:ext>
            </a:extLst>
          </p:cNvPr>
          <p:cNvSpPr txBox="1"/>
          <p:nvPr/>
        </p:nvSpPr>
        <p:spPr>
          <a:xfrm>
            <a:off x="2728099" y="4941688"/>
            <a:ext cx="1484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storrage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476A05-B525-46C9-AB7A-066632CE04B4}"/>
              </a:ext>
            </a:extLst>
          </p:cNvPr>
          <p:cNvSpPr txBox="1"/>
          <p:nvPr/>
        </p:nvSpPr>
        <p:spPr>
          <a:xfrm>
            <a:off x="2728099" y="5502352"/>
            <a:ext cx="142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Free </a:t>
            </a:r>
            <a:r>
              <a:rPr lang="de-DE" dirty="0" err="1"/>
              <a:t>storrage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0278CA-5850-4EDB-8292-0DA2C3042EB2}"/>
              </a:ext>
            </a:extLst>
          </p:cNvPr>
          <p:cNvSpPr/>
          <p:nvPr/>
        </p:nvSpPr>
        <p:spPr>
          <a:xfrm>
            <a:off x="4450793" y="986316"/>
            <a:ext cx="1108801" cy="4885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map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395AB0-9EB4-456E-B234-648E0E44B5E6}"/>
              </a:ext>
            </a:extLst>
          </p:cNvPr>
          <p:cNvSpPr/>
          <p:nvPr/>
        </p:nvSpPr>
        <p:spPr>
          <a:xfrm>
            <a:off x="4450792" y="2949341"/>
            <a:ext cx="1108801" cy="3301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F56466-83AA-40C3-8BDC-7F89C85B5FF3}"/>
              </a:ext>
            </a:extLst>
          </p:cNvPr>
          <p:cNvCxnSpPr>
            <a:stCxn id="29" idx="0"/>
            <a:endCxn id="30" idx="0"/>
          </p:cNvCxnSpPr>
          <p:nvPr/>
        </p:nvCxnSpPr>
        <p:spPr>
          <a:xfrm flipH="1">
            <a:off x="5005192" y="986316"/>
            <a:ext cx="0" cy="1963025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A04976-9402-4AD8-87BB-13593445066A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>
            <a:off x="2306972" y="3429000"/>
            <a:ext cx="2143821" cy="0"/>
          </a:xfrm>
          <a:prstGeom prst="straightConnector1">
            <a:avLst/>
          </a:prstGeom>
          <a:ln w="635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F0BC27-B8AA-4F8E-B5A4-985CD4EE3F4C}"/>
              </a:ext>
            </a:extLst>
          </p:cNvPr>
          <p:cNvCxnSpPr>
            <a:cxnSpLocks/>
          </p:cNvCxnSpPr>
          <p:nvPr/>
        </p:nvCxnSpPr>
        <p:spPr>
          <a:xfrm>
            <a:off x="2306972" y="986316"/>
            <a:ext cx="421127" cy="0"/>
          </a:xfrm>
          <a:prstGeom prst="straightConnector1">
            <a:avLst/>
          </a:prstGeom>
          <a:ln w="444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D464F8-04B3-4F69-9261-03611179D262}"/>
              </a:ext>
            </a:extLst>
          </p:cNvPr>
          <p:cNvCxnSpPr>
            <a:cxnSpLocks/>
          </p:cNvCxnSpPr>
          <p:nvPr/>
        </p:nvCxnSpPr>
        <p:spPr>
          <a:xfrm>
            <a:off x="2306972" y="1316463"/>
            <a:ext cx="421127" cy="0"/>
          </a:xfrm>
          <a:prstGeom prst="straightConnector1">
            <a:avLst/>
          </a:prstGeom>
          <a:ln w="444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7360A3-47EF-4D85-9B8D-2434D0C0821E}"/>
              </a:ext>
            </a:extLst>
          </p:cNvPr>
          <p:cNvCxnSpPr>
            <a:cxnSpLocks/>
          </p:cNvCxnSpPr>
          <p:nvPr/>
        </p:nvCxnSpPr>
        <p:spPr>
          <a:xfrm>
            <a:off x="5559593" y="2949340"/>
            <a:ext cx="421127" cy="0"/>
          </a:xfrm>
          <a:prstGeom prst="straightConnector1">
            <a:avLst/>
          </a:prstGeom>
          <a:ln w="444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0D41EA-2E0E-4E96-B15C-4D9349C17BF6}"/>
              </a:ext>
            </a:extLst>
          </p:cNvPr>
          <p:cNvCxnSpPr>
            <a:cxnSpLocks/>
          </p:cNvCxnSpPr>
          <p:nvPr/>
        </p:nvCxnSpPr>
        <p:spPr>
          <a:xfrm>
            <a:off x="5559593" y="3279487"/>
            <a:ext cx="421127" cy="0"/>
          </a:xfrm>
          <a:prstGeom prst="straightConnector1">
            <a:avLst/>
          </a:prstGeom>
          <a:ln w="444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05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4FD3-FFA3-4C56-8AA9-E881BD0F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C420E-72D9-4590-8353-CF1FB6E8F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5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Naumann</dc:creator>
  <cp:lastModifiedBy>Marco Naumann</cp:lastModifiedBy>
  <cp:revision>1</cp:revision>
  <dcterms:created xsi:type="dcterms:W3CDTF">2021-09-13T08:51:34Z</dcterms:created>
  <dcterms:modified xsi:type="dcterms:W3CDTF">2021-09-22T09:59:19Z</dcterms:modified>
</cp:coreProperties>
</file>