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D855-8587-08FF-5BC8-D0DC42AA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8F5F-BCE3-FB08-4151-6539FE63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D73E-1B41-BEFE-4556-CE10B7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635A-BD84-4FF8-0F95-47583506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DACE-6BCD-8F5A-675A-E4F17F3C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3D6A-D705-70E1-B96C-3229E53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8E07-8318-5E47-E21A-3A044707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C5F3-30CA-395B-436E-981BB718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729E-8518-94FC-E86F-B154E6F9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2681-8D7A-2690-7D95-87D14EB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8507C-C7F6-60BC-7163-FED6AE9FD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B1BB4-07B4-0E1D-0AA2-BA3A24FC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4EC0-3E6C-570C-5494-0A53E331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64FE-DD96-0F1A-1B5E-B0795062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763B-B029-DE74-0A37-3406185A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0174-BD7F-7F9D-CAEF-1A3788DE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050-BF12-E25E-1D1A-F4BFF559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38C6-5239-EF7C-2FE4-E5E347BD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D0AC-959F-FFFB-FF90-3D538DF7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A305-AA4C-7C06-1946-B44C0BE6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C9EE-8921-19C0-8565-95EBDB8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43308-3305-0D0F-56DD-D1C77C81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7CF-6C6B-88C5-4156-D4166B95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6EB8-4294-F8E2-00D3-23DF500F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4D5C-BB64-42BC-4EA5-7F6274DD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46-A1B5-776D-13BA-57BE32EC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FE5C-7761-8D72-1E34-EC1423D4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92A3D-8265-0F09-42F1-F7BE5581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D3FE6-0438-E9C7-34D0-01E1D5EA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4671-0554-2D45-02ED-3D7206C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CE0C-2EA1-D82A-8AC6-879ADD4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0A50-E2AC-AC2E-3A2C-5C447A2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E891-A6BE-275E-8F89-E71F7E4E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05489-2940-F05D-B230-0D9A23A96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70580-D54C-8C98-0FC3-2E303459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C1FFE-D102-9A78-216A-E871CC153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4A517-D2CD-1D7A-E2B4-9FC0D1B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4DFDC-DFE2-493F-4027-1F1004E6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A5086-262F-7A21-85CB-8076C1F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8D4-7867-971A-BC0F-01A8FFC8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39A06-F85E-22FF-79D2-6429610A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FD80F-A6A4-A57B-50DA-1364442B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CC2AE-5F2B-3432-16C7-1E67C7E7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BFEDE-14BA-D60C-E554-179B3F58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C3C9A-8185-1445-55D4-FECB394F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79CA-11A8-06B8-FEED-45807C4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E5BC-B2CA-DD70-26C4-4540CC6B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87BD-C7E4-6E78-0A07-88663E3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F3D4-3DDD-2DA3-27BB-635EC874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867A-9751-8BE9-0611-FCFEAD0E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6BF3-609B-CA65-2CBA-FA8B19BF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1834-0A73-9B52-3037-8DEAB540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509-2DE0-D7C0-E2B3-A157E676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1E716-155A-B9D4-AFA6-B985806DF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1482-33CB-AE70-101E-DA31D0F2C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DA9CB-2333-186C-5295-2DCDC21A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67E8-4A5C-33F8-496D-5B75ECBB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0C7B-D4A8-8B1F-38D5-36E5E7D2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9C47-2962-C31C-9E2C-40DF73D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2B7-6DC4-B482-B472-BEB81F90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7BBD-4A9E-5416-1D06-C5F7BCBDA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5AE0-1A18-42D1-987F-BD8EB8A2C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DC8-F60C-5EBD-3E63-C4A24531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3EE5-0F6F-FC4D-95CB-982720C0A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E827-B80E-4092-906B-3FE59E69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D4000-D26E-DBCE-D41D-6B24C7C1F237}"/>
              </a:ext>
            </a:extLst>
          </p:cNvPr>
          <p:cNvSpPr txBox="1"/>
          <p:nvPr/>
        </p:nvSpPr>
        <p:spPr>
          <a:xfrm>
            <a:off x="3321907" y="1421028"/>
            <a:ext cx="5548184" cy="54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7136765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WORLD MAP SHOWING DETAILS OF ALL AIRPORTS WITHIN A COUNTRY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1B841-F4E4-FDC4-FFFA-DD543CFD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97" y="2350049"/>
            <a:ext cx="7904205" cy="4347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E7C28-7B84-A078-CD7D-05AACDBC9128}"/>
              </a:ext>
            </a:extLst>
          </p:cNvPr>
          <p:cNvSpPr txBox="1"/>
          <p:nvPr/>
        </p:nvSpPr>
        <p:spPr>
          <a:xfrm>
            <a:off x="2734961" y="203018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UNLOCKING INSIGHTS IN THE GLOBAL AIR TRANSPORTATION NETWORK</a:t>
            </a:r>
          </a:p>
        </p:txBody>
      </p:sp>
    </p:spTree>
    <p:extLst>
      <p:ext uri="{BB962C8B-B14F-4D97-AF65-F5344CB8AC3E}">
        <p14:creationId xmlns:p14="http://schemas.microsoft.com/office/powerpoint/2010/main" val="364837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B256C-95B2-DA1D-A55E-EEB37D243E73}"/>
              </a:ext>
            </a:extLst>
          </p:cNvPr>
          <p:cNvSpPr txBox="1"/>
          <p:nvPr/>
        </p:nvSpPr>
        <p:spPr>
          <a:xfrm>
            <a:off x="4353697" y="98854"/>
            <a:ext cx="3484605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332095" algn="l"/>
              </a:tabLs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STORY 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5801F-F3AF-3F46-2707-4B5C628C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8520"/>
            <a:ext cx="914400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18DF5-188D-59DE-92B0-9F6CE708E0E1}"/>
              </a:ext>
            </a:extLst>
          </p:cNvPr>
          <p:cNvSpPr txBox="1"/>
          <p:nvPr/>
        </p:nvSpPr>
        <p:spPr>
          <a:xfrm>
            <a:off x="3521675" y="135924"/>
            <a:ext cx="514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AIRPORTS AT HIGHER ALTITUDE WITHIN A COUNTRY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F742F-FFBE-FA32-847D-46A3DAE0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15" y="1422014"/>
            <a:ext cx="9028370" cy="40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EA482-AAC8-BDC6-E7B8-F85AA4ED1CDC}"/>
              </a:ext>
            </a:extLst>
          </p:cNvPr>
          <p:cNvSpPr txBox="1"/>
          <p:nvPr/>
        </p:nvSpPr>
        <p:spPr>
          <a:xfrm>
            <a:off x="3593756" y="222422"/>
            <a:ext cx="500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AIRPORTS AT HIGHER ALTITUDE IN THE WORLD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699AD-EEAE-EFA2-9A1B-9FCAE979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68" y="579749"/>
            <a:ext cx="7104861" cy="5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5AA84-3D89-9FC4-6AD2-0F539B1274E6}"/>
              </a:ext>
            </a:extLst>
          </p:cNvPr>
          <p:cNvSpPr txBox="1"/>
          <p:nvPr/>
        </p:nvSpPr>
        <p:spPr>
          <a:xfrm>
            <a:off x="4044778" y="148280"/>
            <a:ext cx="4102443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869180" algn="l"/>
              </a:tabLst>
            </a:pPr>
            <a:r>
              <a:rPr lang="en-US" sz="14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AIRLINES WITHIN A COUNTRY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AD9C8-2D41-1AD7-2E6F-4043DE24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" y="1955915"/>
            <a:ext cx="10502119" cy="29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6B6E1-F5F9-808F-F1E9-5D2746CBE18C}"/>
              </a:ext>
            </a:extLst>
          </p:cNvPr>
          <p:cNvSpPr txBox="1"/>
          <p:nvPr/>
        </p:nvSpPr>
        <p:spPr>
          <a:xfrm>
            <a:off x="3939746" y="197709"/>
            <a:ext cx="431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NUMBER OF FLIGHTS FROM AIRPORT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B7C89-2F9E-E253-FAC4-9988C2C3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1862"/>
            <a:ext cx="9144000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D7A9B-9E78-E6E8-FC8E-7EDBC24AAF5B}"/>
              </a:ext>
            </a:extLst>
          </p:cNvPr>
          <p:cNvSpPr txBox="1"/>
          <p:nvPr/>
        </p:nvSpPr>
        <p:spPr>
          <a:xfrm>
            <a:off x="4613189" y="111210"/>
            <a:ext cx="2965622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DASHBOARD 1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2EC9-397E-F252-16FB-6A1F8A80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8520"/>
            <a:ext cx="914400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D3B18-16E6-8CDE-8751-776E1E8DB275}"/>
              </a:ext>
            </a:extLst>
          </p:cNvPr>
          <p:cNvSpPr txBox="1"/>
          <p:nvPr/>
        </p:nvSpPr>
        <p:spPr>
          <a:xfrm>
            <a:off x="3046971" y="128058"/>
            <a:ext cx="6098058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272405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DASHBOARD 2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0096F-928B-3389-0431-AE03EDA5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8520"/>
            <a:ext cx="914400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CEA0B-191A-4C16-5A37-7D04FF0C22B1}"/>
              </a:ext>
            </a:extLst>
          </p:cNvPr>
          <p:cNvSpPr txBox="1"/>
          <p:nvPr/>
        </p:nvSpPr>
        <p:spPr>
          <a:xfrm>
            <a:off x="4440195" y="86498"/>
            <a:ext cx="3311610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272405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DASHBOARD 3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0F5C3-B174-F666-4E91-B3BEA525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4740"/>
            <a:ext cx="9144000" cy="2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4B46C-83CB-05AB-8BEA-4674786285E5}"/>
              </a:ext>
            </a:extLst>
          </p:cNvPr>
          <p:cNvSpPr txBox="1"/>
          <p:nvPr/>
        </p:nvSpPr>
        <p:spPr>
          <a:xfrm>
            <a:off x="4440194" y="111210"/>
            <a:ext cx="3311611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332095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DASHBOARD 4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EFCF9-BB42-3D98-1611-681CBEB6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858520"/>
            <a:ext cx="914400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5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tinkudg7@gmail.com</dc:creator>
  <cp:lastModifiedBy>tinkudg7@gmail.com</cp:lastModifiedBy>
  <cp:revision>10</cp:revision>
  <dcterms:created xsi:type="dcterms:W3CDTF">2023-10-06T18:52:09Z</dcterms:created>
  <dcterms:modified xsi:type="dcterms:W3CDTF">2023-10-06T19:25:15Z</dcterms:modified>
</cp:coreProperties>
</file>