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notesMasterIdLst>
    <p:notesMasterId r:id="rId17"/>
  </p:notesMasterIdLst>
  <p:sldIdLst>
    <p:sldId id="256" r:id="rId2"/>
    <p:sldId id="258" r:id="rId3"/>
    <p:sldId id="273" r:id="rId4"/>
    <p:sldId id="257" r:id="rId5"/>
    <p:sldId id="259" r:id="rId6"/>
    <p:sldId id="260" r:id="rId7"/>
    <p:sldId id="274" r:id="rId8"/>
    <p:sldId id="261" r:id="rId9"/>
    <p:sldId id="265" r:id="rId10"/>
    <p:sldId id="266" r:id="rId11"/>
    <p:sldId id="275" r:id="rId12"/>
    <p:sldId id="267" r:id="rId13"/>
    <p:sldId id="270" r:id="rId14"/>
    <p:sldId id="272" r:id="rId15"/>
    <p:sldId id="26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0" d="100"/>
          <a:sy n="70" d="100"/>
        </p:scale>
        <p:origin x="73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ata2.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5" Type="http://schemas.openxmlformats.org/officeDocument/2006/relationships/image" Target="../media/image16.png"/><Relationship Id="rId10" Type="http://schemas.openxmlformats.org/officeDocument/2006/relationships/image" Target="../media/image21.svg"/><Relationship Id="rId4" Type="http://schemas.openxmlformats.org/officeDocument/2006/relationships/image" Target="../media/image15.svg"/><Relationship Id="rId9" Type="http://schemas.openxmlformats.org/officeDocument/2006/relationships/image" Target="../media/image20.png"/></Relationships>
</file>

<file path=ppt/diagrams/_rels/data3.xml.rels><?xml version="1.0" encoding="UTF-8" standalone="yes"?>
<Relationships xmlns="http://schemas.openxmlformats.org/package/2006/relationships"><Relationship Id="rId8" Type="http://schemas.openxmlformats.org/officeDocument/2006/relationships/image" Target="../media/image29.svg"/><Relationship Id="rId3" Type="http://schemas.openxmlformats.org/officeDocument/2006/relationships/image" Target="../media/image24.png"/><Relationship Id="rId7" Type="http://schemas.openxmlformats.org/officeDocument/2006/relationships/image" Target="../media/image28.png"/><Relationship Id="rId12" Type="http://schemas.openxmlformats.org/officeDocument/2006/relationships/image" Target="../media/image33.svg"/><Relationship Id="rId2" Type="http://schemas.openxmlformats.org/officeDocument/2006/relationships/image" Target="../media/image23.svg"/><Relationship Id="rId1" Type="http://schemas.openxmlformats.org/officeDocument/2006/relationships/image" Target="../media/image22.png"/><Relationship Id="rId6" Type="http://schemas.openxmlformats.org/officeDocument/2006/relationships/image" Target="../media/image27.svg"/><Relationship Id="rId11" Type="http://schemas.openxmlformats.org/officeDocument/2006/relationships/image" Target="../media/image32.png"/><Relationship Id="rId5" Type="http://schemas.openxmlformats.org/officeDocument/2006/relationships/image" Target="../media/image26.png"/><Relationship Id="rId10" Type="http://schemas.openxmlformats.org/officeDocument/2006/relationships/image" Target="../media/image31.svg"/><Relationship Id="rId4" Type="http://schemas.openxmlformats.org/officeDocument/2006/relationships/image" Target="../media/image25.svg"/><Relationship Id="rId9" Type="http://schemas.openxmlformats.org/officeDocument/2006/relationships/image" Target="../media/image30.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5" Type="http://schemas.openxmlformats.org/officeDocument/2006/relationships/image" Target="../media/image16.png"/><Relationship Id="rId10" Type="http://schemas.openxmlformats.org/officeDocument/2006/relationships/image" Target="../media/image21.svg"/><Relationship Id="rId4" Type="http://schemas.openxmlformats.org/officeDocument/2006/relationships/image" Target="../media/image15.svg"/><Relationship Id="rId9" Type="http://schemas.openxmlformats.org/officeDocument/2006/relationships/image" Target="../media/image20.png"/></Relationships>
</file>

<file path=ppt/diagrams/_rels/drawing3.xml.rels><?xml version="1.0" encoding="UTF-8" standalone="yes"?>
<Relationships xmlns="http://schemas.openxmlformats.org/package/2006/relationships"><Relationship Id="rId8" Type="http://schemas.openxmlformats.org/officeDocument/2006/relationships/image" Target="../media/image29.svg"/><Relationship Id="rId3" Type="http://schemas.openxmlformats.org/officeDocument/2006/relationships/image" Target="../media/image24.png"/><Relationship Id="rId7" Type="http://schemas.openxmlformats.org/officeDocument/2006/relationships/image" Target="../media/image28.png"/><Relationship Id="rId12" Type="http://schemas.openxmlformats.org/officeDocument/2006/relationships/image" Target="../media/image33.svg"/><Relationship Id="rId2" Type="http://schemas.openxmlformats.org/officeDocument/2006/relationships/image" Target="../media/image23.svg"/><Relationship Id="rId1" Type="http://schemas.openxmlformats.org/officeDocument/2006/relationships/image" Target="../media/image22.png"/><Relationship Id="rId6" Type="http://schemas.openxmlformats.org/officeDocument/2006/relationships/image" Target="../media/image27.svg"/><Relationship Id="rId11" Type="http://schemas.openxmlformats.org/officeDocument/2006/relationships/image" Target="../media/image32.png"/><Relationship Id="rId5" Type="http://schemas.openxmlformats.org/officeDocument/2006/relationships/image" Target="../media/image26.png"/><Relationship Id="rId10" Type="http://schemas.openxmlformats.org/officeDocument/2006/relationships/image" Target="../media/image31.svg"/><Relationship Id="rId4" Type="http://schemas.openxmlformats.org/officeDocument/2006/relationships/image" Target="../media/image25.svg"/><Relationship Id="rId9" Type="http://schemas.openxmlformats.org/officeDocument/2006/relationships/image" Target="../media/image30.pn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5D541DF-701F-4E0D-937A-292641810F5D}"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413CA921-0937-46C8-AA9F-375B34095842}">
      <dgm:prSet custT="1"/>
      <dgm:spPr/>
      <dgm:t>
        <a:bodyPr/>
        <a:lstStyle/>
        <a:p>
          <a:pPr marL="0" lvl="0" indent="0" algn="l" defTabSz="800100">
            <a:lnSpc>
              <a:spcPct val="100000"/>
            </a:lnSpc>
            <a:spcBef>
              <a:spcPct val="0"/>
            </a:spcBef>
            <a:spcAft>
              <a:spcPct val="35000"/>
            </a:spcAft>
            <a:buNone/>
          </a:pPr>
          <a:r>
            <a:rPr lang="en-US" sz="1600" b="0" i="0" kern="1200" dirty="0">
              <a:solidFill>
                <a:srgbClr val="000000"/>
              </a:solidFill>
              <a:effectLst/>
              <a:latin typeface="Roboto" panose="02000000000000000000" pitchFamily="2" charset="0"/>
              <a:ea typeface="+mn-ea"/>
              <a:cs typeface="+mn-cs"/>
            </a:rPr>
            <a:t>Helps in increasing Productivity - Effective business communications increases productivity of staff by boosting up teamwork. It  creates trustworthy and understand between employers and employees The scope of doing mistakes or errors during their work minimizes.</a:t>
          </a:r>
        </a:p>
      </dgm:t>
    </dgm:pt>
    <dgm:pt modelId="{E9BF5B4D-4EC1-49EB-B5C3-9FD313AED0BE}" type="parTrans" cxnId="{46E58ED1-8A57-4048-BB3D-0B1E67C262E2}">
      <dgm:prSet/>
      <dgm:spPr/>
      <dgm:t>
        <a:bodyPr/>
        <a:lstStyle/>
        <a:p>
          <a:endParaRPr lang="en-US"/>
        </a:p>
      </dgm:t>
    </dgm:pt>
    <dgm:pt modelId="{C7307F12-45D7-4945-9095-5A862A6D6317}" type="sibTrans" cxnId="{46E58ED1-8A57-4048-BB3D-0B1E67C262E2}">
      <dgm:prSet/>
      <dgm:spPr/>
      <dgm:t>
        <a:bodyPr/>
        <a:lstStyle/>
        <a:p>
          <a:endParaRPr lang="en-US"/>
        </a:p>
      </dgm:t>
    </dgm:pt>
    <dgm:pt modelId="{1643CE6C-F50C-452D-9193-E856E962DB54}">
      <dgm:prSet custT="1"/>
      <dgm:spPr/>
      <dgm:t>
        <a:bodyPr/>
        <a:lstStyle/>
        <a:p>
          <a:r>
            <a:rPr lang="en-US" sz="1800" b="0" i="0" kern="1200" dirty="0">
              <a:solidFill>
                <a:srgbClr val="000000"/>
              </a:solidFill>
              <a:effectLst/>
              <a:latin typeface="Roboto" panose="02000000000000000000" pitchFamily="2" charset="0"/>
              <a:ea typeface="+mn-ea"/>
              <a:cs typeface="+mn-cs"/>
            </a:rPr>
            <a:t>Helps in increasing customers - Customers are an important part of any business. Effective business communication can facilitate in attracting new customers and retain current customers. </a:t>
          </a:r>
        </a:p>
      </dgm:t>
    </dgm:pt>
    <dgm:pt modelId="{FDD0F1DB-2FCE-470A-A553-9725990C5A96}" type="parTrans" cxnId="{4161F22F-D347-43B5-861C-786DEBF4A68E}">
      <dgm:prSet/>
      <dgm:spPr/>
      <dgm:t>
        <a:bodyPr/>
        <a:lstStyle/>
        <a:p>
          <a:endParaRPr lang="en-US"/>
        </a:p>
      </dgm:t>
    </dgm:pt>
    <dgm:pt modelId="{8D80D18B-F288-4DF6-ADD0-A032722011C5}" type="sibTrans" cxnId="{4161F22F-D347-43B5-861C-786DEBF4A68E}">
      <dgm:prSet/>
      <dgm:spPr/>
      <dgm:t>
        <a:bodyPr/>
        <a:lstStyle/>
        <a:p>
          <a:endParaRPr lang="en-US"/>
        </a:p>
      </dgm:t>
    </dgm:pt>
    <dgm:pt modelId="{8C7407E3-EF13-4CE0-ABA6-EAD9933F886C}">
      <dgm:prSet custT="1"/>
      <dgm:spPr/>
      <dgm:t>
        <a:bodyPr/>
        <a:lstStyle/>
        <a:p>
          <a:pPr marL="0" lvl="0" indent="0" algn="l" defTabSz="800100">
            <a:lnSpc>
              <a:spcPct val="90000"/>
            </a:lnSpc>
            <a:spcBef>
              <a:spcPct val="0"/>
            </a:spcBef>
            <a:spcAft>
              <a:spcPct val="35000"/>
            </a:spcAft>
            <a:buNone/>
          </a:pPr>
          <a:r>
            <a:rPr lang="en-US" sz="1800" b="0" i="0" kern="1200" dirty="0">
              <a:solidFill>
                <a:srgbClr val="000000"/>
              </a:solidFill>
              <a:effectLst/>
              <a:latin typeface="Roboto" panose="02000000000000000000" pitchFamily="2" charset="0"/>
              <a:ea typeface="+mn-ea"/>
              <a:cs typeface="+mn-cs"/>
            </a:rPr>
            <a:t>Enhances business partnerships- Effective business communication can attract other business units. So, it improves partnerships in business. </a:t>
          </a:r>
        </a:p>
      </dgm:t>
    </dgm:pt>
    <dgm:pt modelId="{39932545-AC50-4901-B6AB-6BD45D9940C0}" type="parTrans" cxnId="{736A61BD-E226-4DD3-84E8-C344FB36A969}">
      <dgm:prSet/>
      <dgm:spPr/>
      <dgm:t>
        <a:bodyPr/>
        <a:lstStyle/>
        <a:p>
          <a:endParaRPr lang="en-US"/>
        </a:p>
      </dgm:t>
    </dgm:pt>
    <dgm:pt modelId="{66E20BFB-A3C5-41ED-B073-BA4312F81E60}" type="sibTrans" cxnId="{736A61BD-E226-4DD3-84E8-C344FB36A969}">
      <dgm:prSet/>
      <dgm:spPr/>
      <dgm:t>
        <a:bodyPr/>
        <a:lstStyle/>
        <a:p>
          <a:endParaRPr lang="en-US"/>
        </a:p>
      </dgm:t>
    </dgm:pt>
    <dgm:pt modelId="{C7C53A5D-6097-44B1-B266-B9C2A834058A}">
      <dgm:prSet custT="1"/>
      <dgm:spPr/>
      <dgm:t>
        <a:bodyPr/>
        <a:lstStyle/>
        <a:p>
          <a:pPr marL="0" lvl="0" indent="0" algn="l" defTabSz="800100">
            <a:lnSpc>
              <a:spcPct val="90000"/>
            </a:lnSpc>
            <a:spcBef>
              <a:spcPct val="0"/>
            </a:spcBef>
            <a:spcAft>
              <a:spcPct val="35000"/>
            </a:spcAft>
            <a:buNone/>
          </a:pPr>
          <a:r>
            <a:rPr lang="en-US" sz="1700" b="0" i="0" kern="1200" dirty="0">
              <a:solidFill>
                <a:srgbClr val="000000"/>
              </a:solidFill>
              <a:effectLst/>
              <a:latin typeface="Roboto" panose="02000000000000000000" pitchFamily="2" charset="0"/>
              <a:ea typeface="+mn-ea"/>
              <a:cs typeface="+mn-cs"/>
            </a:rPr>
            <a:t>Facilitates innovations in business - It facilitates employees to convey their ideas  and suggestions openly.(E.g.: At the time of launching any new product in the market</a:t>
          </a:r>
        </a:p>
      </dgm:t>
    </dgm:pt>
    <dgm:pt modelId="{B169919A-F6B2-4D8D-9324-9FD3324796C8}" type="parTrans" cxnId="{A76B85D3-A96B-4080-96A4-93D7DA304E4B}">
      <dgm:prSet/>
      <dgm:spPr/>
      <dgm:t>
        <a:bodyPr/>
        <a:lstStyle/>
        <a:p>
          <a:endParaRPr lang="en-US"/>
        </a:p>
      </dgm:t>
    </dgm:pt>
    <dgm:pt modelId="{DDE10A31-3291-4C43-B3B4-618AE3B59E75}" type="sibTrans" cxnId="{A76B85D3-A96B-4080-96A4-93D7DA304E4B}">
      <dgm:prSet/>
      <dgm:spPr/>
      <dgm:t>
        <a:bodyPr/>
        <a:lstStyle/>
        <a:p>
          <a:endParaRPr lang="en-US"/>
        </a:p>
      </dgm:t>
    </dgm:pt>
    <dgm:pt modelId="{0BF42F93-AC64-46BB-93F4-4E19E5F4D3BF}" type="pres">
      <dgm:prSet presAssocID="{F5D541DF-701F-4E0D-937A-292641810F5D}" presName="root" presStyleCnt="0">
        <dgm:presLayoutVars>
          <dgm:dir/>
          <dgm:resizeHandles val="exact"/>
        </dgm:presLayoutVars>
      </dgm:prSet>
      <dgm:spPr/>
    </dgm:pt>
    <dgm:pt modelId="{7A19ADC6-DE90-48D0-9323-5E26AF1548EF}" type="pres">
      <dgm:prSet presAssocID="{413CA921-0937-46C8-AA9F-375B34095842}" presName="compNode" presStyleCnt="0"/>
      <dgm:spPr/>
    </dgm:pt>
    <dgm:pt modelId="{F96EA38D-B51F-4E0F-8E3C-1B124202C2A7}" type="pres">
      <dgm:prSet presAssocID="{413CA921-0937-46C8-AA9F-375B34095842}" presName="bgRect" presStyleLbl="bgShp" presStyleIdx="0" presStyleCnt="4"/>
      <dgm:spPr/>
    </dgm:pt>
    <dgm:pt modelId="{25415D16-D8DA-4AE9-BA5D-240776E49AF7}" type="pres">
      <dgm:prSet presAssocID="{413CA921-0937-46C8-AA9F-375B34095842}"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usiness Growth"/>
        </a:ext>
      </dgm:extLst>
    </dgm:pt>
    <dgm:pt modelId="{391AB6D0-96A4-4242-9F65-CB7379A0CAE0}" type="pres">
      <dgm:prSet presAssocID="{413CA921-0937-46C8-AA9F-375B34095842}" presName="spaceRect" presStyleCnt="0"/>
      <dgm:spPr/>
    </dgm:pt>
    <dgm:pt modelId="{EAFC2C34-33BC-4C11-A6D5-31E3E0FEF4F9}" type="pres">
      <dgm:prSet presAssocID="{413CA921-0937-46C8-AA9F-375B34095842}" presName="parTx" presStyleLbl="revTx" presStyleIdx="0" presStyleCnt="4" custScaleX="100000">
        <dgm:presLayoutVars>
          <dgm:chMax val="0"/>
          <dgm:chPref val="0"/>
        </dgm:presLayoutVars>
      </dgm:prSet>
      <dgm:spPr/>
    </dgm:pt>
    <dgm:pt modelId="{89F5572C-AADD-457E-98D9-AF891FFA22D9}" type="pres">
      <dgm:prSet presAssocID="{C7307F12-45D7-4945-9095-5A862A6D6317}" presName="sibTrans" presStyleCnt="0"/>
      <dgm:spPr/>
    </dgm:pt>
    <dgm:pt modelId="{B2CAB787-DF5E-4829-9463-73FB7403781B}" type="pres">
      <dgm:prSet presAssocID="{1643CE6C-F50C-452D-9193-E856E962DB54}" presName="compNode" presStyleCnt="0"/>
      <dgm:spPr/>
    </dgm:pt>
    <dgm:pt modelId="{E8E221E6-8F40-4093-8873-FABE54FA90C7}" type="pres">
      <dgm:prSet presAssocID="{1643CE6C-F50C-452D-9193-E856E962DB54}" presName="bgRect" presStyleLbl="bgShp" presStyleIdx="1" presStyleCnt="4"/>
      <dgm:spPr/>
    </dgm:pt>
    <dgm:pt modelId="{64567A22-DFCB-40C7-921F-6F535DA56E44}" type="pres">
      <dgm:prSet presAssocID="{1643CE6C-F50C-452D-9193-E856E962DB54}"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hare With Person"/>
        </a:ext>
      </dgm:extLst>
    </dgm:pt>
    <dgm:pt modelId="{FE496BDC-2621-46C6-8DB8-65B7BD83852F}" type="pres">
      <dgm:prSet presAssocID="{1643CE6C-F50C-452D-9193-E856E962DB54}" presName="spaceRect" presStyleCnt="0"/>
      <dgm:spPr/>
    </dgm:pt>
    <dgm:pt modelId="{F1B82FB0-F27F-4CF0-9CF0-DF150D6429FC}" type="pres">
      <dgm:prSet presAssocID="{1643CE6C-F50C-452D-9193-E856E962DB54}" presName="parTx" presStyleLbl="revTx" presStyleIdx="1" presStyleCnt="4">
        <dgm:presLayoutVars>
          <dgm:chMax val="0"/>
          <dgm:chPref val="0"/>
        </dgm:presLayoutVars>
      </dgm:prSet>
      <dgm:spPr/>
    </dgm:pt>
    <dgm:pt modelId="{B27722B2-563E-4B80-8047-7A2F90D0A7CA}" type="pres">
      <dgm:prSet presAssocID="{8D80D18B-F288-4DF6-ADD0-A032722011C5}" presName="sibTrans" presStyleCnt="0"/>
      <dgm:spPr/>
    </dgm:pt>
    <dgm:pt modelId="{0B2015A9-5C93-47AB-8EB3-CC5ED1112533}" type="pres">
      <dgm:prSet presAssocID="{8C7407E3-EF13-4CE0-ABA6-EAD9933F886C}" presName="compNode" presStyleCnt="0"/>
      <dgm:spPr/>
    </dgm:pt>
    <dgm:pt modelId="{FA8C7EF9-165C-4E39-9455-3F9B5BDDD71B}" type="pres">
      <dgm:prSet presAssocID="{8C7407E3-EF13-4CE0-ABA6-EAD9933F886C}" presName="bgRect" presStyleLbl="bgShp" presStyleIdx="2" presStyleCnt="4"/>
      <dgm:spPr/>
    </dgm:pt>
    <dgm:pt modelId="{AC66F7BA-0EEB-4858-8399-E137B5F56140}" type="pres">
      <dgm:prSet presAssocID="{8C7407E3-EF13-4CE0-ABA6-EAD9933F886C}"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Handshake"/>
        </a:ext>
      </dgm:extLst>
    </dgm:pt>
    <dgm:pt modelId="{4D5B5B29-D2CC-4452-8A72-8DCB4B1B9BE3}" type="pres">
      <dgm:prSet presAssocID="{8C7407E3-EF13-4CE0-ABA6-EAD9933F886C}" presName="spaceRect" presStyleCnt="0"/>
      <dgm:spPr/>
    </dgm:pt>
    <dgm:pt modelId="{477A133C-3A19-4303-8B6A-9A99838B035E}" type="pres">
      <dgm:prSet presAssocID="{8C7407E3-EF13-4CE0-ABA6-EAD9933F886C}" presName="parTx" presStyleLbl="revTx" presStyleIdx="2" presStyleCnt="4">
        <dgm:presLayoutVars>
          <dgm:chMax val="0"/>
          <dgm:chPref val="0"/>
        </dgm:presLayoutVars>
      </dgm:prSet>
      <dgm:spPr/>
    </dgm:pt>
    <dgm:pt modelId="{462267C5-5117-459B-A580-37609C3AC8BE}" type="pres">
      <dgm:prSet presAssocID="{66E20BFB-A3C5-41ED-B073-BA4312F81E60}" presName="sibTrans" presStyleCnt="0"/>
      <dgm:spPr/>
    </dgm:pt>
    <dgm:pt modelId="{27FEB0FB-4FCC-4687-A194-540A77FD8F12}" type="pres">
      <dgm:prSet presAssocID="{C7C53A5D-6097-44B1-B266-B9C2A834058A}" presName="compNode" presStyleCnt="0"/>
      <dgm:spPr/>
    </dgm:pt>
    <dgm:pt modelId="{E839B620-CFC8-43E4-82B3-F754B244616A}" type="pres">
      <dgm:prSet presAssocID="{C7C53A5D-6097-44B1-B266-B9C2A834058A}" presName="bgRect" presStyleLbl="bgShp" presStyleIdx="3" presStyleCnt="4"/>
      <dgm:spPr/>
    </dgm:pt>
    <dgm:pt modelId="{F7E39144-5E92-4A7A-BC52-04DF1E54E1BE}" type="pres">
      <dgm:prSet presAssocID="{C7C53A5D-6097-44B1-B266-B9C2A834058A}"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Group Brainstorm"/>
        </a:ext>
      </dgm:extLst>
    </dgm:pt>
    <dgm:pt modelId="{555306AB-13A3-4561-BC09-43F3A94CB6A1}" type="pres">
      <dgm:prSet presAssocID="{C7C53A5D-6097-44B1-B266-B9C2A834058A}" presName="spaceRect" presStyleCnt="0"/>
      <dgm:spPr/>
    </dgm:pt>
    <dgm:pt modelId="{64D0066B-001C-4DD8-82E2-E85AB220DB56}" type="pres">
      <dgm:prSet presAssocID="{C7C53A5D-6097-44B1-B266-B9C2A834058A}" presName="parTx" presStyleLbl="revTx" presStyleIdx="3" presStyleCnt="4" custLinFactNeighborX="-292" custLinFactNeighborY="-1556">
        <dgm:presLayoutVars>
          <dgm:chMax val="0"/>
          <dgm:chPref val="0"/>
        </dgm:presLayoutVars>
      </dgm:prSet>
      <dgm:spPr/>
    </dgm:pt>
  </dgm:ptLst>
  <dgm:cxnLst>
    <dgm:cxn modelId="{9B7B7608-FE22-4927-960E-ABF15FA45C2F}" type="presOf" srcId="{8C7407E3-EF13-4CE0-ABA6-EAD9933F886C}" destId="{477A133C-3A19-4303-8B6A-9A99838B035E}" srcOrd="0" destOrd="0" presId="urn:microsoft.com/office/officeart/2018/2/layout/IconVerticalSolidList"/>
    <dgm:cxn modelId="{3BEE9B2C-C17F-4FF7-8CE3-2093885CB258}" type="presOf" srcId="{C7C53A5D-6097-44B1-B266-B9C2A834058A}" destId="{64D0066B-001C-4DD8-82E2-E85AB220DB56}" srcOrd="0" destOrd="0" presId="urn:microsoft.com/office/officeart/2018/2/layout/IconVerticalSolidList"/>
    <dgm:cxn modelId="{4161F22F-D347-43B5-861C-786DEBF4A68E}" srcId="{F5D541DF-701F-4E0D-937A-292641810F5D}" destId="{1643CE6C-F50C-452D-9193-E856E962DB54}" srcOrd="1" destOrd="0" parTransId="{FDD0F1DB-2FCE-470A-A553-9725990C5A96}" sibTransId="{8D80D18B-F288-4DF6-ADD0-A032722011C5}"/>
    <dgm:cxn modelId="{FCAA1440-A45C-4BFB-BC4D-ACC96219C6B1}" type="presOf" srcId="{F5D541DF-701F-4E0D-937A-292641810F5D}" destId="{0BF42F93-AC64-46BB-93F4-4E19E5F4D3BF}" srcOrd="0" destOrd="0" presId="urn:microsoft.com/office/officeart/2018/2/layout/IconVerticalSolidList"/>
    <dgm:cxn modelId="{736A61BD-E226-4DD3-84E8-C344FB36A969}" srcId="{F5D541DF-701F-4E0D-937A-292641810F5D}" destId="{8C7407E3-EF13-4CE0-ABA6-EAD9933F886C}" srcOrd="2" destOrd="0" parTransId="{39932545-AC50-4901-B6AB-6BD45D9940C0}" sibTransId="{66E20BFB-A3C5-41ED-B073-BA4312F81E60}"/>
    <dgm:cxn modelId="{5F4EEBCF-B882-41FB-BB73-8B7F2A8A1541}" type="presOf" srcId="{413CA921-0937-46C8-AA9F-375B34095842}" destId="{EAFC2C34-33BC-4C11-A6D5-31E3E0FEF4F9}" srcOrd="0" destOrd="0" presId="urn:microsoft.com/office/officeart/2018/2/layout/IconVerticalSolidList"/>
    <dgm:cxn modelId="{46E58ED1-8A57-4048-BB3D-0B1E67C262E2}" srcId="{F5D541DF-701F-4E0D-937A-292641810F5D}" destId="{413CA921-0937-46C8-AA9F-375B34095842}" srcOrd="0" destOrd="0" parTransId="{E9BF5B4D-4EC1-49EB-B5C3-9FD313AED0BE}" sibTransId="{C7307F12-45D7-4945-9095-5A862A6D6317}"/>
    <dgm:cxn modelId="{A76B85D3-A96B-4080-96A4-93D7DA304E4B}" srcId="{F5D541DF-701F-4E0D-937A-292641810F5D}" destId="{C7C53A5D-6097-44B1-B266-B9C2A834058A}" srcOrd="3" destOrd="0" parTransId="{B169919A-F6B2-4D8D-9324-9FD3324796C8}" sibTransId="{DDE10A31-3291-4C43-B3B4-618AE3B59E75}"/>
    <dgm:cxn modelId="{41C9D5F1-4264-4C06-8E75-B9B3C3C58355}" type="presOf" srcId="{1643CE6C-F50C-452D-9193-E856E962DB54}" destId="{F1B82FB0-F27F-4CF0-9CF0-DF150D6429FC}" srcOrd="0" destOrd="0" presId="urn:microsoft.com/office/officeart/2018/2/layout/IconVerticalSolidList"/>
    <dgm:cxn modelId="{FB1084C8-FFB9-4FF8-8985-7F1C9B8E81B9}" type="presParOf" srcId="{0BF42F93-AC64-46BB-93F4-4E19E5F4D3BF}" destId="{7A19ADC6-DE90-48D0-9323-5E26AF1548EF}" srcOrd="0" destOrd="0" presId="urn:microsoft.com/office/officeart/2018/2/layout/IconVerticalSolidList"/>
    <dgm:cxn modelId="{4E5F5750-FA7E-4758-BCD4-00DE3758DE6D}" type="presParOf" srcId="{7A19ADC6-DE90-48D0-9323-5E26AF1548EF}" destId="{F96EA38D-B51F-4E0F-8E3C-1B124202C2A7}" srcOrd="0" destOrd="0" presId="urn:microsoft.com/office/officeart/2018/2/layout/IconVerticalSolidList"/>
    <dgm:cxn modelId="{AE85A2DC-18AB-43C5-9C47-B2A8E941FF39}" type="presParOf" srcId="{7A19ADC6-DE90-48D0-9323-5E26AF1548EF}" destId="{25415D16-D8DA-4AE9-BA5D-240776E49AF7}" srcOrd="1" destOrd="0" presId="urn:microsoft.com/office/officeart/2018/2/layout/IconVerticalSolidList"/>
    <dgm:cxn modelId="{AF87D771-268A-4175-A083-3C15C51A3B45}" type="presParOf" srcId="{7A19ADC6-DE90-48D0-9323-5E26AF1548EF}" destId="{391AB6D0-96A4-4242-9F65-CB7379A0CAE0}" srcOrd="2" destOrd="0" presId="urn:microsoft.com/office/officeart/2018/2/layout/IconVerticalSolidList"/>
    <dgm:cxn modelId="{EACC8F8B-5DE3-4F29-A008-1D19954B306B}" type="presParOf" srcId="{7A19ADC6-DE90-48D0-9323-5E26AF1548EF}" destId="{EAFC2C34-33BC-4C11-A6D5-31E3E0FEF4F9}" srcOrd="3" destOrd="0" presId="urn:microsoft.com/office/officeart/2018/2/layout/IconVerticalSolidList"/>
    <dgm:cxn modelId="{F731FC64-A3FA-4400-A90A-D0239451B832}" type="presParOf" srcId="{0BF42F93-AC64-46BB-93F4-4E19E5F4D3BF}" destId="{89F5572C-AADD-457E-98D9-AF891FFA22D9}" srcOrd="1" destOrd="0" presId="urn:microsoft.com/office/officeart/2018/2/layout/IconVerticalSolidList"/>
    <dgm:cxn modelId="{A586B6EE-511E-4642-AD8F-D5949A5E22C6}" type="presParOf" srcId="{0BF42F93-AC64-46BB-93F4-4E19E5F4D3BF}" destId="{B2CAB787-DF5E-4829-9463-73FB7403781B}" srcOrd="2" destOrd="0" presId="urn:microsoft.com/office/officeart/2018/2/layout/IconVerticalSolidList"/>
    <dgm:cxn modelId="{11F79CE6-1F2B-4C9C-BBCD-06CB8142409C}" type="presParOf" srcId="{B2CAB787-DF5E-4829-9463-73FB7403781B}" destId="{E8E221E6-8F40-4093-8873-FABE54FA90C7}" srcOrd="0" destOrd="0" presId="urn:microsoft.com/office/officeart/2018/2/layout/IconVerticalSolidList"/>
    <dgm:cxn modelId="{FC469569-0A9C-49B3-B9E6-F02F3019B443}" type="presParOf" srcId="{B2CAB787-DF5E-4829-9463-73FB7403781B}" destId="{64567A22-DFCB-40C7-921F-6F535DA56E44}" srcOrd="1" destOrd="0" presId="urn:microsoft.com/office/officeart/2018/2/layout/IconVerticalSolidList"/>
    <dgm:cxn modelId="{B73D0A63-1CD3-4091-9317-51DD1A30C484}" type="presParOf" srcId="{B2CAB787-DF5E-4829-9463-73FB7403781B}" destId="{FE496BDC-2621-46C6-8DB8-65B7BD83852F}" srcOrd="2" destOrd="0" presId="urn:microsoft.com/office/officeart/2018/2/layout/IconVerticalSolidList"/>
    <dgm:cxn modelId="{259D62F1-6A48-4CA7-AA9B-EF946624146E}" type="presParOf" srcId="{B2CAB787-DF5E-4829-9463-73FB7403781B}" destId="{F1B82FB0-F27F-4CF0-9CF0-DF150D6429FC}" srcOrd="3" destOrd="0" presId="urn:microsoft.com/office/officeart/2018/2/layout/IconVerticalSolidList"/>
    <dgm:cxn modelId="{662A0D5F-C5C4-450B-BFF0-4C98A7A97459}" type="presParOf" srcId="{0BF42F93-AC64-46BB-93F4-4E19E5F4D3BF}" destId="{B27722B2-563E-4B80-8047-7A2F90D0A7CA}" srcOrd="3" destOrd="0" presId="urn:microsoft.com/office/officeart/2018/2/layout/IconVerticalSolidList"/>
    <dgm:cxn modelId="{D97A071C-1032-4BAA-BA86-DA22688B5413}" type="presParOf" srcId="{0BF42F93-AC64-46BB-93F4-4E19E5F4D3BF}" destId="{0B2015A9-5C93-47AB-8EB3-CC5ED1112533}" srcOrd="4" destOrd="0" presId="urn:microsoft.com/office/officeart/2018/2/layout/IconVerticalSolidList"/>
    <dgm:cxn modelId="{80F3B61E-9B79-4089-9348-F8035B204671}" type="presParOf" srcId="{0B2015A9-5C93-47AB-8EB3-CC5ED1112533}" destId="{FA8C7EF9-165C-4E39-9455-3F9B5BDDD71B}" srcOrd="0" destOrd="0" presId="urn:microsoft.com/office/officeart/2018/2/layout/IconVerticalSolidList"/>
    <dgm:cxn modelId="{C5A55F55-4E5A-406B-8666-759F9EC79F02}" type="presParOf" srcId="{0B2015A9-5C93-47AB-8EB3-CC5ED1112533}" destId="{AC66F7BA-0EEB-4858-8399-E137B5F56140}" srcOrd="1" destOrd="0" presId="urn:microsoft.com/office/officeart/2018/2/layout/IconVerticalSolidList"/>
    <dgm:cxn modelId="{E137295B-90B6-42F2-AF00-7D74A4F3B421}" type="presParOf" srcId="{0B2015A9-5C93-47AB-8EB3-CC5ED1112533}" destId="{4D5B5B29-D2CC-4452-8A72-8DCB4B1B9BE3}" srcOrd="2" destOrd="0" presId="urn:microsoft.com/office/officeart/2018/2/layout/IconVerticalSolidList"/>
    <dgm:cxn modelId="{0451D310-E843-4427-A5DE-666ABC7D6CC6}" type="presParOf" srcId="{0B2015A9-5C93-47AB-8EB3-CC5ED1112533}" destId="{477A133C-3A19-4303-8B6A-9A99838B035E}" srcOrd="3" destOrd="0" presId="urn:microsoft.com/office/officeart/2018/2/layout/IconVerticalSolidList"/>
    <dgm:cxn modelId="{971074B3-7D3D-4623-9846-EE76BD8D784D}" type="presParOf" srcId="{0BF42F93-AC64-46BB-93F4-4E19E5F4D3BF}" destId="{462267C5-5117-459B-A580-37609C3AC8BE}" srcOrd="5" destOrd="0" presId="urn:microsoft.com/office/officeart/2018/2/layout/IconVerticalSolidList"/>
    <dgm:cxn modelId="{00BF4037-C7A0-4DA4-967B-1371A1692475}" type="presParOf" srcId="{0BF42F93-AC64-46BB-93F4-4E19E5F4D3BF}" destId="{27FEB0FB-4FCC-4687-A194-540A77FD8F12}" srcOrd="6" destOrd="0" presId="urn:microsoft.com/office/officeart/2018/2/layout/IconVerticalSolidList"/>
    <dgm:cxn modelId="{4817DA4E-3891-4035-B7CB-8B1050772A45}" type="presParOf" srcId="{27FEB0FB-4FCC-4687-A194-540A77FD8F12}" destId="{E839B620-CFC8-43E4-82B3-F754B244616A}" srcOrd="0" destOrd="0" presId="urn:microsoft.com/office/officeart/2018/2/layout/IconVerticalSolidList"/>
    <dgm:cxn modelId="{40FE4CAC-CD88-40C4-9B60-35435E6F515A}" type="presParOf" srcId="{27FEB0FB-4FCC-4687-A194-540A77FD8F12}" destId="{F7E39144-5E92-4A7A-BC52-04DF1E54E1BE}" srcOrd="1" destOrd="0" presId="urn:microsoft.com/office/officeart/2018/2/layout/IconVerticalSolidList"/>
    <dgm:cxn modelId="{3503D29E-DADE-413A-A6AE-902EB272788F}" type="presParOf" srcId="{27FEB0FB-4FCC-4687-A194-540A77FD8F12}" destId="{555306AB-13A3-4561-BC09-43F3A94CB6A1}" srcOrd="2" destOrd="0" presId="urn:microsoft.com/office/officeart/2018/2/layout/IconVerticalSolidList"/>
    <dgm:cxn modelId="{F41206C2-7192-430D-89F8-3F2485D243AA}" type="presParOf" srcId="{27FEB0FB-4FCC-4687-A194-540A77FD8F12}" destId="{64D0066B-001C-4DD8-82E2-E85AB220DB56}"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5D541DF-701F-4E0D-937A-292641810F5D}"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413CA921-0937-46C8-AA9F-375B34095842}">
      <dgm:prSet/>
      <dgm:spPr/>
      <dgm:t>
        <a:bodyPr/>
        <a:lstStyle/>
        <a:p>
          <a:pPr>
            <a:lnSpc>
              <a:spcPct val="100000"/>
            </a:lnSpc>
          </a:pPr>
          <a:r>
            <a:rPr lang="en-US" b="0" i="0" dirty="0">
              <a:solidFill>
                <a:srgbClr val="000000"/>
              </a:solidFill>
              <a:effectLst/>
              <a:latin typeface="Roboto" panose="02000000000000000000" pitchFamily="2" charset="0"/>
            </a:rPr>
            <a:t>Information exchange.- It is necessary to exchange the information with internal and external stakeholders </a:t>
          </a:r>
          <a:endParaRPr lang="en-US" dirty="0"/>
        </a:p>
      </dgm:t>
    </dgm:pt>
    <dgm:pt modelId="{E9BF5B4D-4EC1-49EB-B5C3-9FD313AED0BE}" type="parTrans" cxnId="{46E58ED1-8A57-4048-BB3D-0B1E67C262E2}">
      <dgm:prSet/>
      <dgm:spPr/>
      <dgm:t>
        <a:bodyPr/>
        <a:lstStyle/>
        <a:p>
          <a:endParaRPr lang="en-US"/>
        </a:p>
      </dgm:t>
    </dgm:pt>
    <dgm:pt modelId="{C7307F12-45D7-4945-9095-5A862A6D6317}" type="sibTrans" cxnId="{46E58ED1-8A57-4048-BB3D-0B1E67C262E2}">
      <dgm:prSet/>
      <dgm:spPr/>
      <dgm:t>
        <a:bodyPr/>
        <a:lstStyle/>
        <a:p>
          <a:endParaRPr lang="en-US"/>
        </a:p>
      </dgm:t>
    </dgm:pt>
    <dgm:pt modelId="{1643CE6C-F50C-452D-9193-E856E962DB54}">
      <dgm:prSet/>
      <dgm:spPr/>
      <dgm:t>
        <a:bodyPr/>
        <a:lstStyle/>
        <a:p>
          <a:pPr>
            <a:lnSpc>
              <a:spcPct val="100000"/>
            </a:lnSpc>
          </a:pPr>
          <a:r>
            <a:rPr lang="en-US" b="0" i="0" dirty="0">
              <a:solidFill>
                <a:srgbClr val="000000"/>
              </a:solidFill>
              <a:effectLst/>
              <a:latin typeface="Roboto" panose="02000000000000000000" pitchFamily="2" charset="0"/>
            </a:rPr>
            <a:t>Preparation of plans and policies</a:t>
          </a:r>
          <a:endParaRPr lang="en-US" dirty="0"/>
        </a:p>
      </dgm:t>
    </dgm:pt>
    <dgm:pt modelId="{FDD0F1DB-2FCE-470A-A553-9725990C5A96}" type="parTrans" cxnId="{4161F22F-D347-43B5-861C-786DEBF4A68E}">
      <dgm:prSet/>
      <dgm:spPr/>
      <dgm:t>
        <a:bodyPr/>
        <a:lstStyle/>
        <a:p>
          <a:endParaRPr lang="en-US"/>
        </a:p>
      </dgm:t>
    </dgm:pt>
    <dgm:pt modelId="{8D80D18B-F288-4DF6-ADD0-A032722011C5}" type="sibTrans" cxnId="{4161F22F-D347-43B5-861C-786DEBF4A68E}">
      <dgm:prSet/>
      <dgm:spPr/>
      <dgm:t>
        <a:bodyPr/>
        <a:lstStyle/>
        <a:p>
          <a:endParaRPr lang="en-US"/>
        </a:p>
      </dgm:t>
    </dgm:pt>
    <dgm:pt modelId="{8C7407E3-EF13-4CE0-ABA6-EAD9933F886C}">
      <dgm:prSet/>
      <dgm:spPr/>
      <dgm:t>
        <a:bodyPr/>
        <a:lstStyle/>
        <a:p>
          <a:pPr>
            <a:lnSpc>
              <a:spcPct val="100000"/>
            </a:lnSpc>
          </a:pPr>
          <a:r>
            <a:rPr lang="en-US" b="0" i="0" dirty="0">
              <a:solidFill>
                <a:srgbClr val="000000"/>
              </a:solidFill>
              <a:effectLst/>
              <a:latin typeface="Roboto" panose="02000000000000000000" pitchFamily="2" charset="0"/>
            </a:rPr>
            <a:t>Execution or implementation of plans and policies </a:t>
          </a:r>
          <a:endParaRPr lang="en-US" dirty="0"/>
        </a:p>
      </dgm:t>
    </dgm:pt>
    <dgm:pt modelId="{39932545-AC50-4901-B6AB-6BD45D9940C0}" type="parTrans" cxnId="{736A61BD-E226-4DD3-84E8-C344FB36A969}">
      <dgm:prSet/>
      <dgm:spPr/>
      <dgm:t>
        <a:bodyPr/>
        <a:lstStyle/>
        <a:p>
          <a:endParaRPr lang="en-US"/>
        </a:p>
      </dgm:t>
    </dgm:pt>
    <dgm:pt modelId="{66E20BFB-A3C5-41ED-B073-BA4312F81E60}" type="sibTrans" cxnId="{736A61BD-E226-4DD3-84E8-C344FB36A969}">
      <dgm:prSet/>
      <dgm:spPr/>
      <dgm:t>
        <a:bodyPr/>
        <a:lstStyle/>
        <a:p>
          <a:endParaRPr lang="en-US"/>
        </a:p>
      </dgm:t>
    </dgm:pt>
    <dgm:pt modelId="{C7C53A5D-6097-44B1-B266-B9C2A834058A}">
      <dgm:prSet/>
      <dgm:spPr/>
      <dgm:t>
        <a:bodyPr/>
        <a:lstStyle/>
        <a:p>
          <a:pPr>
            <a:lnSpc>
              <a:spcPct val="100000"/>
            </a:lnSpc>
          </a:pPr>
          <a:r>
            <a:rPr lang="en-US" b="0" i="0">
              <a:solidFill>
                <a:srgbClr val="000000"/>
              </a:solidFill>
              <a:effectLst/>
              <a:latin typeface="Roboto" panose="02000000000000000000" pitchFamily="2" charset="0"/>
            </a:rPr>
            <a:t>Boost the efficiency of employees</a:t>
          </a:r>
          <a:endParaRPr lang="en-US" dirty="0"/>
        </a:p>
      </dgm:t>
    </dgm:pt>
    <dgm:pt modelId="{B169919A-F6B2-4D8D-9324-9FD3324796C8}" type="parTrans" cxnId="{A76B85D3-A96B-4080-96A4-93D7DA304E4B}">
      <dgm:prSet/>
      <dgm:spPr/>
      <dgm:t>
        <a:bodyPr/>
        <a:lstStyle/>
        <a:p>
          <a:endParaRPr lang="en-US"/>
        </a:p>
      </dgm:t>
    </dgm:pt>
    <dgm:pt modelId="{DDE10A31-3291-4C43-B3B4-618AE3B59E75}" type="sibTrans" cxnId="{A76B85D3-A96B-4080-96A4-93D7DA304E4B}">
      <dgm:prSet/>
      <dgm:spPr/>
      <dgm:t>
        <a:bodyPr/>
        <a:lstStyle/>
        <a:p>
          <a:endParaRPr lang="en-US"/>
        </a:p>
      </dgm:t>
    </dgm:pt>
    <dgm:pt modelId="{A34B0E1C-2791-4ADE-B45A-6E925CA3EB19}">
      <dgm:prSet/>
      <dgm:spPr/>
      <dgm:t>
        <a:bodyPr/>
        <a:lstStyle/>
        <a:p>
          <a:pPr>
            <a:lnSpc>
              <a:spcPct val="100000"/>
            </a:lnSpc>
          </a:pPr>
          <a:r>
            <a:rPr lang="en-US" b="0" i="0">
              <a:solidFill>
                <a:srgbClr val="000000"/>
              </a:solidFill>
              <a:effectLst/>
              <a:latin typeface="Roboto" panose="02000000000000000000" pitchFamily="2" charset="0"/>
            </a:rPr>
            <a:t>Goals achievement </a:t>
          </a:r>
          <a:endParaRPr lang="en-US" dirty="0"/>
        </a:p>
      </dgm:t>
    </dgm:pt>
    <dgm:pt modelId="{60CD435D-21DC-4D14-BD41-55B2D40AB11A}" type="parTrans" cxnId="{7864F5C5-F52F-4E79-916D-555798277B71}">
      <dgm:prSet/>
      <dgm:spPr/>
      <dgm:t>
        <a:bodyPr/>
        <a:lstStyle/>
        <a:p>
          <a:endParaRPr lang="en-US"/>
        </a:p>
      </dgm:t>
    </dgm:pt>
    <dgm:pt modelId="{A3B4C0E3-8F08-4C7D-9ED4-F6A1414E73C7}" type="sibTrans" cxnId="{7864F5C5-F52F-4E79-916D-555798277B71}">
      <dgm:prSet/>
      <dgm:spPr/>
      <dgm:t>
        <a:bodyPr/>
        <a:lstStyle/>
        <a:p>
          <a:endParaRPr lang="en-US"/>
        </a:p>
      </dgm:t>
    </dgm:pt>
    <dgm:pt modelId="{0BF42F93-AC64-46BB-93F4-4E19E5F4D3BF}" type="pres">
      <dgm:prSet presAssocID="{F5D541DF-701F-4E0D-937A-292641810F5D}" presName="root" presStyleCnt="0">
        <dgm:presLayoutVars>
          <dgm:dir/>
          <dgm:resizeHandles val="exact"/>
        </dgm:presLayoutVars>
      </dgm:prSet>
      <dgm:spPr/>
    </dgm:pt>
    <dgm:pt modelId="{7A19ADC6-DE90-48D0-9323-5E26AF1548EF}" type="pres">
      <dgm:prSet presAssocID="{413CA921-0937-46C8-AA9F-375B34095842}" presName="compNode" presStyleCnt="0"/>
      <dgm:spPr/>
    </dgm:pt>
    <dgm:pt modelId="{F96EA38D-B51F-4E0F-8E3C-1B124202C2A7}" type="pres">
      <dgm:prSet presAssocID="{413CA921-0937-46C8-AA9F-375B34095842}" presName="bgRect" presStyleLbl="bgShp" presStyleIdx="0" presStyleCnt="5"/>
      <dgm:spPr/>
    </dgm:pt>
    <dgm:pt modelId="{25415D16-D8DA-4AE9-BA5D-240776E49AF7}" type="pres">
      <dgm:prSet presAssocID="{413CA921-0937-46C8-AA9F-375B34095842}"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Information with solid fill"/>
        </a:ext>
      </dgm:extLst>
    </dgm:pt>
    <dgm:pt modelId="{391AB6D0-96A4-4242-9F65-CB7379A0CAE0}" type="pres">
      <dgm:prSet presAssocID="{413CA921-0937-46C8-AA9F-375B34095842}" presName="spaceRect" presStyleCnt="0"/>
      <dgm:spPr/>
    </dgm:pt>
    <dgm:pt modelId="{EAFC2C34-33BC-4C11-A6D5-31E3E0FEF4F9}" type="pres">
      <dgm:prSet presAssocID="{413CA921-0937-46C8-AA9F-375B34095842}" presName="parTx" presStyleLbl="revTx" presStyleIdx="0" presStyleCnt="5">
        <dgm:presLayoutVars>
          <dgm:chMax val="0"/>
          <dgm:chPref val="0"/>
        </dgm:presLayoutVars>
      </dgm:prSet>
      <dgm:spPr/>
    </dgm:pt>
    <dgm:pt modelId="{89F5572C-AADD-457E-98D9-AF891FFA22D9}" type="pres">
      <dgm:prSet presAssocID="{C7307F12-45D7-4945-9095-5A862A6D6317}" presName="sibTrans" presStyleCnt="0"/>
      <dgm:spPr/>
    </dgm:pt>
    <dgm:pt modelId="{B2CAB787-DF5E-4829-9463-73FB7403781B}" type="pres">
      <dgm:prSet presAssocID="{1643CE6C-F50C-452D-9193-E856E962DB54}" presName="compNode" presStyleCnt="0"/>
      <dgm:spPr/>
    </dgm:pt>
    <dgm:pt modelId="{E8E221E6-8F40-4093-8873-FABE54FA90C7}" type="pres">
      <dgm:prSet presAssocID="{1643CE6C-F50C-452D-9193-E856E962DB54}" presName="bgRect" presStyleLbl="bgShp" presStyleIdx="1" presStyleCnt="5"/>
      <dgm:spPr/>
    </dgm:pt>
    <dgm:pt modelId="{64567A22-DFCB-40C7-921F-6F535DA56E44}" type="pres">
      <dgm:prSet presAssocID="{1643CE6C-F50C-452D-9193-E856E962DB54}" presName="iconRect" presStyleLbl="node1" presStyleIdx="1" presStyleCnt="5"/>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Checklist with solid fill"/>
        </a:ext>
      </dgm:extLst>
    </dgm:pt>
    <dgm:pt modelId="{FE496BDC-2621-46C6-8DB8-65B7BD83852F}" type="pres">
      <dgm:prSet presAssocID="{1643CE6C-F50C-452D-9193-E856E962DB54}" presName="spaceRect" presStyleCnt="0"/>
      <dgm:spPr/>
    </dgm:pt>
    <dgm:pt modelId="{F1B82FB0-F27F-4CF0-9CF0-DF150D6429FC}" type="pres">
      <dgm:prSet presAssocID="{1643CE6C-F50C-452D-9193-E856E962DB54}" presName="parTx" presStyleLbl="revTx" presStyleIdx="1" presStyleCnt="5">
        <dgm:presLayoutVars>
          <dgm:chMax val="0"/>
          <dgm:chPref val="0"/>
        </dgm:presLayoutVars>
      </dgm:prSet>
      <dgm:spPr/>
    </dgm:pt>
    <dgm:pt modelId="{B27722B2-563E-4B80-8047-7A2F90D0A7CA}" type="pres">
      <dgm:prSet presAssocID="{8D80D18B-F288-4DF6-ADD0-A032722011C5}" presName="sibTrans" presStyleCnt="0"/>
      <dgm:spPr/>
    </dgm:pt>
    <dgm:pt modelId="{0B2015A9-5C93-47AB-8EB3-CC5ED1112533}" type="pres">
      <dgm:prSet presAssocID="{8C7407E3-EF13-4CE0-ABA6-EAD9933F886C}" presName="compNode" presStyleCnt="0"/>
      <dgm:spPr/>
    </dgm:pt>
    <dgm:pt modelId="{FA8C7EF9-165C-4E39-9455-3F9B5BDDD71B}" type="pres">
      <dgm:prSet presAssocID="{8C7407E3-EF13-4CE0-ABA6-EAD9933F886C}" presName="bgRect" presStyleLbl="bgShp" presStyleIdx="2" presStyleCnt="5"/>
      <dgm:spPr/>
    </dgm:pt>
    <dgm:pt modelId="{AC66F7BA-0EEB-4858-8399-E137B5F56140}" type="pres">
      <dgm:prSet presAssocID="{8C7407E3-EF13-4CE0-ABA6-EAD9933F886C}"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Blueprint outline"/>
        </a:ext>
      </dgm:extLst>
    </dgm:pt>
    <dgm:pt modelId="{4D5B5B29-D2CC-4452-8A72-8DCB4B1B9BE3}" type="pres">
      <dgm:prSet presAssocID="{8C7407E3-EF13-4CE0-ABA6-EAD9933F886C}" presName="spaceRect" presStyleCnt="0"/>
      <dgm:spPr/>
    </dgm:pt>
    <dgm:pt modelId="{477A133C-3A19-4303-8B6A-9A99838B035E}" type="pres">
      <dgm:prSet presAssocID="{8C7407E3-EF13-4CE0-ABA6-EAD9933F886C}" presName="parTx" presStyleLbl="revTx" presStyleIdx="2" presStyleCnt="5">
        <dgm:presLayoutVars>
          <dgm:chMax val="0"/>
          <dgm:chPref val="0"/>
        </dgm:presLayoutVars>
      </dgm:prSet>
      <dgm:spPr/>
    </dgm:pt>
    <dgm:pt modelId="{462267C5-5117-459B-A580-37609C3AC8BE}" type="pres">
      <dgm:prSet presAssocID="{66E20BFB-A3C5-41ED-B073-BA4312F81E60}" presName="sibTrans" presStyleCnt="0"/>
      <dgm:spPr/>
    </dgm:pt>
    <dgm:pt modelId="{27FEB0FB-4FCC-4687-A194-540A77FD8F12}" type="pres">
      <dgm:prSet presAssocID="{C7C53A5D-6097-44B1-B266-B9C2A834058A}" presName="compNode" presStyleCnt="0"/>
      <dgm:spPr/>
    </dgm:pt>
    <dgm:pt modelId="{E839B620-CFC8-43E4-82B3-F754B244616A}" type="pres">
      <dgm:prSet presAssocID="{C7C53A5D-6097-44B1-B266-B9C2A834058A}" presName="bgRect" presStyleLbl="bgShp" presStyleIdx="3" presStyleCnt="5"/>
      <dgm:spPr/>
    </dgm:pt>
    <dgm:pt modelId="{F7E39144-5E92-4A7A-BC52-04DF1E54E1BE}" type="pres">
      <dgm:prSet presAssocID="{C7C53A5D-6097-44B1-B266-B9C2A834058A}" presName="iconRect" presStyleLbl="node1" presStyleIdx="3" presStyleCnt="5"/>
      <dgm:spPr>
        <a:blipFill>
          <a:blip xmlns:r="http://schemas.openxmlformats.org/officeDocument/2006/relationships" r:embed="rId7">
            <a:extLst>
              <a:ext uri="{96DAC541-7B7A-43D3-8B79-37D633B846F1}">
                <asvg:svgBlip xmlns:asvg="http://schemas.microsoft.com/office/drawing/2016/SVG/main" r:embed="rId8"/>
              </a:ext>
            </a:extLst>
          </a:blip>
          <a:srcRect/>
          <a:stretch>
            <a:fillRect/>
          </a:stretch>
        </a:blipFill>
        <a:ln>
          <a:noFill/>
        </a:ln>
      </dgm:spPr>
      <dgm:extLst>
        <a:ext uri="{E40237B7-FDA0-4F09-8148-C483321AD2D9}">
          <dgm14:cNvPr xmlns:dgm14="http://schemas.microsoft.com/office/drawing/2010/diagram" id="0" name="" descr="Office worker male with solid fill"/>
        </a:ext>
      </dgm:extLst>
    </dgm:pt>
    <dgm:pt modelId="{555306AB-13A3-4561-BC09-43F3A94CB6A1}" type="pres">
      <dgm:prSet presAssocID="{C7C53A5D-6097-44B1-B266-B9C2A834058A}" presName="spaceRect" presStyleCnt="0"/>
      <dgm:spPr/>
    </dgm:pt>
    <dgm:pt modelId="{64D0066B-001C-4DD8-82E2-E85AB220DB56}" type="pres">
      <dgm:prSet presAssocID="{C7C53A5D-6097-44B1-B266-B9C2A834058A}" presName="parTx" presStyleLbl="revTx" presStyleIdx="3" presStyleCnt="5">
        <dgm:presLayoutVars>
          <dgm:chMax val="0"/>
          <dgm:chPref val="0"/>
        </dgm:presLayoutVars>
      </dgm:prSet>
      <dgm:spPr/>
    </dgm:pt>
    <dgm:pt modelId="{72B2836F-080A-43F0-B319-925D01C1A7B3}" type="pres">
      <dgm:prSet presAssocID="{DDE10A31-3291-4C43-B3B4-618AE3B59E75}" presName="sibTrans" presStyleCnt="0"/>
      <dgm:spPr/>
    </dgm:pt>
    <dgm:pt modelId="{174F464E-649C-47F4-B0DD-8E27D64AA1C8}" type="pres">
      <dgm:prSet presAssocID="{A34B0E1C-2791-4ADE-B45A-6E925CA3EB19}" presName="compNode" presStyleCnt="0"/>
      <dgm:spPr/>
    </dgm:pt>
    <dgm:pt modelId="{5AA152B8-8C8F-439C-BB05-C398790F437E}" type="pres">
      <dgm:prSet presAssocID="{A34B0E1C-2791-4ADE-B45A-6E925CA3EB19}" presName="bgRect" presStyleLbl="bgShp" presStyleIdx="4" presStyleCnt="5"/>
      <dgm:spPr/>
    </dgm:pt>
    <dgm:pt modelId="{86B2B980-FF93-4744-80EB-0F033B55DDDD}" type="pres">
      <dgm:prSet presAssocID="{A34B0E1C-2791-4ADE-B45A-6E925CA3EB19}" presName="iconRect" presStyleLbl="node1" presStyleIdx="4" presStyleCnt="5"/>
      <dgm:spPr>
        <a:blipFill>
          <a:blip xmlns:r="http://schemas.openxmlformats.org/officeDocument/2006/relationships" r:embed="rId9">
            <a:extLst>
              <a:ext uri="{96DAC541-7B7A-43D3-8B79-37D633B846F1}">
                <asvg:svgBlip xmlns:asvg="http://schemas.microsoft.com/office/drawing/2016/SVG/main" r:embed="rId10"/>
              </a:ext>
            </a:extLst>
          </a:blip>
          <a:srcRect/>
          <a:stretch>
            <a:fillRect/>
          </a:stretch>
        </a:blipFill>
      </dgm:spPr>
      <dgm:extLst>
        <a:ext uri="{E40237B7-FDA0-4F09-8148-C483321AD2D9}">
          <dgm14:cNvPr xmlns:dgm14="http://schemas.microsoft.com/office/drawing/2010/diagram" id="0" name="" descr="Medal with solid fill"/>
        </a:ext>
      </dgm:extLst>
    </dgm:pt>
    <dgm:pt modelId="{4229881D-F94A-43E4-9852-B5532E3407D7}" type="pres">
      <dgm:prSet presAssocID="{A34B0E1C-2791-4ADE-B45A-6E925CA3EB19}" presName="spaceRect" presStyleCnt="0"/>
      <dgm:spPr/>
    </dgm:pt>
    <dgm:pt modelId="{67F5E2C0-642E-440E-BB2B-68B49B046DE3}" type="pres">
      <dgm:prSet presAssocID="{A34B0E1C-2791-4ADE-B45A-6E925CA3EB19}" presName="parTx" presStyleLbl="revTx" presStyleIdx="4" presStyleCnt="5">
        <dgm:presLayoutVars>
          <dgm:chMax val="0"/>
          <dgm:chPref val="0"/>
        </dgm:presLayoutVars>
      </dgm:prSet>
      <dgm:spPr/>
    </dgm:pt>
  </dgm:ptLst>
  <dgm:cxnLst>
    <dgm:cxn modelId="{9B7B7608-FE22-4927-960E-ABF15FA45C2F}" type="presOf" srcId="{8C7407E3-EF13-4CE0-ABA6-EAD9933F886C}" destId="{477A133C-3A19-4303-8B6A-9A99838B035E}" srcOrd="0" destOrd="0" presId="urn:microsoft.com/office/officeart/2018/2/layout/IconVerticalSolidList"/>
    <dgm:cxn modelId="{3BEE9B2C-C17F-4FF7-8CE3-2093885CB258}" type="presOf" srcId="{C7C53A5D-6097-44B1-B266-B9C2A834058A}" destId="{64D0066B-001C-4DD8-82E2-E85AB220DB56}" srcOrd="0" destOrd="0" presId="urn:microsoft.com/office/officeart/2018/2/layout/IconVerticalSolidList"/>
    <dgm:cxn modelId="{4161F22F-D347-43B5-861C-786DEBF4A68E}" srcId="{F5D541DF-701F-4E0D-937A-292641810F5D}" destId="{1643CE6C-F50C-452D-9193-E856E962DB54}" srcOrd="1" destOrd="0" parTransId="{FDD0F1DB-2FCE-470A-A553-9725990C5A96}" sibTransId="{8D80D18B-F288-4DF6-ADD0-A032722011C5}"/>
    <dgm:cxn modelId="{FCAA1440-A45C-4BFB-BC4D-ACC96219C6B1}" type="presOf" srcId="{F5D541DF-701F-4E0D-937A-292641810F5D}" destId="{0BF42F93-AC64-46BB-93F4-4E19E5F4D3BF}" srcOrd="0" destOrd="0" presId="urn:microsoft.com/office/officeart/2018/2/layout/IconVerticalSolidList"/>
    <dgm:cxn modelId="{736A61BD-E226-4DD3-84E8-C344FB36A969}" srcId="{F5D541DF-701F-4E0D-937A-292641810F5D}" destId="{8C7407E3-EF13-4CE0-ABA6-EAD9933F886C}" srcOrd="2" destOrd="0" parTransId="{39932545-AC50-4901-B6AB-6BD45D9940C0}" sibTransId="{66E20BFB-A3C5-41ED-B073-BA4312F81E60}"/>
    <dgm:cxn modelId="{7864F5C5-F52F-4E79-916D-555798277B71}" srcId="{F5D541DF-701F-4E0D-937A-292641810F5D}" destId="{A34B0E1C-2791-4ADE-B45A-6E925CA3EB19}" srcOrd="4" destOrd="0" parTransId="{60CD435D-21DC-4D14-BD41-55B2D40AB11A}" sibTransId="{A3B4C0E3-8F08-4C7D-9ED4-F6A1414E73C7}"/>
    <dgm:cxn modelId="{5F4EEBCF-B882-41FB-BB73-8B7F2A8A1541}" type="presOf" srcId="{413CA921-0937-46C8-AA9F-375B34095842}" destId="{EAFC2C34-33BC-4C11-A6D5-31E3E0FEF4F9}" srcOrd="0" destOrd="0" presId="urn:microsoft.com/office/officeart/2018/2/layout/IconVerticalSolidList"/>
    <dgm:cxn modelId="{46E58ED1-8A57-4048-BB3D-0B1E67C262E2}" srcId="{F5D541DF-701F-4E0D-937A-292641810F5D}" destId="{413CA921-0937-46C8-AA9F-375B34095842}" srcOrd="0" destOrd="0" parTransId="{E9BF5B4D-4EC1-49EB-B5C3-9FD313AED0BE}" sibTransId="{C7307F12-45D7-4945-9095-5A862A6D6317}"/>
    <dgm:cxn modelId="{A76B85D3-A96B-4080-96A4-93D7DA304E4B}" srcId="{F5D541DF-701F-4E0D-937A-292641810F5D}" destId="{C7C53A5D-6097-44B1-B266-B9C2A834058A}" srcOrd="3" destOrd="0" parTransId="{B169919A-F6B2-4D8D-9324-9FD3324796C8}" sibTransId="{DDE10A31-3291-4C43-B3B4-618AE3B59E75}"/>
    <dgm:cxn modelId="{16B0F6E1-E3AA-4746-A607-0590AC834F17}" type="presOf" srcId="{A34B0E1C-2791-4ADE-B45A-6E925CA3EB19}" destId="{67F5E2C0-642E-440E-BB2B-68B49B046DE3}" srcOrd="0" destOrd="0" presId="urn:microsoft.com/office/officeart/2018/2/layout/IconVerticalSolidList"/>
    <dgm:cxn modelId="{41C9D5F1-4264-4C06-8E75-B9B3C3C58355}" type="presOf" srcId="{1643CE6C-F50C-452D-9193-E856E962DB54}" destId="{F1B82FB0-F27F-4CF0-9CF0-DF150D6429FC}" srcOrd="0" destOrd="0" presId="urn:microsoft.com/office/officeart/2018/2/layout/IconVerticalSolidList"/>
    <dgm:cxn modelId="{FB1084C8-FFB9-4FF8-8985-7F1C9B8E81B9}" type="presParOf" srcId="{0BF42F93-AC64-46BB-93F4-4E19E5F4D3BF}" destId="{7A19ADC6-DE90-48D0-9323-5E26AF1548EF}" srcOrd="0" destOrd="0" presId="urn:microsoft.com/office/officeart/2018/2/layout/IconVerticalSolidList"/>
    <dgm:cxn modelId="{4E5F5750-FA7E-4758-BCD4-00DE3758DE6D}" type="presParOf" srcId="{7A19ADC6-DE90-48D0-9323-5E26AF1548EF}" destId="{F96EA38D-B51F-4E0F-8E3C-1B124202C2A7}" srcOrd="0" destOrd="0" presId="urn:microsoft.com/office/officeart/2018/2/layout/IconVerticalSolidList"/>
    <dgm:cxn modelId="{AE85A2DC-18AB-43C5-9C47-B2A8E941FF39}" type="presParOf" srcId="{7A19ADC6-DE90-48D0-9323-5E26AF1548EF}" destId="{25415D16-D8DA-4AE9-BA5D-240776E49AF7}" srcOrd="1" destOrd="0" presId="urn:microsoft.com/office/officeart/2018/2/layout/IconVerticalSolidList"/>
    <dgm:cxn modelId="{AF87D771-268A-4175-A083-3C15C51A3B45}" type="presParOf" srcId="{7A19ADC6-DE90-48D0-9323-5E26AF1548EF}" destId="{391AB6D0-96A4-4242-9F65-CB7379A0CAE0}" srcOrd="2" destOrd="0" presId="urn:microsoft.com/office/officeart/2018/2/layout/IconVerticalSolidList"/>
    <dgm:cxn modelId="{EACC8F8B-5DE3-4F29-A008-1D19954B306B}" type="presParOf" srcId="{7A19ADC6-DE90-48D0-9323-5E26AF1548EF}" destId="{EAFC2C34-33BC-4C11-A6D5-31E3E0FEF4F9}" srcOrd="3" destOrd="0" presId="urn:microsoft.com/office/officeart/2018/2/layout/IconVerticalSolidList"/>
    <dgm:cxn modelId="{F731FC64-A3FA-4400-A90A-D0239451B832}" type="presParOf" srcId="{0BF42F93-AC64-46BB-93F4-4E19E5F4D3BF}" destId="{89F5572C-AADD-457E-98D9-AF891FFA22D9}" srcOrd="1" destOrd="0" presId="urn:microsoft.com/office/officeart/2018/2/layout/IconVerticalSolidList"/>
    <dgm:cxn modelId="{A586B6EE-511E-4642-AD8F-D5949A5E22C6}" type="presParOf" srcId="{0BF42F93-AC64-46BB-93F4-4E19E5F4D3BF}" destId="{B2CAB787-DF5E-4829-9463-73FB7403781B}" srcOrd="2" destOrd="0" presId="urn:microsoft.com/office/officeart/2018/2/layout/IconVerticalSolidList"/>
    <dgm:cxn modelId="{11F79CE6-1F2B-4C9C-BBCD-06CB8142409C}" type="presParOf" srcId="{B2CAB787-DF5E-4829-9463-73FB7403781B}" destId="{E8E221E6-8F40-4093-8873-FABE54FA90C7}" srcOrd="0" destOrd="0" presId="urn:microsoft.com/office/officeart/2018/2/layout/IconVerticalSolidList"/>
    <dgm:cxn modelId="{FC469569-0A9C-49B3-B9E6-F02F3019B443}" type="presParOf" srcId="{B2CAB787-DF5E-4829-9463-73FB7403781B}" destId="{64567A22-DFCB-40C7-921F-6F535DA56E44}" srcOrd="1" destOrd="0" presId="urn:microsoft.com/office/officeart/2018/2/layout/IconVerticalSolidList"/>
    <dgm:cxn modelId="{B73D0A63-1CD3-4091-9317-51DD1A30C484}" type="presParOf" srcId="{B2CAB787-DF5E-4829-9463-73FB7403781B}" destId="{FE496BDC-2621-46C6-8DB8-65B7BD83852F}" srcOrd="2" destOrd="0" presId="urn:microsoft.com/office/officeart/2018/2/layout/IconVerticalSolidList"/>
    <dgm:cxn modelId="{259D62F1-6A48-4CA7-AA9B-EF946624146E}" type="presParOf" srcId="{B2CAB787-DF5E-4829-9463-73FB7403781B}" destId="{F1B82FB0-F27F-4CF0-9CF0-DF150D6429FC}" srcOrd="3" destOrd="0" presId="urn:microsoft.com/office/officeart/2018/2/layout/IconVerticalSolidList"/>
    <dgm:cxn modelId="{662A0D5F-C5C4-450B-BFF0-4C98A7A97459}" type="presParOf" srcId="{0BF42F93-AC64-46BB-93F4-4E19E5F4D3BF}" destId="{B27722B2-563E-4B80-8047-7A2F90D0A7CA}" srcOrd="3" destOrd="0" presId="urn:microsoft.com/office/officeart/2018/2/layout/IconVerticalSolidList"/>
    <dgm:cxn modelId="{D97A071C-1032-4BAA-BA86-DA22688B5413}" type="presParOf" srcId="{0BF42F93-AC64-46BB-93F4-4E19E5F4D3BF}" destId="{0B2015A9-5C93-47AB-8EB3-CC5ED1112533}" srcOrd="4" destOrd="0" presId="urn:microsoft.com/office/officeart/2018/2/layout/IconVerticalSolidList"/>
    <dgm:cxn modelId="{80F3B61E-9B79-4089-9348-F8035B204671}" type="presParOf" srcId="{0B2015A9-5C93-47AB-8EB3-CC5ED1112533}" destId="{FA8C7EF9-165C-4E39-9455-3F9B5BDDD71B}" srcOrd="0" destOrd="0" presId="urn:microsoft.com/office/officeart/2018/2/layout/IconVerticalSolidList"/>
    <dgm:cxn modelId="{C5A55F55-4E5A-406B-8666-759F9EC79F02}" type="presParOf" srcId="{0B2015A9-5C93-47AB-8EB3-CC5ED1112533}" destId="{AC66F7BA-0EEB-4858-8399-E137B5F56140}" srcOrd="1" destOrd="0" presId="urn:microsoft.com/office/officeart/2018/2/layout/IconVerticalSolidList"/>
    <dgm:cxn modelId="{E137295B-90B6-42F2-AF00-7D74A4F3B421}" type="presParOf" srcId="{0B2015A9-5C93-47AB-8EB3-CC5ED1112533}" destId="{4D5B5B29-D2CC-4452-8A72-8DCB4B1B9BE3}" srcOrd="2" destOrd="0" presId="urn:microsoft.com/office/officeart/2018/2/layout/IconVerticalSolidList"/>
    <dgm:cxn modelId="{0451D310-E843-4427-A5DE-666ABC7D6CC6}" type="presParOf" srcId="{0B2015A9-5C93-47AB-8EB3-CC5ED1112533}" destId="{477A133C-3A19-4303-8B6A-9A99838B035E}" srcOrd="3" destOrd="0" presId="urn:microsoft.com/office/officeart/2018/2/layout/IconVerticalSolidList"/>
    <dgm:cxn modelId="{971074B3-7D3D-4623-9846-EE76BD8D784D}" type="presParOf" srcId="{0BF42F93-AC64-46BB-93F4-4E19E5F4D3BF}" destId="{462267C5-5117-459B-A580-37609C3AC8BE}" srcOrd="5" destOrd="0" presId="urn:microsoft.com/office/officeart/2018/2/layout/IconVerticalSolidList"/>
    <dgm:cxn modelId="{00BF4037-C7A0-4DA4-967B-1371A1692475}" type="presParOf" srcId="{0BF42F93-AC64-46BB-93F4-4E19E5F4D3BF}" destId="{27FEB0FB-4FCC-4687-A194-540A77FD8F12}" srcOrd="6" destOrd="0" presId="urn:microsoft.com/office/officeart/2018/2/layout/IconVerticalSolidList"/>
    <dgm:cxn modelId="{4817DA4E-3891-4035-B7CB-8B1050772A45}" type="presParOf" srcId="{27FEB0FB-4FCC-4687-A194-540A77FD8F12}" destId="{E839B620-CFC8-43E4-82B3-F754B244616A}" srcOrd="0" destOrd="0" presId="urn:microsoft.com/office/officeart/2018/2/layout/IconVerticalSolidList"/>
    <dgm:cxn modelId="{40FE4CAC-CD88-40C4-9B60-35435E6F515A}" type="presParOf" srcId="{27FEB0FB-4FCC-4687-A194-540A77FD8F12}" destId="{F7E39144-5E92-4A7A-BC52-04DF1E54E1BE}" srcOrd="1" destOrd="0" presId="urn:microsoft.com/office/officeart/2018/2/layout/IconVerticalSolidList"/>
    <dgm:cxn modelId="{3503D29E-DADE-413A-A6AE-902EB272788F}" type="presParOf" srcId="{27FEB0FB-4FCC-4687-A194-540A77FD8F12}" destId="{555306AB-13A3-4561-BC09-43F3A94CB6A1}" srcOrd="2" destOrd="0" presId="urn:microsoft.com/office/officeart/2018/2/layout/IconVerticalSolidList"/>
    <dgm:cxn modelId="{F41206C2-7192-430D-89F8-3F2485D243AA}" type="presParOf" srcId="{27FEB0FB-4FCC-4687-A194-540A77FD8F12}" destId="{64D0066B-001C-4DD8-82E2-E85AB220DB56}" srcOrd="3" destOrd="0" presId="urn:microsoft.com/office/officeart/2018/2/layout/IconVerticalSolidList"/>
    <dgm:cxn modelId="{542496AD-1A1A-4855-8230-305BAC42659C}" type="presParOf" srcId="{0BF42F93-AC64-46BB-93F4-4E19E5F4D3BF}" destId="{72B2836F-080A-43F0-B319-925D01C1A7B3}" srcOrd="7" destOrd="0" presId="urn:microsoft.com/office/officeart/2018/2/layout/IconVerticalSolidList"/>
    <dgm:cxn modelId="{8DC3B536-6D70-4620-8824-07C69644B8F5}" type="presParOf" srcId="{0BF42F93-AC64-46BB-93F4-4E19E5F4D3BF}" destId="{174F464E-649C-47F4-B0DD-8E27D64AA1C8}" srcOrd="8" destOrd="0" presId="urn:microsoft.com/office/officeart/2018/2/layout/IconVerticalSolidList"/>
    <dgm:cxn modelId="{16C82D8C-F797-4968-8AB4-714EAA498B0A}" type="presParOf" srcId="{174F464E-649C-47F4-B0DD-8E27D64AA1C8}" destId="{5AA152B8-8C8F-439C-BB05-C398790F437E}" srcOrd="0" destOrd="0" presId="urn:microsoft.com/office/officeart/2018/2/layout/IconVerticalSolidList"/>
    <dgm:cxn modelId="{A5887E32-5C37-4308-AC90-F1ED78BAC789}" type="presParOf" srcId="{174F464E-649C-47F4-B0DD-8E27D64AA1C8}" destId="{86B2B980-FF93-4744-80EB-0F033B55DDDD}" srcOrd="1" destOrd="0" presId="urn:microsoft.com/office/officeart/2018/2/layout/IconVerticalSolidList"/>
    <dgm:cxn modelId="{47A05281-6672-4FA3-B529-92D9B74AB2D8}" type="presParOf" srcId="{174F464E-649C-47F4-B0DD-8E27D64AA1C8}" destId="{4229881D-F94A-43E4-9852-B5532E3407D7}" srcOrd="2" destOrd="0" presId="urn:microsoft.com/office/officeart/2018/2/layout/IconVerticalSolidList"/>
    <dgm:cxn modelId="{67D280F3-D58F-438A-8435-3414BF9ABA19}" type="presParOf" srcId="{174F464E-649C-47F4-B0DD-8E27D64AA1C8}" destId="{67F5E2C0-642E-440E-BB2B-68B49B046DE3}"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5D541DF-701F-4E0D-937A-292641810F5D}"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413CA921-0937-46C8-AA9F-375B34095842}">
      <dgm:prSet/>
      <dgm:spPr/>
      <dgm:t>
        <a:bodyPr/>
        <a:lstStyle/>
        <a:p>
          <a:pPr>
            <a:lnSpc>
              <a:spcPct val="100000"/>
            </a:lnSpc>
          </a:pPr>
          <a:r>
            <a:rPr lang="en-US" b="0" i="0">
              <a:solidFill>
                <a:srgbClr val="000000"/>
              </a:solidFill>
              <a:effectLst/>
              <a:latin typeface="Roboto" panose="02000000000000000000" pitchFamily="2" charset="0"/>
            </a:rPr>
            <a:t>Helps in solving problems or issues. </a:t>
          </a:r>
          <a:endParaRPr lang="en-US" dirty="0"/>
        </a:p>
      </dgm:t>
    </dgm:pt>
    <dgm:pt modelId="{E9BF5B4D-4EC1-49EB-B5C3-9FD313AED0BE}" type="parTrans" cxnId="{46E58ED1-8A57-4048-BB3D-0B1E67C262E2}">
      <dgm:prSet/>
      <dgm:spPr/>
      <dgm:t>
        <a:bodyPr/>
        <a:lstStyle/>
        <a:p>
          <a:endParaRPr lang="en-US"/>
        </a:p>
      </dgm:t>
    </dgm:pt>
    <dgm:pt modelId="{C7307F12-45D7-4945-9095-5A862A6D6317}" type="sibTrans" cxnId="{46E58ED1-8A57-4048-BB3D-0B1E67C262E2}">
      <dgm:prSet/>
      <dgm:spPr/>
      <dgm:t>
        <a:bodyPr/>
        <a:lstStyle/>
        <a:p>
          <a:endParaRPr lang="en-US"/>
        </a:p>
      </dgm:t>
    </dgm:pt>
    <dgm:pt modelId="{28DE9682-E8B6-4D8A-AF9D-1F3C432D6BF2}">
      <dgm:prSet/>
      <dgm:spPr/>
      <dgm:t>
        <a:bodyPr/>
        <a:lstStyle/>
        <a:p>
          <a:pPr>
            <a:lnSpc>
              <a:spcPct val="100000"/>
            </a:lnSpc>
          </a:pPr>
          <a:r>
            <a:rPr lang="en-US" b="0" i="0" dirty="0">
              <a:solidFill>
                <a:srgbClr val="000000"/>
              </a:solidFill>
              <a:effectLst/>
              <a:latin typeface="Roboto" panose="02000000000000000000" pitchFamily="2" charset="0"/>
            </a:rPr>
            <a:t>facilitates decision-making </a:t>
          </a:r>
        </a:p>
      </dgm:t>
    </dgm:pt>
    <dgm:pt modelId="{A5D80304-6DE1-4FB7-9519-EADE4DDA1AD8}" type="parTrans" cxnId="{6F06EBCB-792F-4937-8E90-5D083F65D318}">
      <dgm:prSet/>
      <dgm:spPr/>
      <dgm:t>
        <a:bodyPr/>
        <a:lstStyle/>
        <a:p>
          <a:endParaRPr lang="en-US"/>
        </a:p>
      </dgm:t>
    </dgm:pt>
    <dgm:pt modelId="{B8AFF772-87C7-4A90-AFB6-8369DD6F7027}" type="sibTrans" cxnId="{6F06EBCB-792F-4937-8E90-5D083F65D318}">
      <dgm:prSet/>
      <dgm:spPr/>
      <dgm:t>
        <a:bodyPr/>
        <a:lstStyle/>
        <a:p>
          <a:endParaRPr lang="en-US"/>
        </a:p>
      </dgm:t>
    </dgm:pt>
    <dgm:pt modelId="{D8CA2FAA-D5FE-4CFA-BFC6-B6CAD69E8B7B}">
      <dgm:prSet/>
      <dgm:spPr/>
      <dgm:t>
        <a:bodyPr/>
        <a:lstStyle/>
        <a:p>
          <a:pPr>
            <a:lnSpc>
              <a:spcPct val="100000"/>
            </a:lnSpc>
          </a:pPr>
          <a:r>
            <a:rPr lang="en-US" b="0" i="0" dirty="0">
              <a:solidFill>
                <a:srgbClr val="000000"/>
              </a:solidFill>
              <a:effectLst/>
              <a:latin typeface="Roboto" panose="02000000000000000000" pitchFamily="2" charset="0"/>
            </a:rPr>
            <a:t>Helps in brand and product/ service promotions </a:t>
          </a:r>
        </a:p>
      </dgm:t>
    </dgm:pt>
    <dgm:pt modelId="{C578863B-D534-4628-8DB5-0E89165A86A5}" type="parTrans" cxnId="{5CA62DDC-2DF8-467B-AF15-14CFC3D1ACD6}">
      <dgm:prSet/>
      <dgm:spPr/>
      <dgm:t>
        <a:bodyPr/>
        <a:lstStyle/>
        <a:p>
          <a:endParaRPr lang="en-US"/>
        </a:p>
      </dgm:t>
    </dgm:pt>
    <dgm:pt modelId="{F4174540-BA8E-4156-89A5-481255C34665}" type="sibTrans" cxnId="{5CA62DDC-2DF8-467B-AF15-14CFC3D1ACD6}">
      <dgm:prSet/>
      <dgm:spPr/>
      <dgm:t>
        <a:bodyPr/>
        <a:lstStyle/>
        <a:p>
          <a:endParaRPr lang="en-US"/>
        </a:p>
      </dgm:t>
    </dgm:pt>
    <dgm:pt modelId="{81641867-FC5C-48FE-98E0-7998A64C5BC3}">
      <dgm:prSet/>
      <dgm:spPr/>
      <dgm:t>
        <a:bodyPr/>
        <a:lstStyle/>
        <a:p>
          <a:pPr>
            <a:lnSpc>
              <a:spcPct val="100000"/>
            </a:lnSpc>
          </a:pPr>
          <a:r>
            <a:rPr lang="en-US" b="0" i="0" dirty="0">
              <a:solidFill>
                <a:srgbClr val="000000"/>
              </a:solidFill>
              <a:effectLst/>
              <a:latin typeface="Roboto" panose="02000000000000000000" pitchFamily="2" charset="0"/>
            </a:rPr>
            <a:t>proper functioning of different departments. </a:t>
          </a:r>
          <a:endParaRPr lang="en-US" dirty="0">
            <a:solidFill>
              <a:srgbClr val="000000"/>
            </a:solidFill>
            <a:latin typeface="Roboto" panose="02000000000000000000" pitchFamily="2" charset="0"/>
          </a:endParaRPr>
        </a:p>
      </dgm:t>
    </dgm:pt>
    <dgm:pt modelId="{A99558AA-3B99-4F9A-A4B0-4441758119D6}" type="parTrans" cxnId="{65261A50-D656-43A3-A426-706B5431A3AE}">
      <dgm:prSet/>
      <dgm:spPr/>
      <dgm:t>
        <a:bodyPr/>
        <a:lstStyle/>
        <a:p>
          <a:endParaRPr lang="en-US"/>
        </a:p>
      </dgm:t>
    </dgm:pt>
    <dgm:pt modelId="{38A434E4-76E3-4F61-9CCD-6B49B7A7E404}" type="sibTrans" cxnId="{65261A50-D656-43A3-A426-706B5431A3AE}">
      <dgm:prSet/>
      <dgm:spPr/>
      <dgm:t>
        <a:bodyPr/>
        <a:lstStyle/>
        <a:p>
          <a:endParaRPr lang="en-US"/>
        </a:p>
      </dgm:t>
    </dgm:pt>
    <dgm:pt modelId="{DD6B8449-6435-4F2B-8553-34EE8BCC1679}">
      <dgm:prSet/>
      <dgm:spPr/>
      <dgm:t>
        <a:bodyPr/>
        <a:lstStyle/>
        <a:p>
          <a:pPr>
            <a:lnSpc>
              <a:spcPct val="100000"/>
            </a:lnSpc>
          </a:pPr>
          <a:r>
            <a:rPr lang="en-US" b="0" i="0" dirty="0">
              <a:solidFill>
                <a:srgbClr val="000000"/>
              </a:solidFill>
              <a:effectLst/>
              <a:latin typeface="Roboto" panose="02000000000000000000" pitchFamily="2" charset="0"/>
            </a:rPr>
            <a:t>Increases employee satisfaction level and employee loyalty. </a:t>
          </a:r>
          <a:endParaRPr lang="en-US" dirty="0">
            <a:solidFill>
              <a:srgbClr val="000000"/>
            </a:solidFill>
            <a:latin typeface="Roboto" panose="02000000000000000000" pitchFamily="2" charset="0"/>
          </a:endParaRPr>
        </a:p>
      </dgm:t>
    </dgm:pt>
    <dgm:pt modelId="{DD954AE0-E1BD-4E78-8BDF-F5D2114EC1C3}" type="parTrans" cxnId="{61DA0D85-3994-41FF-9379-CD666794E1D5}">
      <dgm:prSet/>
      <dgm:spPr/>
      <dgm:t>
        <a:bodyPr/>
        <a:lstStyle/>
        <a:p>
          <a:endParaRPr lang="en-US"/>
        </a:p>
      </dgm:t>
    </dgm:pt>
    <dgm:pt modelId="{3B02CD5F-B6B4-47FA-869E-A6D9E3B96E16}" type="sibTrans" cxnId="{61DA0D85-3994-41FF-9379-CD666794E1D5}">
      <dgm:prSet/>
      <dgm:spPr/>
      <dgm:t>
        <a:bodyPr/>
        <a:lstStyle/>
        <a:p>
          <a:endParaRPr lang="en-US"/>
        </a:p>
      </dgm:t>
    </dgm:pt>
    <dgm:pt modelId="{3CB32C44-2585-48A5-B06F-A5A901B9534E}">
      <dgm:prSet/>
      <dgm:spPr/>
      <dgm:t>
        <a:bodyPr/>
        <a:lstStyle/>
        <a:p>
          <a:pPr>
            <a:lnSpc>
              <a:spcPct val="100000"/>
            </a:lnSpc>
          </a:pPr>
          <a:r>
            <a:rPr lang="en-US" b="0" i="0" dirty="0">
              <a:solidFill>
                <a:srgbClr val="000000"/>
              </a:solidFill>
              <a:effectLst/>
              <a:latin typeface="Roboto" panose="02000000000000000000" pitchFamily="2" charset="0"/>
            </a:rPr>
            <a:t>Reduces chances of conflicts.</a:t>
          </a:r>
          <a:endParaRPr lang="en-US" dirty="0"/>
        </a:p>
      </dgm:t>
    </dgm:pt>
    <dgm:pt modelId="{80BCF95A-41DA-4A98-B686-A429DA74A0A1}" type="parTrans" cxnId="{DD21CE97-8042-453C-99C2-D39F534E796A}">
      <dgm:prSet/>
      <dgm:spPr/>
      <dgm:t>
        <a:bodyPr/>
        <a:lstStyle/>
        <a:p>
          <a:endParaRPr lang="en-US"/>
        </a:p>
      </dgm:t>
    </dgm:pt>
    <dgm:pt modelId="{1296A0FF-AE16-4B56-8545-37B09F94B0A9}" type="sibTrans" cxnId="{DD21CE97-8042-453C-99C2-D39F534E796A}">
      <dgm:prSet/>
      <dgm:spPr/>
      <dgm:t>
        <a:bodyPr/>
        <a:lstStyle/>
        <a:p>
          <a:endParaRPr lang="en-US"/>
        </a:p>
      </dgm:t>
    </dgm:pt>
    <dgm:pt modelId="{0BF42F93-AC64-46BB-93F4-4E19E5F4D3BF}" type="pres">
      <dgm:prSet presAssocID="{F5D541DF-701F-4E0D-937A-292641810F5D}" presName="root" presStyleCnt="0">
        <dgm:presLayoutVars>
          <dgm:dir/>
          <dgm:resizeHandles val="exact"/>
        </dgm:presLayoutVars>
      </dgm:prSet>
      <dgm:spPr/>
    </dgm:pt>
    <dgm:pt modelId="{7A19ADC6-DE90-48D0-9323-5E26AF1548EF}" type="pres">
      <dgm:prSet presAssocID="{413CA921-0937-46C8-AA9F-375B34095842}" presName="compNode" presStyleCnt="0"/>
      <dgm:spPr/>
    </dgm:pt>
    <dgm:pt modelId="{F96EA38D-B51F-4E0F-8E3C-1B124202C2A7}" type="pres">
      <dgm:prSet presAssocID="{413CA921-0937-46C8-AA9F-375B34095842}" presName="bgRect" presStyleLbl="bgShp" presStyleIdx="0" presStyleCnt="6"/>
      <dgm:spPr/>
    </dgm:pt>
    <dgm:pt modelId="{25415D16-D8DA-4AE9-BA5D-240776E49AF7}" type="pres">
      <dgm:prSet presAssocID="{413CA921-0937-46C8-AA9F-375B34095842}" presName="iconRect" presStyleLbl="node1" presStyleIdx="0" presStyleCnt="6"/>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Questions with solid fill"/>
        </a:ext>
      </dgm:extLst>
    </dgm:pt>
    <dgm:pt modelId="{391AB6D0-96A4-4242-9F65-CB7379A0CAE0}" type="pres">
      <dgm:prSet presAssocID="{413CA921-0937-46C8-AA9F-375B34095842}" presName="spaceRect" presStyleCnt="0"/>
      <dgm:spPr/>
    </dgm:pt>
    <dgm:pt modelId="{EAFC2C34-33BC-4C11-A6D5-31E3E0FEF4F9}" type="pres">
      <dgm:prSet presAssocID="{413CA921-0937-46C8-AA9F-375B34095842}" presName="parTx" presStyleLbl="revTx" presStyleIdx="0" presStyleCnt="6">
        <dgm:presLayoutVars>
          <dgm:chMax val="0"/>
          <dgm:chPref val="0"/>
        </dgm:presLayoutVars>
      </dgm:prSet>
      <dgm:spPr/>
    </dgm:pt>
    <dgm:pt modelId="{89F5572C-AADD-457E-98D9-AF891FFA22D9}" type="pres">
      <dgm:prSet presAssocID="{C7307F12-45D7-4945-9095-5A862A6D6317}" presName="sibTrans" presStyleCnt="0"/>
      <dgm:spPr/>
    </dgm:pt>
    <dgm:pt modelId="{AA47588B-88C8-42E0-94E8-C39ACED3151E}" type="pres">
      <dgm:prSet presAssocID="{28DE9682-E8B6-4D8A-AF9D-1F3C432D6BF2}" presName="compNode" presStyleCnt="0"/>
      <dgm:spPr/>
    </dgm:pt>
    <dgm:pt modelId="{7FDF9135-4DA3-468D-A726-69C488F278B2}" type="pres">
      <dgm:prSet presAssocID="{28DE9682-E8B6-4D8A-AF9D-1F3C432D6BF2}" presName="bgRect" presStyleLbl="bgShp" presStyleIdx="1" presStyleCnt="6"/>
      <dgm:spPr/>
    </dgm:pt>
    <dgm:pt modelId="{F098B4FC-2223-4F41-B53A-D98D4D7C14DC}" type="pres">
      <dgm:prSet presAssocID="{28DE9682-E8B6-4D8A-AF9D-1F3C432D6BF2}" presName="iconRect" presStyleLbl="node1" presStyleIdx="1" presStyleCnt="6"/>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dgm:spPr>
      <dgm:extLst>
        <a:ext uri="{E40237B7-FDA0-4F09-8148-C483321AD2D9}">
          <dgm14:cNvPr xmlns:dgm14="http://schemas.microsoft.com/office/drawing/2010/diagram" id="0" name="" descr="Fork In Road with solid fill"/>
        </a:ext>
      </dgm:extLst>
    </dgm:pt>
    <dgm:pt modelId="{83D0D0EB-5C13-460F-896D-052FE82562A8}" type="pres">
      <dgm:prSet presAssocID="{28DE9682-E8B6-4D8A-AF9D-1F3C432D6BF2}" presName="spaceRect" presStyleCnt="0"/>
      <dgm:spPr/>
    </dgm:pt>
    <dgm:pt modelId="{D3B18C07-C196-4A1E-9010-0554A7C3DB2C}" type="pres">
      <dgm:prSet presAssocID="{28DE9682-E8B6-4D8A-AF9D-1F3C432D6BF2}" presName="parTx" presStyleLbl="revTx" presStyleIdx="1" presStyleCnt="6">
        <dgm:presLayoutVars>
          <dgm:chMax val="0"/>
          <dgm:chPref val="0"/>
        </dgm:presLayoutVars>
      </dgm:prSet>
      <dgm:spPr/>
    </dgm:pt>
    <dgm:pt modelId="{6B79F1C4-1FC8-4D6E-B7BA-A996FF164AC5}" type="pres">
      <dgm:prSet presAssocID="{B8AFF772-87C7-4A90-AFB6-8369DD6F7027}" presName="sibTrans" presStyleCnt="0"/>
      <dgm:spPr/>
    </dgm:pt>
    <dgm:pt modelId="{8991C16D-9DB5-48B5-980F-838D2652E30B}" type="pres">
      <dgm:prSet presAssocID="{D8CA2FAA-D5FE-4CFA-BFC6-B6CAD69E8B7B}" presName="compNode" presStyleCnt="0"/>
      <dgm:spPr/>
    </dgm:pt>
    <dgm:pt modelId="{FF318EDB-87A3-447D-9B6A-B17DB7CDB483}" type="pres">
      <dgm:prSet presAssocID="{D8CA2FAA-D5FE-4CFA-BFC6-B6CAD69E8B7B}" presName="bgRect" presStyleLbl="bgShp" presStyleIdx="2" presStyleCnt="6"/>
      <dgm:spPr/>
    </dgm:pt>
    <dgm:pt modelId="{6FAA66CE-0C7E-48A8-A56E-8B973B7B7B6A}" type="pres">
      <dgm:prSet presAssocID="{D8CA2FAA-D5FE-4CFA-BFC6-B6CAD69E8B7B}"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dgm:spPr>
      <dgm:extLst>
        <a:ext uri="{E40237B7-FDA0-4F09-8148-C483321AD2D9}">
          <dgm14:cNvPr xmlns:dgm14="http://schemas.microsoft.com/office/drawing/2010/diagram" id="0" name="" descr="Continuous Improvement with solid fill"/>
        </a:ext>
      </dgm:extLst>
    </dgm:pt>
    <dgm:pt modelId="{FB766CE6-AF42-4A35-A697-0D5551EDCC53}" type="pres">
      <dgm:prSet presAssocID="{D8CA2FAA-D5FE-4CFA-BFC6-B6CAD69E8B7B}" presName="spaceRect" presStyleCnt="0"/>
      <dgm:spPr/>
    </dgm:pt>
    <dgm:pt modelId="{7DEB43A1-F816-4788-9393-CE1DAF933C02}" type="pres">
      <dgm:prSet presAssocID="{D8CA2FAA-D5FE-4CFA-BFC6-B6CAD69E8B7B}" presName="parTx" presStyleLbl="revTx" presStyleIdx="2" presStyleCnt="6">
        <dgm:presLayoutVars>
          <dgm:chMax val="0"/>
          <dgm:chPref val="0"/>
        </dgm:presLayoutVars>
      </dgm:prSet>
      <dgm:spPr/>
    </dgm:pt>
    <dgm:pt modelId="{E9AD1CC7-D3D0-4732-94FD-A461292C7B29}" type="pres">
      <dgm:prSet presAssocID="{F4174540-BA8E-4156-89A5-481255C34665}" presName="sibTrans" presStyleCnt="0"/>
      <dgm:spPr/>
    </dgm:pt>
    <dgm:pt modelId="{ADAA0E04-2694-4E05-8195-573EB436C121}" type="pres">
      <dgm:prSet presAssocID="{81641867-FC5C-48FE-98E0-7998A64C5BC3}" presName="compNode" presStyleCnt="0"/>
      <dgm:spPr/>
    </dgm:pt>
    <dgm:pt modelId="{571E69F6-CB8C-4E73-AADF-A2E856FA8DF2}" type="pres">
      <dgm:prSet presAssocID="{81641867-FC5C-48FE-98E0-7998A64C5BC3}" presName="bgRect" presStyleLbl="bgShp" presStyleIdx="3" presStyleCnt="6"/>
      <dgm:spPr/>
    </dgm:pt>
    <dgm:pt modelId="{7E0E0D12-C515-459E-A72E-39D8A69861D3}" type="pres">
      <dgm:prSet presAssocID="{81641867-FC5C-48FE-98E0-7998A64C5BC3}"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dgm:spPr>
      <dgm:extLst>
        <a:ext uri="{E40237B7-FDA0-4F09-8148-C483321AD2D9}">
          <dgm14:cNvPr xmlns:dgm14="http://schemas.microsoft.com/office/drawing/2010/diagram" id="0" name="" descr="Greek Temple with solid fill"/>
        </a:ext>
      </dgm:extLst>
    </dgm:pt>
    <dgm:pt modelId="{013F95F3-0141-4AF4-B826-26288B00686C}" type="pres">
      <dgm:prSet presAssocID="{81641867-FC5C-48FE-98E0-7998A64C5BC3}" presName="spaceRect" presStyleCnt="0"/>
      <dgm:spPr/>
    </dgm:pt>
    <dgm:pt modelId="{40031F83-1BEF-4546-9007-3EA8C5421BFF}" type="pres">
      <dgm:prSet presAssocID="{81641867-FC5C-48FE-98E0-7998A64C5BC3}" presName="parTx" presStyleLbl="revTx" presStyleIdx="3" presStyleCnt="6">
        <dgm:presLayoutVars>
          <dgm:chMax val="0"/>
          <dgm:chPref val="0"/>
        </dgm:presLayoutVars>
      </dgm:prSet>
      <dgm:spPr/>
    </dgm:pt>
    <dgm:pt modelId="{23E6E12E-0839-4419-89C3-1EB7F3966233}" type="pres">
      <dgm:prSet presAssocID="{38A434E4-76E3-4F61-9CCD-6B49B7A7E404}" presName="sibTrans" presStyleCnt="0"/>
      <dgm:spPr/>
    </dgm:pt>
    <dgm:pt modelId="{142BE377-315E-4828-A77F-2B6D4ED2241F}" type="pres">
      <dgm:prSet presAssocID="{DD6B8449-6435-4F2B-8553-34EE8BCC1679}" presName="compNode" presStyleCnt="0"/>
      <dgm:spPr/>
    </dgm:pt>
    <dgm:pt modelId="{A7AA254B-620E-4A3B-8CBE-44EEA94AF859}" type="pres">
      <dgm:prSet presAssocID="{DD6B8449-6435-4F2B-8553-34EE8BCC1679}" presName="bgRect" presStyleLbl="bgShp" presStyleIdx="4" presStyleCnt="6"/>
      <dgm:spPr/>
    </dgm:pt>
    <dgm:pt modelId="{6616DF99-7183-44FD-A1D5-63C53632BC82}" type="pres">
      <dgm:prSet presAssocID="{DD6B8449-6435-4F2B-8553-34EE8BCC1679}" presName="iconRect" presStyleLbl="node1" presStyleIdx="4" presStyleCnt="6"/>
      <dgm:spPr>
        <a:blipFill>
          <a:blip xmlns:r="http://schemas.openxmlformats.org/officeDocument/2006/relationships" r:embed="rId9">
            <a:extLst>
              <a:ext uri="{96DAC541-7B7A-43D3-8B79-37D633B846F1}">
                <asvg:svgBlip xmlns:asvg="http://schemas.microsoft.com/office/drawing/2016/SVG/main" r:embed="rId10"/>
              </a:ext>
            </a:extLst>
          </a:blip>
          <a:srcRect/>
          <a:stretch>
            <a:fillRect/>
          </a:stretch>
        </a:blipFill>
      </dgm:spPr>
      <dgm:extLst>
        <a:ext uri="{E40237B7-FDA0-4F09-8148-C483321AD2D9}">
          <dgm14:cNvPr xmlns:dgm14="http://schemas.microsoft.com/office/drawing/2010/diagram" id="0" name="" descr="Rating 3 Star with solid fill"/>
        </a:ext>
      </dgm:extLst>
    </dgm:pt>
    <dgm:pt modelId="{DD4592C5-D201-451F-A87C-045DDE3840AB}" type="pres">
      <dgm:prSet presAssocID="{DD6B8449-6435-4F2B-8553-34EE8BCC1679}" presName="spaceRect" presStyleCnt="0"/>
      <dgm:spPr/>
    </dgm:pt>
    <dgm:pt modelId="{69E57FC5-0A63-4985-9BE9-167A7DADA07E}" type="pres">
      <dgm:prSet presAssocID="{DD6B8449-6435-4F2B-8553-34EE8BCC1679}" presName="parTx" presStyleLbl="revTx" presStyleIdx="4" presStyleCnt="6">
        <dgm:presLayoutVars>
          <dgm:chMax val="0"/>
          <dgm:chPref val="0"/>
        </dgm:presLayoutVars>
      </dgm:prSet>
      <dgm:spPr/>
    </dgm:pt>
    <dgm:pt modelId="{C5EAA89D-9712-4C45-BFCC-9E3A56CDD78A}" type="pres">
      <dgm:prSet presAssocID="{3B02CD5F-B6B4-47FA-869E-A6D9E3B96E16}" presName="sibTrans" presStyleCnt="0"/>
      <dgm:spPr/>
    </dgm:pt>
    <dgm:pt modelId="{D767A08F-B171-432F-A209-87CB20A3DF4C}" type="pres">
      <dgm:prSet presAssocID="{3CB32C44-2585-48A5-B06F-A5A901B9534E}" presName="compNode" presStyleCnt="0"/>
      <dgm:spPr/>
    </dgm:pt>
    <dgm:pt modelId="{24DB0C6A-718A-44EE-93F6-E8D51BF79FEA}" type="pres">
      <dgm:prSet presAssocID="{3CB32C44-2585-48A5-B06F-A5A901B9534E}" presName="bgRect" presStyleLbl="bgShp" presStyleIdx="5" presStyleCnt="6"/>
      <dgm:spPr/>
    </dgm:pt>
    <dgm:pt modelId="{8F77CB8F-A6F8-41DD-8F01-CC85BBD99986}" type="pres">
      <dgm:prSet presAssocID="{3CB32C44-2585-48A5-B06F-A5A901B9534E}"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rcRect/>
          <a:stretch>
            <a:fillRect/>
          </a:stretch>
        </a:blipFill>
      </dgm:spPr>
      <dgm:extLst>
        <a:ext uri="{E40237B7-FDA0-4F09-8148-C483321AD2D9}">
          <dgm14:cNvPr xmlns:dgm14="http://schemas.microsoft.com/office/drawing/2010/diagram" id="0" name="" descr="Podium with solid fill"/>
        </a:ext>
      </dgm:extLst>
    </dgm:pt>
    <dgm:pt modelId="{60286881-85E6-4484-97A4-B9F9C5850226}" type="pres">
      <dgm:prSet presAssocID="{3CB32C44-2585-48A5-B06F-A5A901B9534E}" presName="spaceRect" presStyleCnt="0"/>
      <dgm:spPr/>
    </dgm:pt>
    <dgm:pt modelId="{F07D2278-D826-4712-A1B4-D3792AD33412}" type="pres">
      <dgm:prSet presAssocID="{3CB32C44-2585-48A5-B06F-A5A901B9534E}" presName="parTx" presStyleLbl="revTx" presStyleIdx="5" presStyleCnt="6">
        <dgm:presLayoutVars>
          <dgm:chMax val="0"/>
          <dgm:chPref val="0"/>
        </dgm:presLayoutVars>
      </dgm:prSet>
      <dgm:spPr/>
    </dgm:pt>
  </dgm:ptLst>
  <dgm:cxnLst>
    <dgm:cxn modelId="{472C102D-A3A5-4FAD-8FFA-4463953D0DD0}" type="presOf" srcId="{3CB32C44-2585-48A5-B06F-A5A901B9534E}" destId="{F07D2278-D826-4712-A1B4-D3792AD33412}" srcOrd="0" destOrd="0" presId="urn:microsoft.com/office/officeart/2018/2/layout/IconVerticalSolidList"/>
    <dgm:cxn modelId="{FCAA1440-A45C-4BFB-BC4D-ACC96219C6B1}" type="presOf" srcId="{F5D541DF-701F-4E0D-937A-292641810F5D}" destId="{0BF42F93-AC64-46BB-93F4-4E19E5F4D3BF}" srcOrd="0" destOrd="0" presId="urn:microsoft.com/office/officeart/2018/2/layout/IconVerticalSolidList"/>
    <dgm:cxn modelId="{29841942-0081-425D-BEBC-F9B17AEFA0F0}" type="presOf" srcId="{81641867-FC5C-48FE-98E0-7998A64C5BC3}" destId="{40031F83-1BEF-4546-9007-3EA8C5421BFF}" srcOrd="0" destOrd="0" presId="urn:microsoft.com/office/officeart/2018/2/layout/IconVerticalSolidList"/>
    <dgm:cxn modelId="{65261A50-D656-43A3-A426-706B5431A3AE}" srcId="{F5D541DF-701F-4E0D-937A-292641810F5D}" destId="{81641867-FC5C-48FE-98E0-7998A64C5BC3}" srcOrd="3" destOrd="0" parTransId="{A99558AA-3B99-4F9A-A4B0-4441758119D6}" sibTransId="{38A434E4-76E3-4F61-9CCD-6B49B7A7E404}"/>
    <dgm:cxn modelId="{22B9DD76-14F5-4B7D-9890-4E94371EA8F1}" type="presOf" srcId="{DD6B8449-6435-4F2B-8553-34EE8BCC1679}" destId="{69E57FC5-0A63-4985-9BE9-167A7DADA07E}" srcOrd="0" destOrd="0" presId="urn:microsoft.com/office/officeart/2018/2/layout/IconVerticalSolidList"/>
    <dgm:cxn modelId="{61DA0D85-3994-41FF-9379-CD666794E1D5}" srcId="{F5D541DF-701F-4E0D-937A-292641810F5D}" destId="{DD6B8449-6435-4F2B-8553-34EE8BCC1679}" srcOrd="4" destOrd="0" parTransId="{DD954AE0-E1BD-4E78-8BDF-F5D2114EC1C3}" sibTransId="{3B02CD5F-B6B4-47FA-869E-A6D9E3B96E16}"/>
    <dgm:cxn modelId="{DD21CE97-8042-453C-99C2-D39F534E796A}" srcId="{F5D541DF-701F-4E0D-937A-292641810F5D}" destId="{3CB32C44-2585-48A5-B06F-A5A901B9534E}" srcOrd="5" destOrd="0" parTransId="{80BCF95A-41DA-4A98-B686-A429DA74A0A1}" sibTransId="{1296A0FF-AE16-4B56-8545-37B09F94B0A9}"/>
    <dgm:cxn modelId="{996AD2A1-103D-4DB1-87B3-DE8BE2D49303}" type="presOf" srcId="{28DE9682-E8B6-4D8A-AF9D-1F3C432D6BF2}" destId="{D3B18C07-C196-4A1E-9010-0554A7C3DB2C}" srcOrd="0" destOrd="0" presId="urn:microsoft.com/office/officeart/2018/2/layout/IconVerticalSolidList"/>
    <dgm:cxn modelId="{D8CF17C3-0BD9-4384-9554-260774AF6F41}" type="presOf" srcId="{D8CA2FAA-D5FE-4CFA-BFC6-B6CAD69E8B7B}" destId="{7DEB43A1-F816-4788-9393-CE1DAF933C02}" srcOrd="0" destOrd="0" presId="urn:microsoft.com/office/officeart/2018/2/layout/IconVerticalSolidList"/>
    <dgm:cxn modelId="{6F06EBCB-792F-4937-8E90-5D083F65D318}" srcId="{F5D541DF-701F-4E0D-937A-292641810F5D}" destId="{28DE9682-E8B6-4D8A-AF9D-1F3C432D6BF2}" srcOrd="1" destOrd="0" parTransId="{A5D80304-6DE1-4FB7-9519-EADE4DDA1AD8}" sibTransId="{B8AFF772-87C7-4A90-AFB6-8369DD6F7027}"/>
    <dgm:cxn modelId="{5F4EEBCF-B882-41FB-BB73-8B7F2A8A1541}" type="presOf" srcId="{413CA921-0937-46C8-AA9F-375B34095842}" destId="{EAFC2C34-33BC-4C11-A6D5-31E3E0FEF4F9}" srcOrd="0" destOrd="0" presId="urn:microsoft.com/office/officeart/2018/2/layout/IconVerticalSolidList"/>
    <dgm:cxn modelId="{46E58ED1-8A57-4048-BB3D-0B1E67C262E2}" srcId="{F5D541DF-701F-4E0D-937A-292641810F5D}" destId="{413CA921-0937-46C8-AA9F-375B34095842}" srcOrd="0" destOrd="0" parTransId="{E9BF5B4D-4EC1-49EB-B5C3-9FD313AED0BE}" sibTransId="{C7307F12-45D7-4945-9095-5A862A6D6317}"/>
    <dgm:cxn modelId="{5CA62DDC-2DF8-467B-AF15-14CFC3D1ACD6}" srcId="{F5D541DF-701F-4E0D-937A-292641810F5D}" destId="{D8CA2FAA-D5FE-4CFA-BFC6-B6CAD69E8B7B}" srcOrd="2" destOrd="0" parTransId="{C578863B-D534-4628-8DB5-0E89165A86A5}" sibTransId="{F4174540-BA8E-4156-89A5-481255C34665}"/>
    <dgm:cxn modelId="{FB1084C8-FFB9-4FF8-8985-7F1C9B8E81B9}" type="presParOf" srcId="{0BF42F93-AC64-46BB-93F4-4E19E5F4D3BF}" destId="{7A19ADC6-DE90-48D0-9323-5E26AF1548EF}" srcOrd="0" destOrd="0" presId="urn:microsoft.com/office/officeart/2018/2/layout/IconVerticalSolidList"/>
    <dgm:cxn modelId="{4E5F5750-FA7E-4758-BCD4-00DE3758DE6D}" type="presParOf" srcId="{7A19ADC6-DE90-48D0-9323-5E26AF1548EF}" destId="{F96EA38D-B51F-4E0F-8E3C-1B124202C2A7}" srcOrd="0" destOrd="0" presId="urn:microsoft.com/office/officeart/2018/2/layout/IconVerticalSolidList"/>
    <dgm:cxn modelId="{AE85A2DC-18AB-43C5-9C47-B2A8E941FF39}" type="presParOf" srcId="{7A19ADC6-DE90-48D0-9323-5E26AF1548EF}" destId="{25415D16-D8DA-4AE9-BA5D-240776E49AF7}" srcOrd="1" destOrd="0" presId="urn:microsoft.com/office/officeart/2018/2/layout/IconVerticalSolidList"/>
    <dgm:cxn modelId="{AF87D771-268A-4175-A083-3C15C51A3B45}" type="presParOf" srcId="{7A19ADC6-DE90-48D0-9323-5E26AF1548EF}" destId="{391AB6D0-96A4-4242-9F65-CB7379A0CAE0}" srcOrd="2" destOrd="0" presId="urn:microsoft.com/office/officeart/2018/2/layout/IconVerticalSolidList"/>
    <dgm:cxn modelId="{EACC8F8B-5DE3-4F29-A008-1D19954B306B}" type="presParOf" srcId="{7A19ADC6-DE90-48D0-9323-5E26AF1548EF}" destId="{EAFC2C34-33BC-4C11-A6D5-31E3E0FEF4F9}" srcOrd="3" destOrd="0" presId="urn:microsoft.com/office/officeart/2018/2/layout/IconVerticalSolidList"/>
    <dgm:cxn modelId="{F731FC64-A3FA-4400-A90A-D0239451B832}" type="presParOf" srcId="{0BF42F93-AC64-46BB-93F4-4E19E5F4D3BF}" destId="{89F5572C-AADD-457E-98D9-AF891FFA22D9}" srcOrd="1" destOrd="0" presId="urn:microsoft.com/office/officeart/2018/2/layout/IconVerticalSolidList"/>
    <dgm:cxn modelId="{6B6DB8B4-9C11-4227-A5DF-F66831229526}" type="presParOf" srcId="{0BF42F93-AC64-46BB-93F4-4E19E5F4D3BF}" destId="{AA47588B-88C8-42E0-94E8-C39ACED3151E}" srcOrd="2" destOrd="0" presId="urn:microsoft.com/office/officeart/2018/2/layout/IconVerticalSolidList"/>
    <dgm:cxn modelId="{8313CA7E-A1A6-4B7E-B61B-8411BE226DEF}" type="presParOf" srcId="{AA47588B-88C8-42E0-94E8-C39ACED3151E}" destId="{7FDF9135-4DA3-468D-A726-69C488F278B2}" srcOrd="0" destOrd="0" presId="urn:microsoft.com/office/officeart/2018/2/layout/IconVerticalSolidList"/>
    <dgm:cxn modelId="{2202C775-946E-4402-B35A-C9226D403926}" type="presParOf" srcId="{AA47588B-88C8-42E0-94E8-C39ACED3151E}" destId="{F098B4FC-2223-4F41-B53A-D98D4D7C14DC}" srcOrd="1" destOrd="0" presId="urn:microsoft.com/office/officeart/2018/2/layout/IconVerticalSolidList"/>
    <dgm:cxn modelId="{F61F473D-EA99-4C29-9A45-FC7485067EA2}" type="presParOf" srcId="{AA47588B-88C8-42E0-94E8-C39ACED3151E}" destId="{83D0D0EB-5C13-460F-896D-052FE82562A8}" srcOrd="2" destOrd="0" presId="urn:microsoft.com/office/officeart/2018/2/layout/IconVerticalSolidList"/>
    <dgm:cxn modelId="{A41F1B55-E2EE-4B06-A3C9-BC5913175226}" type="presParOf" srcId="{AA47588B-88C8-42E0-94E8-C39ACED3151E}" destId="{D3B18C07-C196-4A1E-9010-0554A7C3DB2C}" srcOrd="3" destOrd="0" presId="urn:microsoft.com/office/officeart/2018/2/layout/IconVerticalSolidList"/>
    <dgm:cxn modelId="{5E397034-123B-4A74-A198-47E31866F237}" type="presParOf" srcId="{0BF42F93-AC64-46BB-93F4-4E19E5F4D3BF}" destId="{6B79F1C4-1FC8-4D6E-B7BA-A996FF164AC5}" srcOrd="3" destOrd="0" presId="urn:microsoft.com/office/officeart/2018/2/layout/IconVerticalSolidList"/>
    <dgm:cxn modelId="{AB36370E-F7FF-4B12-8A79-00F61C6564F3}" type="presParOf" srcId="{0BF42F93-AC64-46BB-93F4-4E19E5F4D3BF}" destId="{8991C16D-9DB5-48B5-980F-838D2652E30B}" srcOrd="4" destOrd="0" presId="urn:microsoft.com/office/officeart/2018/2/layout/IconVerticalSolidList"/>
    <dgm:cxn modelId="{DA5B08E3-B909-4109-A6DC-7DB7DCE161EF}" type="presParOf" srcId="{8991C16D-9DB5-48B5-980F-838D2652E30B}" destId="{FF318EDB-87A3-447D-9B6A-B17DB7CDB483}" srcOrd="0" destOrd="0" presId="urn:microsoft.com/office/officeart/2018/2/layout/IconVerticalSolidList"/>
    <dgm:cxn modelId="{A2D3C819-F8C5-4CD5-AE32-F682F59951CE}" type="presParOf" srcId="{8991C16D-9DB5-48B5-980F-838D2652E30B}" destId="{6FAA66CE-0C7E-48A8-A56E-8B973B7B7B6A}" srcOrd="1" destOrd="0" presId="urn:microsoft.com/office/officeart/2018/2/layout/IconVerticalSolidList"/>
    <dgm:cxn modelId="{FF7DB3D2-C30D-4895-B391-160F8AA6B6DA}" type="presParOf" srcId="{8991C16D-9DB5-48B5-980F-838D2652E30B}" destId="{FB766CE6-AF42-4A35-A697-0D5551EDCC53}" srcOrd="2" destOrd="0" presId="urn:microsoft.com/office/officeart/2018/2/layout/IconVerticalSolidList"/>
    <dgm:cxn modelId="{AC377E2B-A9EB-4DEB-B89D-05502E847D72}" type="presParOf" srcId="{8991C16D-9DB5-48B5-980F-838D2652E30B}" destId="{7DEB43A1-F816-4788-9393-CE1DAF933C02}" srcOrd="3" destOrd="0" presId="urn:microsoft.com/office/officeart/2018/2/layout/IconVerticalSolidList"/>
    <dgm:cxn modelId="{775647F6-3456-4F8D-8B9C-8A70EF44CC90}" type="presParOf" srcId="{0BF42F93-AC64-46BB-93F4-4E19E5F4D3BF}" destId="{E9AD1CC7-D3D0-4732-94FD-A461292C7B29}" srcOrd="5" destOrd="0" presId="urn:microsoft.com/office/officeart/2018/2/layout/IconVerticalSolidList"/>
    <dgm:cxn modelId="{321AB616-8DD2-4545-8D81-21701C6BE282}" type="presParOf" srcId="{0BF42F93-AC64-46BB-93F4-4E19E5F4D3BF}" destId="{ADAA0E04-2694-4E05-8195-573EB436C121}" srcOrd="6" destOrd="0" presId="urn:microsoft.com/office/officeart/2018/2/layout/IconVerticalSolidList"/>
    <dgm:cxn modelId="{7F439F9A-D6AB-4CC1-90F6-47ADFC3C070A}" type="presParOf" srcId="{ADAA0E04-2694-4E05-8195-573EB436C121}" destId="{571E69F6-CB8C-4E73-AADF-A2E856FA8DF2}" srcOrd="0" destOrd="0" presId="urn:microsoft.com/office/officeart/2018/2/layout/IconVerticalSolidList"/>
    <dgm:cxn modelId="{4170FB55-B920-4662-8E7E-4F1B1C734CD7}" type="presParOf" srcId="{ADAA0E04-2694-4E05-8195-573EB436C121}" destId="{7E0E0D12-C515-459E-A72E-39D8A69861D3}" srcOrd="1" destOrd="0" presId="urn:microsoft.com/office/officeart/2018/2/layout/IconVerticalSolidList"/>
    <dgm:cxn modelId="{6CAFD6EB-4011-40A3-A460-792D05E939E6}" type="presParOf" srcId="{ADAA0E04-2694-4E05-8195-573EB436C121}" destId="{013F95F3-0141-4AF4-B826-26288B00686C}" srcOrd="2" destOrd="0" presId="urn:microsoft.com/office/officeart/2018/2/layout/IconVerticalSolidList"/>
    <dgm:cxn modelId="{3AA7F7E9-1544-4B38-92FE-94F56BF1EA68}" type="presParOf" srcId="{ADAA0E04-2694-4E05-8195-573EB436C121}" destId="{40031F83-1BEF-4546-9007-3EA8C5421BFF}" srcOrd="3" destOrd="0" presId="urn:microsoft.com/office/officeart/2018/2/layout/IconVerticalSolidList"/>
    <dgm:cxn modelId="{856B4DF6-83ED-4E09-83FE-DE49A0414EE6}" type="presParOf" srcId="{0BF42F93-AC64-46BB-93F4-4E19E5F4D3BF}" destId="{23E6E12E-0839-4419-89C3-1EB7F3966233}" srcOrd="7" destOrd="0" presId="urn:microsoft.com/office/officeart/2018/2/layout/IconVerticalSolidList"/>
    <dgm:cxn modelId="{AFAB5018-C4C9-4155-9C40-E9D8DA559FAD}" type="presParOf" srcId="{0BF42F93-AC64-46BB-93F4-4E19E5F4D3BF}" destId="{142BE377-315E-4828-A77F-2B6D4ED2241F}" srcOrd="8" destOrd="0" presId="urn:microsoft.com/office/officeart/2018/2/layout/IconVerticalSolidList"/>
    <dgm:cxn modelId="{2A358761-DD55-4A9C-978B-91362FFC8EB4}" type="presParOf" srcId="{142BE377-315E-4828-A77F-2B6D4ED2241F}" destId="{A7AA254B-620E-4A3B-8CBE-44EEA94AF859}" srcOrd="0" destOrd="0" presId="urn:microsoft.com/office/officeart/2018/2/layout/IconVerticalSolidList"/>
    <dgm:cxn modelId="{444FD8C0-37BD-4C01-BE36-7C109ECCD47D}" type="presParOf" srcId="{142BE377-315E-4828-A77F-2B6D4ED2241F}" destId="{6616DF99-7183-44FD-A1D5-63C53632BC82}" srcOrd="1" destOrd="0" presId="urn:microsoft.com/office/officeart/2018/2/layout/IconVerticalSolidList"/>
    <dgm:cxn modelId="{492C9271-BED0-4FB1-B3D9-D38CF95869A1}" type="presParOf" srcId="{142BE377-315E-4828-A77F-2B6D4ED2241F}" destId="{DD4592C5-D201-451F-A87C-045DDE3840AB}" srcOrd="2" destOrd="0" presId="urn:microsoft.com/office/officeart/2018/2/layout/IconVerticalSolidList"/>
    <dgm:cxn modelId="{BB89DB99-011F-457F-A8AC-6551A92B3ADA}" type="presParOf" srcId="{142BE377-315E-4828-A77F-2B6D4ED2241F}" destId="{69E57FC5-0A63-4985-9BE9-167A7DADA07E}" srcOrd="3" destOrd="0" presId="urn:microsoft.com/office/officeart/2018/2/layout/IconVerticalSolidList"/>
    <dgm:cxn modelId="{79D14269-9878-483E-B3BA-195A6F27CF18}" type="presParOf" srcId="{0BF42F93-AC64-46BB-93F4-4E19E5F4D3BF}" destId="{C5EAA89D-9712-4C45-BFCC-9E3A56CDD78A}" srcOrd="9" destOrd="0" presId="urn:microsoft.com/office/officeart/2018/2/layout/IconVerticalSolidList"/>
    <dgm:cxn modelId="{F1E141C1-8266-4E7F-9B3E-81A2C3725532}" type="presParOf" srcId="{0BF42F93-AC64-46BB-93F4-4E19E5F4D3BF}" destId="{D767A08F-B171-432F-A209-87CB20A3DF4C}" srcOrd="10" destOrd="0" presId="urn:microsoft.com/office/officeart/2018/2/layout/IconVerticalSolidList"/>
    <dgm:cxn modelId="{138A37CD-EC8D-4A9D-B98D-3AB5498BF87B}" type="presParOf" srcId="{D767A08F-B171-432F-A209-87CB20A3DF4C}" destId="{24DB0C6A-718A-44EE-93F6-E8D51BF79FEA}" srcOrd="0" destOrd="0" presId="urn:microsoft.com/office/officeart/2018/2/layout/IconVerticalSolidList"/>
    <dgm:cxn modelId="{74BD5F0C-05B8-4722-BA07-AAF0F89CACC9}" type="presParOf" srcId="{D767A08F-B171-432F-A209-87CB20A3DF4C}" destId="{8F77CB8F-A6F8-41DD-8F01-CC85BBD99986}" srcOrd="1" destOrd="0" presId="urn:microsoft.com/office/officeart/2018/2/layout/IconVerticalSolidList"/>
    <dgm:cxn modelId="{B7F7DB04-0392-4A9E-A721-344921B8CA66}" type="presParOf" srcId="{D767A08F-B171-432F-A209-87CB20A3DF4C}" destId="{60286881-85E6-4484-97A4-B9F9C5850226}" srcOrd="2" destOrd="0" presId="urn:microsoft.com/office/officeart/2018/2/layout/IconVerticalSolidList"/>
    <dgm:cxn modelId="{1F03337A-894E-467B-BB03-0912617EA322}" type="presParOf" srcId="{D767A08F-B171-432F-A209-87CB20A3DF4C}" destId="{F07D2278-D826-4712-A1B4-D3792AD33412}"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FEA8EEC-6552-45CD-BE88-01237C7A1081}" type="doc">
      <dgm:prSet loTypeId="urn:microsoft.com/office/officeart/2008/layout/LinedList" loCatId="list" qsTypeId="urn:microsoft.com/office/officeart/2005/8/quickstyle/simple1" qsCatId="simple" csTypeId="urn:microsoft.com/office/officeart/2005/8/colors/colorful1" csCatId="colorful"/>
      <dgm:spPr/>
      <dgm:t>
        <a:bodyPr/>
        <a:lstStyle/>
        <a:p>
          <a:endParaRPr lang="en-US"/>
        </a:p>
      </dgm:t>
    </dgm:pt>
    <dgm:pt modelId="{FCAE3ACB-807C-4859-965A-20EEBC71FF9D}">
      <dgm:prSet/>
      <dgm:spPr/>
      <dgm:t>
        <a:bodyPr/>
        <a:lstStyle/>
        <a:p>
          <a:r>
            <a:rPr lang="en-US" b="0" i="0" dirty="0"/>
            <a:t>Business planning </a:t>
          </a:r>
          <a:endParaRPr lang="en-US" dirty="0"/>
        </a:p>
      </dgm:t>
    </dgm:pt>
    <dgm:pt modelId="{4346377C-7FDA-4AB4-8C7E-7CAC84C04113}" type="parTrans" cxnId="{4DF8D9A4-5E5D-4C42-AACE-73123923FD63}">
      <dgm:prSet/>
      <dgm:spPr/>
      <dgm:t>
        <a:bodyPr/>
        <a:lstStyle/>
        <a:p>
          <a:endParaRPr lang="en-US"/>
        </a:p>
      </dgm:t>
    </dgm:pt>
    <dgm:pt modelId="{6304F216-6593-430E-B5CC-268F59D1D937}" type="sibTrans" cxnId="{4DF8D9A4-5E5D-4C42-AACE-73123923FD63}">
      <dgm:prSet/>
      <dgm:spPr/>
      <dgm:t>
        <a:bodyPr/>
        <a:lstStyle/>
        <a:p>
          <a:endParaRPr lang="en-US"/>
        </a:p>
      </dgm:t>
    </dgm:pt>
    <dgm:pt modelId="{E05DBACE-786A-40BE-A09F-BCBA8C85A191}">
      <dgm:prSet/>
      <dgm:spPr/>
      <dgm:t>
        <a:bodyPr/>
        <a:lstStyle/>
        <a:p>
          <a:r>
            <a:rPr lang="en-US" b="0" i="0"/>
            <a:t>Basis of decision making </a:t>
          </a:r>
          <a:endParaRPr lang="en-US"/>
        </a:p>
      </dgm:t>
    </dgm:pt>
    <dgm:pt modelId="{494778E6-EEB6-4E82-AC54-CF6C01D9F149}" type="parTrans" cxnId="{73BA722B-EF47-4332-A284-B262005E9973}">
      <dgm:prSet/>
      <dgm:spPr/>
      <dgm:t>
        <a:bodyPr/>
        <a:lstStyle/>
        <a:p>
          <a:endParaRPr lang="en-US"/>
        </a:p>
      </dgm:t>
    </dgm:pt>
    <dgm:pt modelId="{672B3845-D692-4585-A7EA-B8DD3EB97002}" type="sibTrans" cxnId="{73BA722B-EF47-4332-A284-B262005E9973}">
      <dgm:prSet/>
      <dgm:spPr/>
      <dgm:t>
        <a:bodyPr/>
        <a:lstStyle/>
        <a:p>
          <a:endParaRPr lang="en-US"/>
        </a:p>
      </dgm:t>
    </dgm:pt>
    <dgm:pt modelId="{6E90EEA5-CE7B-4F63-B3A5-D4D28BE85EDF}">
      <dgm:prSet/>
      <dgm:spPr/>
      <dgm:t>
        <a:bodyPr/>
        <a:lstStyle/>
        <a:p>
          <a:r>
            <a:rPr lang="en-US" b="0" i="0" dirty="0"/>
            <a:t>Creating coordination and cooperation </a:t>
          </a:r>
          <a:endParaRPr lang="en-US" dirty="0"/>
        </a:p>
      </dgm:t>
    </dgm:pt>
    <dgm:pt modelId="{99CE8BC3-B5B6-4DBB-8A61-C72B4F23F94A}" type="parTrans" cxnId="{720CB88A-4E80-4CD6-9A1C-6D33723E42F4}">
      <dgm:prSet/>
      <dgm:spPr/>
      <dgm:t>
        <a:bodyPr/>
        <a:lstStyle/>
        <a:p>
          <a:endParaRPr lang="en-US"/>
        </a:p>
      </dgm:t>
    </dgm:pt>
    <dgm:pt modelId="{577D916D-8E45-45E8-8978-A9EAC3398C3F}" type="sibTrans" cxnId="{720CB88A-4E80-4CD6-9A1C-6D33723E42F4}">
      <dgm:prSet/>
      <dgm:spPr/>
      <dgm:t>
        <a:bodyPr/>
        <a:lstStyle/>
        <a:p>
          <a:endParaRPr lang="en-US"/>
        </a:p>
      </dgm:t>
    </dgm:pt>
    <dgm:pt modelId="{41097D29-D0AD-4275-B9EB-0641842876EE}">
      <dgm:prSet/>
      <dgm:spPr/>
      <dgm:t>
        <a:bodyPr/>
        <a:lstStyle/>
        <a:p>
          <a:r>
            <a:rPr lang="en-US" b="0" i="0" dirty="0"/>
            <a:t>Establishment of effective leadership </a:t>
          </a:r>
          <a:endParaRPr lang="en-US" dirty="0"/>
        </a:p>
      </dgm:t>
    </dgm:pt>
    <dgm:pt modelId="{92A3E53A-A14A-4FCD-89DF-9C0A692739D0}" type="parTrans" cxnId="{DF6A4C27-3AC4-46F3-86D6-CCF533C591C6}">
      <dgm:prSet/>
      <dgm:spPr/>
      <dgm:t>
        <a:bodyPr/>
        <a:lstStyle/>
        <a:p>
          <a:endParaRPr lang="en-US"/>
        </a:p>
      </dgm:t>
    </dgm:pt>
    <dgm:pt modelId="{567A327B-376E-4311-961D-9F6F4A5BA524}" type="sibTrans" cxnId="{DF6A4C27-3AC4-46F3-86D6-CCF533C591C6}">
      <dgm:prSet/>
      <dgm:spPr/>
      <dgm:t>
        <a:bodyPr/>
        <a:lstStyle/>
        <a:p>
          <a:endParaRPr lang="en-US"/>
        </a:p>
      </dgm:t>
    </dgm:pt>
    <dgm:pt modelId="{80AC1880-7AC4-4B97-962A-180ED8D40263}">
      <dgm:prSet/>
      <dgm:spPr/>
      <dgm:t>
        <a:bodyPr/>
        <a:lstStyle/>
        <a:p>
          <a:r>
            <a:rPr lang="en-US" b="0" i="0"/>
            <a:t>Development of human relations </a:t>
          </a:r>
          <a:endParaRPr lang="en-US"/>
        </a:p>
      </dgm:t>
    </dgm:pt>
    <dgm:pt modelId="{430E2B90-0588-43C1-A4AC-F441F05A96A0}" type="parTrans" cxnId="{3140EC10-1E41-4AE0-9178-A404A7A4E6F6}">
      <dgm:prSet/>
      <dgm:spPr/>
      <dgm:t>
        <a:bodyPr/>
        <a:lstStyle/>
        <a:p>
          <a:endParaRPr lang="en-US"/>
        </a:p>
      </dgm:t>
    </dgm:pt>
    <dgm:pt modelId="{9CF8CB2B-2595-44AD-BBB9-409A167C98CE}" type="sibTrans" cxnId="{3140EC10-1E41-4AE0-9178-A404A7A4E6F6}">
      <dgm:prSet/>
      <dgm:spPr/>
      <dgm:t>
        <a:bodyPr/>
        <a:lstStyle/>
        <a:p>
          <a:endParaRPr lang="en-US"/>
        </a:p>
      </dgm:t>
    </dgm:pt>
    <dgm:pt modelId="{E0F34635-A09F-4EA3-B909-DEC4861D18AE}">
      <dgm:prSet/>
      <dgm:spPr/>
      <dgm:t>
        <a:bodyPr/>
        <a:lstStyle/>
        <a:p>
          <a:r>
            <a:rPr lang="en-US" b="0" i="0"/>
            <a:t>Helpful in building image </a:t>
          </a:r>
          <a:endParaRPr lang="en-US"/>
        </a:p>
      </dgm:t>
    </dgm:pt>
    <dgm:pt modelId="{CE815376-1DED-491D-95D1-CCFAE3762421}" type="parTrans" cxnId="{13FA5A94-23A3-4B9B-92C1-7B522F39F7D7}">
      <dgm:prSet/>
      <dgm:spPr/>
      <dgm:t>
        <a:bodyPr/>
        <a:lstStyle/>
        <a:p>
          <a:endParaRPr lang="en-US"/>
        </a:p>
      </dgm:t>
    </dgm:pt>
    <dgm:pt modelId="{3E267EFC-482B-4471-A99D-F41121DAD585}" type="sibTrans" cxnId="{13FA5A94-23A3-4B9B-92C1-7B522F39F7D7}">
      <dgm:prSet/>
      <dgm:spPr/>
      <dgm:t>
        <a:bodyPr/>
        <a:lstStyle/>
        <a:p>
          <a:endParaRPr lang="en-US"/>
        </a:p>
      </dgm:t>
    </dgm:pt>
    <dgm:pt modelId="{D86B9D39-685A-4496-886C-76DD5A48174D}">
      <dgm:prSet/>
      <dgm:spPr/>
      <dgm:t>
        <a:bodyPr/>
        <a:lstStyle/>
        <a:p>
          <a:r>
            <a:rPr lang="en-US" b="0" i="0"/>
            <a:t>Helpful in achieving peace and effective control </a:t>
          </a:r>
          <a:endParaRPr lang="en-US"/>
        </a:p>
      </dgm:t>
    </dgm:pt>
    <dgm:pt modelId="{2D756475-5BAB-4AB2-B983-129AD85356D2}" type="parTrans" cxnId="{D4645B04-DF73-42A9-8E64-A4989C114A28}">
      <dgm:prSet/>
      <dgm:spPr/>
      <dgm:t>
        <a:bodyPr/>
        <a:lstStyle/>
        <a:p>
          <a:endParaRPr lang="en-US"/>
        </a:p>
      </dgm:t>
    </dgm:pt>
    <dgm:pt modelId="{29C7D795-C95A-4B1A-B815-3F298FF144EE}" type="sibTrans" cxnId="{D4645B04-DF73-42A9-8E64-A4989C114A28}">
      <dgm:prSet/>
      <dgm:spPr/>
      <dgm:t>
        <a:bodyPr/>
        <a:lstStyle/>
        <a:p>
          <a:endParaRPr lang="en-US"/>
        </a:p>
      </dgm:t>
    </dgm:pt>
    <dgm:pt modelId="{CD98C1AB-8DB8-4DBD-BD18-F6C081E66674}">
      <dgm:prSet/>
      <dgm:spPr/>
      <dgm:t>
        <a:bodyPr/>
        <a:lstStyle/>
        <a:p>
          <a:r>
            <a:rPr lang="en-US" b="0" i="0"/>
            <a:t>Leading to high morale and motivation </a:t>
          </a:r>
          <a:endParaRPr lang="en-US"/>
        </a:p>
      </dgm:t>
    </dgm:pt>
    <dgm:pt modelId="{2E30A640-0557-4BE9-958C-DE0D11186F92}" type="parTrans" cxnId="{AF54AEF4-539D-4D63-AA13-BDA593890DF9}">
      <dgm:prSet/>
      <dgm:spPr/>
      <dgm:t>
        <a:bodyPr/>
        <a:lstStyle/>
        <a:p>
          <a:endParaRPr lang="en-US"/>
        </a:p>
      </dgm:t>
    </dgm:pt>
    <dgm:pt modelId="{2F3A675A-EEF3-4CEF-87C5-DE1263443167}" type="sibTrans" cxnId="{AF54AEF4-539D-4D63-AA13-BDA593890DF9}">
      <dgm:prSet/>
      <dgm:spPr/>
      <dgm:t>
        <a:bodyPr/>
        <a:lstStyle/>
        <a:p>
          <a:endParaRPr lang="en-US"/>
        </a:p>
      </dgm:t>
    </dgm:pt>
    <dgm:pt modelId="{93CF127B-D01B-488C-B753-B3FFC6A1E34F}">
      <dgm:prSet/>
      <dgm:spPr/>
      <dgm:t>
        <a:bodyPr/>
        <a:lstStyle/>
        <a:p>
          <a:r>
            <a:rPr lang="en-US" b="0" i="0"/>
            <a:t>Unseen infrastructure of an organization </a:t>
          </a:r>
          <a:endParaRPr lang="en-US"/>
        </a:p>
      </dgm:t>
    </dgm:pt>
    <dgm:pt modelId="{29796339-B337-4B43-B62B-B9D225364177}" type="parTrans" cxnId="{48ABCC6F-8703-4B7B-8C04-ADB7CD7F6CD1}">
      <dgm:prSet/>
      <dgm:spPr/>
      <dgm:t>
        <a:bodyPr/>
        <a:lstStyle/>
        <a:p>
          <a:endParaRPr lang="en-US"/>
        </a:p>
      </dgm:t>
    </dgm:pt>
    <dgm:pt modelId="{2D3721D2-D8DD-4D1A-8A0A-F81451CB0A9B}" type="sibTrans" cxnId="{48ABCC6F-8703-4B7B-8C04-ADB7CD7F6CD1}">
      <dgm:prSet/>
      <dgm:spPr/>
      <dgm:t>
        <a:bodyPr/>
        <a:lstStyle/>
        <a:p>
          <a:endParaRPr lang="en-US"/>
        </a:p>
      </dgm:t>
    </dgm:pt>
    <dgm:pt modelId="{6D274056-9700-4B59-A7D2-D65FB23E9AC3}">
      <dgm:prSet/>
      <dgm:spPr/>
      <dgm:t>
        <a:bodyPr/>
        <a:lstStyle/>
        <a:p>
          <a:r>
            <a:rPr lang="en-US" b="0" i="0"/>
            <a:t>Helpful in delegation of authority.</a:t>
          </a:r>
          <a:endParaRPr lang="en-US"/>
        </a:p>
      </dgm:t>
    </dgm:pt>
    <dgm:pt modelId="{0F9AC5EF-3810-428E-A50E-94B0FC6EE7BD}" type="parTrans" cxnId="{8FC1B0BB-3059-4B86-B6A9-CB6B13EBE56F}">
      <dgm:prSet/>
      <dgm:spPr/>
      <dgm:t>
        <a:bodyPr/>
        <a:lstStyle/>
        <a:p>
          <a:endParaRPr lang="en-US"/>
        </a:p>
      </dgm:t>
    </dgm:pt>
    <dgm:pt modelId="{BC9EB791-0EC6-4909-9C0B-165159E86A88}" type="sibTrans" cxnId="{8FC1B0BB-3059-4B86-B6A9-CB6B13EBE56F}">
      <dgm:prSet/>
      <dgm:spPr/>
      <dgm:t>
        <a:bodyPr/>
        <a:lstStyle/>
        <a:p>
          <a:endParaRPr lang="en-US"/>
        </a:p>
      </dgm:t>
    </dgm:pt>
    <dgm:pt modelId="{009EB533-A74A-41A1-95ED-1D1F866944DB}" type="pres">
      <dgm:prSet presAssocID="{0FEA8EEC-6552-45CD-BE88-01237C7A1081}" presName="vert0" presStyleCnt="0">
        <dgm:presLayoutVars>
          <dgm:dir/>
          <dgm:animOne val="branch"/>
          <dgm:animLvl val="lvl"/>
        </dgm:presLayoutVars>
      </dgm:prSet>
      <dgm:spPr/>
    </dgm:pt>
    <dgm:pt modelId="{00FE7139-8512-40F9-9169-0C59A131FFAF}" type="pres">
      <dgm:prSet presAssocID="{FCAE3ACB-807C-4859-965A-20EEBC71FF9D}" presName="thickLine" presStyleLbl="alignNode1" presStyleIdx="0" presStyleCnt="10"/>
      <dgm:spPr/>
    </dgm:pt>
    <dgm:pt modelId="{47C0280F-F5A3-44CB-9653-DAEE6C64261A}" type="pres">
      <dgm:prSet presAssocID="{FCAE3ACB-807C-4859-965A-20EEBC71FF9D}" presName="horz1" presStyleCnt="0"/>
      <dgm:spPr/>
    </dgm:pt>
    <dgm:pt modelId="{F0DA2B09-29A5-48F9-9B79-39D616EC4696}" type="pres">
      <dgm:prSet presAssocID="{FCAE3ACB-807C-4859-965A-20EEBC71FF9D}" presName="tx1" presStyleLbl="revTx" presStyleIdx="0" presStyleCnt="10"/>
      <dgm:spPr/>
    </dgm:pt>
    <dgm:pt modelId="{D412723E-F920-4D7C-9998-3C6CBB853BD5}" type="pres">
      <dgm:prSet presAssocID="{FCAE3ACB-807C-4859-965A-20EEBC71FF9D}" presName="vert1" presStyleCnt="0"/>
      <dgm:spPr/>
    </dgm:pt>
    <dgm:pt modelId="{12D603E9-86D1-462E-A5F7-2AE010A12633}" type="pres">
      <dgm:prSet presAssocID="{E05DBACE-786A-40BE-A09F-BCBA8C85A191}" presName="thickLine" presStyleLbl="alignNode1" presStyleIdx="1" presStyleCnt="10"/>
      <dgm:spPr/>
    </dgm:pt>
    <dgm:pt modelId="{F93869E1-590A-4E20-B003-4313CC47E115}" type="pres">
      <dgm:prSet presAssocID="{E05DBACE-786A-40BE-A09F-BCBA8C85A191}" presName="horz1" presStyleCnt="0"/>
      <dgm:spPr/>
    </dgm:pt>
    <dgm:pt modelId="{3029BB1D-705F-44DA-838F-C4B3697E5543}" type="pres">
      <dgm:prSet presAssocID="{E05DBACE-786A-40BE-A09F-BCBA8C85A191}" presName="tx1" presStyleLbl="revTx" presStyleIdx="1" presStyleCnt="10"/>
      <dgm:spPr/>
    </dgm:pt>
    <dgm:pt modelId="{5B43EA63-25A6-4E09-B461-5251E61096D1}" type="pres">
      <dgm:prSet presAssocID="{E05DBACE-786A-40BE-A09F-BCBA8C85A191}" presName="vert1" presStyleCnt="0"/>
      <dgm:spPr/>
    </dgm:pt>
    <dgm:pt modelId="{2CC8FE2C-80C1-46A2-BAA3-9489A570CEC5}" type="pres">
      <dgm:prSet presAssocID="{6E90EEA5-CE7B-4F63-B3A5-D4D28BE85EDF}" presName="thickLine" presStyleLbl="alignNode1" presStyleIdx="2" presStyleCnt="10"/>
      <dgm:spPr/>
    </dgm:pt>
    <dgm:pt modelId="{28AE3519-0673-4F0A-99D8-C7CA19A58A06}" type="pres">
      <dgm:prSet presAssocID="{6E90EEA5-CE7B-4F63-B3A5-D4D28BE85EDF}" presName="horz1" presStyleCnt="0"/>
      <dgm:spPr/>
    </dgm:pt>
    <dgm:pt modelId="{55EE158B-27EB-4F5E-80B4-D07D98AED4F4}" type="pres">
      <dgm:prSet presAssocID="{6E90EEA5-CE7B-4F63-B3A5-D4D28BE85EDF}" presName="tx1" presStyleLbl="revTx" presStyleIdx="2" presStyleCnt="10"/>
      <dgm:spPr/>
    </dgm:pt>
    <dgm:pt modelId="{43A97319-A907-4F8F-B126-7C757BC82CCA}" type="pres">
      <dgm:prSet presAssocID="{6E90EEA5-CE7B-4F63-B3A5-D4D28BE85EDF}" presName="vert1" presStyleCnt="0"/>
      <dgm:spPr/>
    </dgm:pt>
    <dgm:pt modelId="{23C553D7-177C-4FE6-99D5-578B236974E9}" type="pres">
      <dgm:prSet presAssocID="{41097D29-D0AD-4275-B9EB-0641842876EE}" presName="thickLine" presStyleLbl="alignNode1" presStyleIdx="3" presStyleCnt="10"/>
      <dgm:spPr/>
    </dgm:pt>
    <dgm:pt modelId="{944DAFAB-3028-45B0-B9E0-081BE5A3B99E}" type="pres">
      <dgm:prSet presAssocID="{41097D29-D0AD-4275-B9EB-0641842876EE}" presName="horz1" presStyleCnt="0"/>
      <dgm:spPr/>
    </dgm:pt>
    <dgm:pt modelId="{FFC6056E-8E5D-4338-BE87-7AB000AA16D4}" type="pres">
      <dgm:prSet presAssocID="{41097D29-D0AD-4275-B9EB-0641842876EE}" presName="tx1" presStyleLbl="revTx" presStyleIdx="3" presStyleCnt="10"/>
      <dgm:spPr/>
    </dgm:pt>
    <dgm:pt modelId="{1947B60C-1053-48FC-99A3-9862247A398D}" type="pres">
      <dgm:prSet presAssocID="{41097D29-D0AD-4275-B9EB-0641842876EE}" presName="vert1" presStyleCnt="0"/>
      <dgm:spPr/>
    </dgm:pt>
    <dgm:pt modelId="{11B6D7FD-8709-49B7-9062-7CDF3C3B697F}" type="pres">
      <dgm:prSet presAssocID="{80AC1880-7AC4-4B97-962A-180ED8D40263}" presName="thickLine" presStyleLbl="alignNode1" presStyleIdx="4" presStyleCnt="10"/>
      <dgm:spPr/>
    </dgm:pt>
    <dgm:pt modelId="{A75B5C2B-30C6-4687-858F-EA2103672A52}" type="pres">
      <dgm:prSet presAssocID="{80AC1880-7AC4-4B97-962A-180ED8D40263}" presName="horz1" presStyleCnt="0"/>
      <dgm:spPr/>
    </dgm:pt>
    <dgm:pt modelId="{7804897B-C7E8-4806-A33B-A0C62FAB2CE8}" type="pres">
      <dgm:prSet presAssocID="{80AC1880-7AC4-4B97-962A-180ED8D40263}" presName="tx1" presStyleLbl="revTx" presStyleIdx="4" presStyleCnt="10"/>
      <dgm:spPr/>
    </dgm:pt>
    <dgm:pt modelId="{0F64A6F2-1B53-4593-B7F9-53C0E8465F6C}" type="pres">
      <dgm:prSet presAssocID="{80AC1880-7AC4-4B97-962A-180ED8D40263}" presName="vert1" presStyleCnt="0"/>
      <dgm:spPr/>
    </dgm:pt>
    <dgm:pt modelId="{95BE3D8C-F0E7-4A81-A0F3-3D0B2D3CFF39}" type="pres">
      <dgm:prSet presAssocID="{E0F34635-A09F-4EA3-B909-DEC4861D18AE}" presName="thickLine" presStyleLbl="alignNode1" presStyleIdx="5" presStyleCnt="10"/>
      <dgm:spPr/>
    </dgm:pt>
    <dgm:pt modelId="{8A819109-2782-41DA-99CC-04E5AEC443BB}" type="pres">
      <dgm:prSet presAssocID="{E0F34635-A09F-4EA3-B909-DEC4861D18AE}" presName="horz1" presStyleCnt="0"/>
      <dgm:spPr/>
    </dgm:pt>
    <dgm:pt modelId="{4E92F789-CE66-4980-B51C-F3BC1076CF4D}" type="pres">
      <dgm:prSet presAssocID="{E0F34635-A09F-4EA3-B909-DEC4861D18AE}" presName="tx1" presStyleLbl="revTx" presStyleIdx="5" presStyleCnt="10"/>
      <dgm:spPr/>
    </dgm:pt>
    <dgm:pt modelId="{6A1E9D84-07E3-4F5C-8120-4DE2F5A1AD1E}" type="pres">
      <dgm:prSet presAssocID="{E0F34635-A09F-4EA3-B909-DEC4861D18AE}" presName="vert1" presStyleCnt="0"/>
      <dgm:spPr/>
    </dgm:pt>
    <dgm:pt modelId="{B3411E8F-E111-4BDF-ABEB-08F7DC536C5D}" type="pres">
      <dgm:prSet presAssocID="{D86B9D39-685A-4496-886C-76DD5A48174D}" presName="thickLine" presStyleLbl="alignNode1" presStyleIdx="6" presStyleCnt="10"/>
      <dgm:spPr/>
    </dgm:pt>
    <dgm:pt modelId="{5BB96EC9-27D8-4A58-A7C2-6587C6CC84B3}" type="pres">
      <dgm:prSet presAssocID="{D86B9D39-685A-4496-886C-76DD5A48174D}" presName="horz1" presStyleCnt="0"/>
      <dgm:spPr/>
    </dgm:pt>
    <dgm:pt modelId="{6E79F18F-2901-4A2E-960F-FF27CC9FE7C2}" type="pres">
      <dgm:prSet presAssocID="{D86B9D39-685A-4496-886C-76DD5A48174D}" presName="tx1" presStyleLbl="revTx" presStyleIdx="6" presStyleCnt="10"/>
      <dgm:spPr/>
    </dgm:pt>
    <dgm:pt modelId="{EBE4A5D3-A418-4140-B579-D6ED54A89509}" type="pres">
      <dgm:prSet presAssocID="{D86B9D39-685A-4496-886C-76DD5A48174D}" presName="vert1" presStyleCnt="0"/>
      <dgm:spPr/>
    </dgm:pt>
    <dgm:pt modelId="{1B7A226E-7F95-4420-B71D-83BD6CA7FB03}" type="pres">
      <dgm:prSet presAssocID="{CD98C1AB-8DB8-4DBD-BD18-F6C081E66674}" presName="thickLine" presStyleLbl="alignNode1" presStyleIdx="7" presStyleCnt="10"/>
      <dgm:spPr/>
    </dgm:pt>
    <dgm:pt modelId="{3D45F1D3-D7ED-4C86-A6BE-6A6749E97F99}" type="pres">
      <dgm:prSet presAssocID="{CD98C1AB-8DB8-4DBD-BD18-F6C081E66674}" presName="horz1" presStyleCnt="0"/>
      <dgm:spPr/>
    </dgm:pt>
    <dgm:pt modelId="{34A9FC3B-BB75-4C89-9C05-4FFDC5AED6E1}" type="pres">
      <dgm:prSet presAssocID="{CD98C1AB-8DB8-4DBD-BD18-F6C081E66674}" presName="tx1" presStyleLbl="revTx" presStyleIdx="7" presStyleCnt="10"/>
      <dgm:spPr/>
    </dgm:pt>
    <dgm:pt modelId="{9A60EE8D-5BDD-4032-9F89-C2A3FB176F3E}" type="pres">
      <dgm:prSet presAssocID="{CD98C1AB-8DB8-4DBD-BD18-F6C081E66674}" presName="vert1" presStyleCnt="0"/>
      <dgm:spPr/>
    </dgm:pt>
    <dgm:pt modelId="{7487E22C-6538-4E6B-9E58-A6FFC99A8662}" type="pres">
      <dgm:prSet presAssocID="{93CF127B-D01B-488C-B753-B3FFC6A1E34F}" presName="thickLine" presStyleLbl="alignNode1" presStyleIdx="8" presStyleCnt="10"/>
      <dgm:spPr/>
    </dgm:pt>
    <dgm:pt modelId="{506B3984-6D06-4CE5-B006-E0B85E6C165A}" type="pres">
      <dgm:prSet presAssocID="{93CF127B-D01B-488C-B753-B3FFC6A1E34F}" presName="horz1" presStyleCnt="0"/>
      <dgm:spPr/>
    </dgm:pt>
    <dgm:pt modelId="{E15F1817-705F-4FE1-8184-E84248E37DBE}" type="pres">
      <dgm:prSet presAssocID="{93CF127B-D01B-488C-B753-B3FFC6A1E34F}" presName="tx1" presStyleLbl="revTx" presStyleIdx="8" presStyleCnt="10"/>
      <dgm:spPr/>
    </dgm:pt>
    <dgm:pt modelId="{6F4F47B4-278D-4CD0-A285-39E0229A2674}" type="pres">
      <dgm:prSet presAssocID="{93CF127B-D01B-488C-B753-B3FFC6A1E34F}" presName="vert1" presStyleCnt="0"/>
      <dgm:spPr/>
    </dgm:pt>
    <dgm:pt modelId="{31A403C3-F774-4822-9B7E-77BAF688B19B}" type="pres">
      <dgm:prSet presAssocID="{6D274056-9700-4B59-A7D2-D65FB23E9AC3}" presName="thickLine" presStyleLbl="alignNode1" presStyleIdx="9" presStyleCnt="10"/>
      <dgm:spPr/>
    </dgm:pt>
    <dgm:pt modelId="{1FC359B5-4213-439F-AD31-D29B3468203F}" type="pres">
      <dgm:prSet presAssocID="{6D274056-9700-4B59-A7D2-D65FB23E9AC3}" presName="horz1" presStyleCnt="0"/>
      <dgm:spPr/>
    </dgm:pt>
    <dgm:pt modelId="{9143FA3F-CE46-4C1B-B353-F2A798576819}" type="pres">
      <dgm:prSet presAssocID="{6D274056-9700-4B59-A7D2-D65FB23E9AC3}" presName="tx1" presStyleLbl="revTx" presStyleIdx="9" presStyleCnt="10"/>
      <dgm:spPr/>
    </dgm:pt>
    <dgm:pt modelId="{B3355816-CA12-4F1E-9ED9-AA1B78B98C15}" type="pres">
      <dgm:prSet presAssocID="{6D274056-9700-4B59-A7D2-D65FB23E9AC3}" presName="vert1" presStyleCnt="0"/>
      <dgm:spPr/>
    </dgm:pt>
  </dgm:ptLst>
  <dgm:cxnLst>
    <dgm:cxn modelId="{D4645B04-DF73-42A9-8E64-A4989C114A28}" srcId="{0FEA8EEC-6552-45CD-BE88-01237C7A1081}" destId="{D86B9D39-685A-4496-886C-76DD5A48174D}" srcOrd="6" destOrd="0" parTransId="{2D756475-5BAB-4AB2-B983-129AD85356D2}" sibTransId="{29C7D795-C95A-4B1A-B815-3F298FF144EE}"/>
    <dgm:cxn modelId="{3140EC10-1E41-4AE0-9178-A404A7A4E6F6}" srcId="{0FEA8EEC-6552-45CD-BE88-01237C7A1081}" destId="{80AC1880-7AC4-4B97-962A-180ED8D40263}" srcOrd="4" destOrd="0" parTransId="{430E2B90-0588-43C1-A4AC-F441F05A96A0}" sibTransId="{9CF8CB2B-2595-44AD-BBB9-409A167C98CE}"/>
    <dgm:cxn modelId="{DF6A4C27-3AC4-46F3-86D6-CCF533C591C6}" srcId="{0FEA8EEC-6552-45CD-BE88-01237C7A1081}" destId="{41097D29-D0AD-4275-B9EB-0641842876EE}" srcOrd="3" destOrd="0" parTransId="{92A3E53A-A14A-4FCD-89DF-9C0A692739D0}" sibTransId="{567A327B-376E-4311-961D-9F6F4A5BA524}"/>
    <dgm:cxn modelId="{0500402B-F301-4B35-BD3F-5318945C8E0C}" type="presOf" srcId="{E05DBACE-786A-40BE-A09F-BCBA8C85A191}" destId="{3029BB1D-705F-44DA-838F-C4B3697E5543}" srcOrd="0" destOrd="0" presId="urn:microsoft.com/office/officeart/2008/layout/LinedList"/>
    <dgm:cxn modelId="{73BA722B-EF47-4332-A284-B262005E9973}" srcId="{0FEA8EEC-6552-45CD-BE88-01237C7A1081}" destId="{E05DBACE-786A-40BE-A09F-BCBA8C85A191}" srcOrd="1" destOrd="0" parTransId="{494778E6-EEB6-4E82-AC54-CF6C01D9F149}" sibTransId="{672B3845-D692-4585-A7EA-B8DD3EB97002}"/>
    <dgm:cxn modelId="{C23F132D-0E39-470A-A396-7894F0FFFFD0}" type="presOf" srcId="{E0F34635-A09F-4EA3-B909-DEC4861D18AE}" destId="{4E92F789-CE66-4980-B51C-F3BC1076CF4D}" srcOrd="0" destOrd="0" presId="urn:microsoft.com/office/officeart/2008/layout/LinedList"/>
    <dgm:cxn modelId="{7509AC33-8094-4A16-B103-9F77C6CDE8BD}" type="presOf" srcId="{FCAE3ACB-807C-4859-965A-20EEBC71FF9D}" destId="{F0DA2B09-29A5-48F9-9B79-39D616EC4696}" srcOrd="0" destOrd="0" presId="urn:microsoft.com/office/officeart/2008/layout/LinedList"/>
    <dgm:cxn modelId="{DBB76E3F-6B51-4430-BDE5-2719A7A3CE16}" type="presOf" srcId="{CD98C1AB-8DB8-4DBD-BD18-F6C081E66674}" destId="{34A9FC3B-BB75-4C89-9C05-4FFDC5AED6E1}" srcOrd="0" destOrd="0" presId="urn:microsoft.com/office/officeart/2008/layout/LinedList"/>
    <dgm:cxn modelId="{48ABCC6F-8703-4B7B-8C04-ADB7CD7F6CD1}" srcId="{0FEA8EEC-6552-45CD-BE88-01237C7A1081}" destId="{93CF127B-D01B-488C-B753-B3FFC6A1E34F}" srcOrd="8" destOrd="0" parTransId="{29796339-B337-4B43-B62B-B9D225364177}" sibTransId="{2D3721D2-D8DD-4D1A-8A0A-F81451CB0A9B}"/>
    <dgm:cxn modelId="{720CB88A-4E80-4CD6-9A1C-6D33723E42F4}" srcId="{0FEA8EEC-6552-45CD-BE88-01237C7A1081}" destId="{6E90EEA5-CE7B-4F63-B3A5-D4D28BE85EDF}" srcOrd="2" destOrd="0" parTransId="{99CE8BC3-B5B6-4DBB-8A61-C72B4F23F94A}" sibTransId="{577D916D-8E45-45E8-8978-A9EAC3398C3F}"/>
    <dgm:cxn modelId="{13FA5A94-23A3-4B9B-92C1-7B522F39F7D7}" srcId="{0FEA8EEC-6552-45CD-BE88-01237C7A1081}" destId="{E0F34635-A09F-4EA3-B909-DEC4861D18AE}" srcOrd="5" destOrd="0" parTransId="{CE815376-1DED-491D-95D1-CCFAE3762421}" sibTransId="{3E267EFC-482B-4471-A99D-F41121DAD585}"/>
    <dgm:cxn modelId="{4812B1A4-DF05-48D5-9ACA-30489F569E0C}" type="presOf" srcId="{6E90EEA5-CE7B-4F63-B3A5-D4D28BE85EDF}" destId="{55EE158B-27EB-4F5E-80B4-D07D98AED4F4}" srcOrd="0" destOrd="0" presId="urn:microsoft.com/office/officeart/2008/layout/LinedList"/>
    <dgm:cxn modelId="{4DF8D9A4-5E5D-4C42-AACE-73123923FD63}" srcId="{0FEA8EEC-6552-45CD-BE88-01237C7A1081}" destId="{FCAE3ACB-807C-4859-965A-20EEBC71FF9D}" srcOrd="0" destOrd="0" parTransId="{4346377C-7FDA-4AB4-8C7E-7CAC84C04113}" sibTransId="{6304F216-6593-430E-B5CC-268F59D1D937}"/>
    <dgm:cxn modelId="{8FC1B0BB-3059-4B86-B6A9-CB6B13EBE56F}" srcId="{0FEA8EEC-6552-45CD-BE88-01237C7A1081}" destId="{6D274056-9700-4B59-A7D2-D65FB23E9AC3}" srcOrd="9" destOrd="0" parTransId="{0F9AC5EF-3810-428E-A50E-94B0FC6EE7BD}" sibTransId="{BC9EB791-0EC6-4909-9C0B-165159E86A88}"/>
    <dgm:cxn modelId="{F5B2AFCA-B616-4FF4-98E7-EBF5FC5E5C35}" type="presOf" srcId="{80AC1880-7AC4-4B97-962A-180ED8D40263}" destId="{7804897B-C7E8-4806-A33B-A0C62FAB2CE8}" srcOrd="0" destOrd="0" presId="urn:microsoft.com/office/officeart/2008/layout/LinedList"/>
    <dgm:cxn modelId="{80DF94CB-7EB7-4746-BB03-01804F2EB3DF}" type="presOf" srcId="{93CF127B-D01B-488C-B753-B3FFC6A1E34F}" destId="{E15F1817-705F-4FE1-8184-E84248E37DBE}" srcOrd="0" destOrd="0" presId="urn:microsoft.com/office/officeart/2008/layout/LinedList"/>
    <dgm:cxn modelId="{7C4BA4CD-0F60-4962-BE6B-F7683EDA7C13}" type="presOf" srcId="{0FEA8EEC-6552-45CD-BE88-01237C7A1081}" destId="{009EB533-A74A-41A1-95ED-1D1F866944DB}" srcOrd="0" destOrd="0" presId="urn:microsoft.com/office/officeart/2008/layout/LinedList"/>
    <dgm:cxn modelId="{24BBDFDD-0025-44AD-AFE7-BF220F485844}" type="presOf" srcId="{41097D29-D0AD-4275-B9EB-0641842876EE}" destId="{FFC6056E-8E5D-4338-BE87-7AB000AA16D4}" srcOrd="0" destOrd="0" presId="urn:microsoft.com/office/officeart/2008/layout/LinedList"/>
    <dgm:cxn modelId="{44E1FEF0-4DBB-4FAC-B362-70E104159D9D}" type="presOf" srcId="{D86B9D39-685A-4496-886C-76DD5A48174D}" destId="{6E79F18F-2901-4A2E-960F-FF27CC9FE7C2}" srcOrd="0" destOrd="0" presId="urn:microsoft.com/office/officeart/2008/layout/LinedList"/>
    <dgm:cxn modelId="{AF54AEF4-539D-4D63-AA13-BDA593890DF9}" srcId="{0FEA8EEC-6552-45CD-BE88-01237C7A1081}" destId="{CD98C1AB-8DB8-4DBD-BD18-F6C081E66674}" srcOrd="7" destOrd="0" parTransId="{2E30A640-0557-4BE9-958C-DE0D11186F92}" sibTransId="{2F3A675A-EEF3-4CEF-87C5-DE1263443167}"/>
    <dgm:cxn modelId="{4C9C0CF7-CABB-41FC-80C4-F043B310D955}" type="presOf" srcId="{6D274056-9700-4B59-A7D2-D65FB23E9AC3}" destId="{9143FA3F-CE46-4C1B-B353-F2A798576819}" srcOrd="0" destOrd="0" presId="urn:microsoft.com/office/officeart/2008/layout/LinedList"/>
    <dgm:cxn modelId="{7685A9F2-BA8F-41ED-887C-CE2790578A4F}" type="presParOf" srcId="{009EB533-A74A-41A1-95ED-1D1F866944DB}" destId="{00FE7139-8512-40F9-9169-0C59A131FFAF}" srcOrd="0" destOrd="0" presId="urn:microsoft.com/office/officeart/2008/layout/LinedList"/>
    <dgm:cxn modelId="{50F9710E-A536-48A2-BF10-0E62895E0C58}" type="presParOf" srcId="{009EB533-A74A-41A1-95ED-1D1F866944DB}" destId="{47C0280F-F5A3-44CB-9653-DAEE6C64261A}" srcOrd="1" destOrd="0" presId="urn:microsoft.com/office/officeart/2008/layout/LinedList"/>
    <dgm:cxn modelId="{89673183-8B17-4DF1-9260-8320AD824450}" type="presParOf" srcId="{47C0280F-F5A3-44CB-9653-DAEE6C64261A}" destId="{F0DA2B09-29A5-48F9-9B79-39D616EC4696}" srcOrd="0" destOrd="0" presId="urn:microsoft.com/office/officeart/2008/layout/LinedList"/>
    <dgm:cxn modelId="{A02E37E7-F9F0-4794-A444-D365A61B45DD}" type="presParOf" srcId="{47C0280F-F5A3-44CB-9653-DAEE6C64261A}" destId="{D412723E-F920-4D7C-9998-3C6CBB853BD5}" srcOrd="1" destOrd="0" presId="urn:microsoft.com/office/officeart/2008/layout/LinedList"/>
    <dgm:cxn modelId="{E97EBE2E-E5E6-41E3-AE36-0C46361BCCEF}" type="presParOf" srcId="{009EB533-A74A-41A1-95ED-1D1F866944DB}" destId="{12D603E9-86D1-462E-A5F7-2AE010A12633}" srcOrd="2" destOrd="0" presId="urn:microsoft.com/office/officeart/2008/layout/LinedList"/>
    <dgm:cxn modelId="{29011861-EB78-4279-831C-674384856E16}" type="presParOf" srcId="{009EB533-A74A-41A1-95ED-1D1F866944DB}" destId="{F93869E1-590A-4E20-B003-4313CC47E115}" srcOrd="3" destOrd="0" presId="urn:microsoft.com/office/officeart/2008/layout/LinedList"/>
    <dgm:cxn modelId="{CDAA4C94-ACDE-48D0-AFEF-AC9B24EC3DCA}" type="presParOf" srcId="{F93869E1-590A-4E20-B003-4313CC47E115}" destId="{3029BB1D-705F-44DA-838F-C4B3697E5543}" srcOrd="0" destOrd="0" presId="urn:microsoft.com/office/officeart/2008/layout/LinedList"/>
    <dgm:cxn modelId="{6FB628DC-2A85-4562-AB4F-3A4B8CD04A00}" type="presParOf" srcId="{F93869E1-590A-4E20-B003-4313CC47E115}" destId="{5B43EA63-25A6-4E09-B461-5251E61096D1}" srcOrd="1" destOrd="0" presId="urn:microsoft.com/office/officeart/2008/layout/LinedList"/>
    <dgm:cxn modelId="{C9935A7E-2A9F-4D3C-A33E-2647D769B1C3}" type="presParOf" srcId="{009EB533-A74A-41A1-95ED-1D1F866944DB}" destId="{2CC8FE2C-80C1-46A2-BAA3-9489A570CEC5}" srcOrd="4" destOrd="0" presId="urn:microsoft.com/office/officeart/2008/layout/LinedList"/>
    <dgm:cxn modelId="{34074827-08DE-461A-AF9E-8C35579B2A26}" type="presParOf" srcId="{009EB533-A74A-41A1-95ED-1D1F866944DB}" destId="{28AE3519-0673-4F0A-99D8-C7CA19A58A06}" srcOrd="5" destOrd="0" presId="urn:microsoft.com/office/officeart/2008/layout/LinedList"/>
    <dgm:cxn modelId="{0D246B7F-6776-45A1-9E1D-980E2480590C}" type="presParOf" srcId="{28AE3519-0673-4F0A-99D8-C7CA19A58A06}" destId="{55EE158B-27EB-4F5E-80B4-D07D98AED4F4}" srcOrd="0" destOrd="0" presId="urn:microsoft.com/office/officeart/2008/layout/LinedList"/>
    <dgm:cxn modelId="{DCACF387-B080-4949-BDF3-131F8B4FA36F}" type="presParOf" srcId="{28AE3519-0673-4F0A-99D8-C7CA19A58A06}" destId="{43A97319-A907-4F8F-B126-7C757BC82CCA}" srcOrd="1" destOrd="0" presId="urn:microsoft.com/office/officeart/2008/layout/LinedList"/>
    <dgm:cxn modelId="{6976AB60-7D38-48A5-9A38-B3AF91A131B5}" type="presParOf" srcId="{009EB533-A74A-41A1-95ED-1D1F866944DB}" destId="{23C553D7-177C-4FE6-99D5-578B236974E9}" srcOrd="6" destOrd="0" presId="urn:microsoft.com/office/officeart/2008/layout/LinedList"/>
    <dgm:cxn modelId="{09B9F36C-0874-4C67-9520-6A7D8E596758}" type="presParOf" srcId="{009EB533-A74A-41A1-95ED-1D1F866944DB}" destId="{944DAFAB-3028-45B0-B9E0-081BE5A3B99E}" srcOrd="7" destOrd="0" presId="urn:microsoft.com/office/officeart/2008/layout/LinedList"/>
    <dgm:cxn modelId="{82224E6F-A272-4FB3-88C7-95646062B650}" type="presParOf" srcId="{944DAFAB-3028-45B0-B9E0-081BE5A3B99E}" destId="{FFC6056E-8E5D-4338-BE87-7AB000AA16D4}" srcOrd="0" destOrd="0" presId="urn:microsoft.com/office/officeart/2008/layout/LinedList"/>
    <dgm:cxn modelId="{856B2431-D1AC-4A7D-BCB5-39E572CFF673}" type="presParOf" srcId="{944DAFAB-3028-45B0-B9E0-081BE5A3B99E}" destId="{1947B60C-1053-48FC-99A3-9862247A398D}" srcOrd="1" destOrd="0" presId="urn:microsoft.com/office/officeart/2008/layout/LinedList"/>
    <dgm:cxn modelId="{D34673A6-FED9-4BD6-BD62-34960D7725C3}" type="presParOf" srcId="{009EB533-A74A-41A1-95ED-1D1F866944DB}" destId="{11B6D7FD-8709-49B7-9062-7CDF3C3B697F}" srcOrd="8" destOrd="0" presId="urn:microsoft.com/office/officeart/2008/layout/LinedList"/>
    <dgm:cxn modelId="{F5A63548-0461-4B34-8BF8-488F8324F1E1}" type="presParOf" srcId="{009EB533-A74A-41A1-95ED-1D1F866944DB}" destId="{A75B5C2B-30C6-4687-858F-EA2103672A52}" srcOrd="9" destOrd="0" presId="urn:microsoft.com/office/officeart/2008/layout/LinedList"/>
    <dgm:cxn modelId="{D4DFB193-2148-42C1-8C82-6E59B7AA7A2D}" type="presParOf" srcId="{A75B5C2B-30C6-4687-858F-EA2103672A52}" destId="{7804897B-C7E8-4806-A33B-A0C62FAB2CE8}" srcOrd="0" destOrd="0" presId="urn:microsoft.com/office/officeart/2008/layout/LinedList"/>
    <dgm:cxn modelId="{CD35C1AE-4F9B-4C92-82A6-3F93449ACA02}" type="presParOf" srcId="{A75B5C2B-30C6-4687-858F-EA2103672A52}" destId="{0F64A6F2-1B53-4593-B7F9-53C0E8465F6C}" srcOrd="1" destOrd="0" presId="urn:microsoft.com/office/officeart/2008/layout/LinedList"/>
    <dgm:cxn modelId="{1EC46BAF-DF61-4BE0-B88E-DE6F8A2A2B41}" type="presParOf" srcId="{009EB533-A74A-41A1-95ED-1D1F866944DB}" destId="{95BE3D8C-F0E7-4A81-A0F3-3D0B2D3CFF39}" srcOrd="10" destOrd="0" presId="urn:microsoft.com/office/officeart/2008/layout/LinedList"/>
    <dgm:cxn modelId="{565EB0F9-8335-4E77-A1AC-686721A39935}" type="presParOf" srcId="{009EB533-A74A-41A1-95ED-1D1F866944DB}" destId="{8A819109-2782-41DA-99CC-04E5AEC443BB}" srcOrd="11" destOrd="0" presId="urn:microsoft.com/office/officeart/2008/layout/LinedList"/>
    <dgm:cxn modelId="{23C5205F-9802-4969-8D84-758D01358D58}" type="presParOf" srcId="{8A819109-2782-41DA-99CC-04E5AEC443BB}" destId="{4E92F789-CE66-4980-B51C-F3BC1076CF4D}" srcOrd="0" destOrd="0" presId="urn:microsoft.com/office/officeart/2008/layout/LinedList"/>
    <dgm:cxn modelId="{CCB16C82-915D-4BD2-B0A5-98713FA83949}" type="presParOf" srcId="{8A819109-2782-41DA-99CC-04E5AEC443BB}" destId="{6A1E9D84-07E3-4F5C-8120-4DE2F5A1AD1E}" srcOrd="1" destOrd="0" presId="urn:microsoft.com/office/officeart/2008/layout/LinedList"/>
    <dgm:cxn modelId="{AA9BCECC-C08C-4178-8431-3343E7761DA9}" type="presParOf" srcId="{009EB533-A74A-41A1-95ED-1D1F866944DB}" destId="{B3411E8F-E111-4BDF-ABEB-08F7DC536C5D}" srcOrd="12" destOrd="0" presId="urn:microsoft.com/office/officeart/2008/layout/LinedList"/>
    <dgm:cxn modelId="{C0C7D3A0-895E-4D24-8BF4-F59D0D377AB1}" type="presParOf" srcId="{009EB533-A74A-41A1-95ED-1D1F866944DB}" destId="{5BB96EC9-27D8-4A58-A7C2-6587C6CC84B3}" srcOrd="13" destOrd="0" presId="urn:microsoft.com/office/officeart/2008/layout/LinedList"/>
    <dgm:cxn modelId="{9B783B2A-5D27-4916-A89E-5DBDEA9AB11F}" type="presParOf" srcId="{5BB96EC9-27D8-4A58-A7C2-6587C6CC84B3}" destId="{6E79F18F-2901-4A2E-960F-FF27CC9FE7C2}" srcOrd="0" destOrd="0" presId="urn:microsoft.com/office/officeart/2008/layout/LinedList"/>
    <dgm:cxn modelId="{5F44A07B-2B6F-494C-977D-E2674446DC1B}" type="presParOf" srcId="{5BB96EC9-27D8-4A58-A7C2-6587C6CC84B3}" destId="{EBE4A5D3-A418-4140-B579-D6ED54A89509}" srcOrd="1" destOrd="0" presId="urn:microsoft.com/office/officeart/2008/layout/LinedList"/>
    <dgm:cxn modelId="{4C485179-884A-4957-BF8C-CCA380EC9FF6}" type="presParOf" srcId="{009EB533-A74A-41A1-95ED-1D1F866944DB}" destId="{1B7A226E-7F95-4420-B71D-83BD6CA7FB03}" srcOrd="14" destOrd="0" presId="urn:microsoft.com/office/officeart/2008/layout/LinedList"/>
    <dgm:cxn modelId="{7E13B353-57CA-40CF-8BB0-A12989B84B81}" type="presParOf" srcId="{009EB533-A74A-41A1-95ED-1D1F866944DB}" destId="{3D45F1D3-D7ED-4C86-A6BE-6A6749E97F99}" srcOrd="15" destOrd="0" presId="urn:microsoft.com/office/officeart/2008/layout/LinedList"/>
    <dgm:cxn modelId="{7030B6FE-83A9-4995-96D7-4DF4222A6B6D}" type="presParOf" srcId="{3D45F1D3-D7ED-4C86-A6BE-6A6749E97F99}" destId="{34A9FC3B-BB75-4C89-9C05-4FFDC5AED6E1}" srcOrd="0" destOrd="0" presId="urn:microsoft.com/office/officeart/2008/layout/LinedList"/>
    <dgm:cxn modelId="{8EA77F6F-CC71-4991-8CF0-2488930B4FC3}" type="presParOf" srcId="{3D45F1D3-D7ED-4C86-A6BE-6A6749E97F99}" destId="{9A60EE8D-5BDD-4032-9F89-C2A3FB176F3E}" srcOrd="1" destOrd="0" presId="urn:microsoft.com/office/officeart/2008/layout/LinedList"/>
    <dgm:cxn modelId="{85FF089E-D089-43CD-A580-5DE79C366192}" type="presParOf" srcId="{009EB533-A74A-41A1-95ED-1D1F866944DB}" destId="{7487E22C-6538-4E6B-9E58-A6FFC99A8662}" srcOrd="16" destOrd="0" presId="urn:microsoft.com/office/officeart/2008/layout/LinedList"/>
    <dgm:cxn modelId="{EC6991C8-5665-43D5-AD49-52089101FB96}" type="presParOf" srcId="{009EB533-A74A-41A1-95ED-1D1F866944DB}" destId="{506B3984-6D06-4CE5-B006-E0B85E6C165A}" srcOrd="17" destOrd="0" presId="urn:microsoft.com/office/officeart/2008/layout/LinedList"/>
    <dgm:cxn modelId="{001E1D67-DDA4-4F35-8527-413FF83559B1}" type="presParOf" srcId="{506B3984-6D06-4CE5-B006-E0B85E6C165A}" destId="{E15F1817-705F-4FE1-8184-E84248E37DBE}" srcOrd="0" destOrd="0" presId="urn:microsoft.com/office/officeart/2008/layout/LinedList"/>
    <dgm:cxn modelId="{FBBEE4FB-3542-4338-A832-37DA8C5FEF30}" type="presParOf" srcId="{506B3984-6D06-4CE5-B006-E0B85E6C165A}" destId="{6F4F47B4-278D-4CD0-A285-39E0229A2674}" srcOrd="1" destOrd="0" presId="urn:microsoft.com/office/officeart/2008/layout/LinedList"/>
    <dgm:cxn modelId="{DCDF300F-2B27-4C3B-91B2-D67C5EAF94F9}" type="presParOf" srcId="{009EB533-A74A-41A1-95ED-1D1F866944DB}" destId="{31A403C3-F774-4822-9B7E-77BAF688B19B}" srcOrd="18" destOrd="0" presId="urn:microsoft.com/office/officeart/2008/layout/LinedList"/>
    <dgm:cxn modelId="{0FEC93F5-2C14-42A6-9BC3-1CF8E155A4EA}" type="presParOf" srcId="{009EB533-A74A-41A1-95ED-1D1F866944DB}" destId="{1FC359B5-4213-439F-AD31-D29B3468203F}" srcOrd="19" destOrd="0" presId="urn:microsoft.com/office/officeart/2008/layout/LinedList"/>
    <dgm:cxn modelId="{23BB1529-11B2-443E-B027-ED4081E38C0F}" type="presParOf" srcId="{1FC359B5-4213-439F-AD31-D29B3468203F}" destId="{9143FA3F-CE46-4C1B-B353-F2A798576819}" srcOrd="0" destOrd="0" presId="urn:microsoft.com/office/officeart/2008/layout/LinedList"/>
    <dgm:cxn modelId="{BB82C768-AFD3-4CBD-85AF-E3D77686B2B3}" type="presParOf" srcId="{1FC359B5-4213-439F-AD31-D29B3468203F}" destId="{B3355816-CA12-4F1E-9ED9-AA1B78B98C15}"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96EA38D-B51F-4E0F-8E3C-1B124202C2A7}">
      <dsp:nvSpPr>
        <dsp:cNvPr id="0" name=""/>
        <dsp:cNvSpPr/>
      </dsp:nvSpPr>
      <dsp:spPr>
        <a:xfrm>
          <a:off x="0" y="3913"/>
          <a:ext cx="10232136" cy="88322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5415D16-D8DA-4AE9-BA5D-240776E49AF7}">
      <dsp:nvSpPr>
        <dsp:cNvPr id="0" name=""/>
        <dsp:cNvSpPr/>
      </dsp:nvSpPr>
      <dsp:spPr>
        <a:xfrm>
          <a:off x="267175" y="202639"/>
          <a:ext cx="486249" cy="48577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AFC2C34-33BC-4C11-A6D5-31E3E0FEF4F9}">
      <dsp:nvSpPr>
        <dsp:cNvPr id="0" name=""/>
        <dsp:cNvSpPr/>
      </dsp:nvSpPr>
      <dsp:spPr>
        <a:xfrm>
          <a:off x="1020601" y="3913"/>
          <a:ext cx="9195817" cy="9108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396" tIns="96396" rIns="96396" bIns="96396" numCol="1" spcCol="1270" anchor="ctr" anchorCtr="0">
          <a:noAutofit/>
        </a:bodyPr>
        <a:lstStyle/>
        <a:p>
          <a:pPr marL="0" lvl="0" indent="0" algn="l" defTabSz="800100">
            <a:lnSpc>
              <a:spcPct val="100000"/>
            </a:lnSpc>
            <a:spcBef>
              <a:spcPct val="0"/>
            </a:spcBef>
            <a:spcAft>
              <a:spcPct val="35000"/>
            </a:spcAft>
            <a:buNone/>
          </a:pPr>
          <a:r>
            <a:rPr lang="en-US" sz="1600" b="0" i="0" kern="1200" dirty="0">
              <a:solidFill>
                <a:srgbClr val="000000"/>
              </a:solidFill>
              <a:effectLst/>
              <a:latin typeface="Roboto" panose="02000000000000000000" pitchFamily="2" charset="0"/>
              <a:ea typeface="+mn-ea"/>
              <a:cs typeface="+mn-cs"/>
            </a:rPr>
            <a:t>Helps in increasing Productivity - Effective business communications increases productivity of staff by boosting up teamwork. It  creates trustworthy and understand between employers and employees The scope of doing mistakes or errors during their work minimizes.</a:t>
          </a:r>
        </a:p>
      </dsp:txBody>
      <dsp:txXfrm>
        <a:off x="1020601" y="3913"/>
        <a:ext cx="9195817" cy="910827"/>
      </dsp:txXfrm>
    </dsp:sp>
    <dsp:sp modelId="{E8E221E6-8F40-4093-8873-FABE54FA90C7}">
      <dsp:nvSpPr>
        <dsp:cNvPr id="0" name=""/>
        <dsp:cNvSpPr/>
      </dsp:nvSpPr>
      <dsp:spPr>
        <a:xfrm>
          <a:off x="0" y="1142447"/>
          <a:ext cx="10232136" cy="88322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4567A22-DFCB-40C7-921F-6F535DA56E44}">
      <dsp:nvSpPr>
        <dsp:cNvPr id="0" name=""/>
        <dsp:cNvSpPr/>
      </dsp:nvSpPr>
      <dsp:spPr>
        <a:xfrm>
          <a:off x="267175" y="1341173"/>
          <a:ext cx="486249" cy="48577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1B82FB0-F27F-4CF0-9CF0-DF150D6429FC}">
      <dsp:nvSpPr>
        <dsp:cNvPr id="0" name=""/>
        <dsp:cNvSpPr/>
      </dsp:nvSpPr>
      <dsp:spPr>
        <a:xfrm>
          <a:off x="1020601" y="1142447"/>
          <a:ext cx="9195817" cy="9108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396" tIns="96396" rIns="96396" bIns="96396" numCol="1" spcCol="1270" anchor="ctr" anchorCtr="0">
          <a:noAutofit/>
        </a:bodyPr>
        <a:lstStyle/>
        <a:p>
          <a:pPr marL="0" lvl="0" indent="0" algn="l" defTabSz="800100">
            <a:lnSpc>
              <a:spcPct val="90000"/>
            </a:lnSpc>
            <a:spcBef>
              <a:spcPct val="0"/>
            </a:spcBef>
            <a:spcAft>
              <a:spcPct val="35000"/>
            </a:spcAft>
            <a:buNone/>
          </a:pPr>
          <a:r>
            <a:rPr lang="en-US" sz="1800" b="0" i="0" kern="1200" dirty="0">
              <a:solidFill>
                <a:srgbClr val="000000"/>
              </a:solidFill>
              <a:effectLst/>
              <a:latin typeface="Roboto" panose="02000000000000000000" pitchFamily="2" charset="0"/>
              <a:ea typeface="+mn-ea"/>
              <a:cs typeface="+mn-cs"/>
            </a:rPr>
            <a:t>Helps in increasing customers - Customers are an important part of any business. Effective business communication can facilitate in attracting new customers and retain current customers. </a:t>
          </a:r>
        </a:p>
      </dsp:txBody>
      <dsp:txXfrm>
        <a:off x="1020601" y="1142447"/>
        <a:ext cx="9195817" cy="910827"/>
      </dsp:txXfrm>
    </dsp:sp>
    <dsp:sp modelId="{FA8C7EF9-165C-4E39-9455-3F9B5BDDD71B}">
      <dsp:nvSpPr>
        <dsp:cNvPr id="0" name=""/>
        <dsp:cNvSpPr/>
      </dsp:nvSpPr>
      <dsp:spPr>
        <a:xfrm>
          <a:off x="0" y="2280981"/>
          <a:ext cx="10232136" cy="88322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C66F7BA-0EEB-4858-8399-E137B5F56140}">
      <dsp:nvSpPr>
        <dsp:cNvPr id="0" name=""/>
        <dsp:cNvSpPr/>
      </dsp:nvSpPr>
      <dsp:spPr>
        <a:xfrm>
          <a:off x="267175" y="2479707"/>
          <a:ext cx="486249" cy="48577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77A133C-3A19-4303-8B6A-9A99838B035E}">
      <dsp:nvSpPr>
        <dsp:cNvPr id="0" name=""/>
        <dsp:cNvSpPr/>
      </dsp:nvSpPr>
      <dsp:spPr>
        <a:xfrm>
          <a:off x="1020601" y="2280981"/>
          <a:ext cx="9195817" cy="9108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396" tIns="96396" rIns="96396" bIns="96396" numCol="1" spcCol="1270" anchor="ctr" anchorCtr="0">
          <a:noAutofit/>
        </a:bodyPr>
        <a:lstStyle/>
        <a:p>
          <a:pPr marL="0" lvl="0" indent="0" algn="l" defTabSz="800100">
            <a:lnSpc>
              <a:spcPct val="90000"/>
            </a:lnSpc>
            <a:spcBef>
              <a:spcPct val="0"/>
            </a:spcBef>
            <a:spcAft>
              <a:spcPct val="35000"/>
            </a:spcAft>
            <a:buNone/>
          </a:pPr>
          <a:r>
            <a:rPr lang="en-US" sz="1800" b="0" i="0" kern="1200" dirty="0">
              <a:solidFill>
                <a:srgbClr val="000000"/>
              </a:solidFill>
              <a:effectLst/>
              <a:latin typeface="Roboto" panose="02000000000000000000" pitchFamily="2" charset="0"/>
              <a:ea typeface="+mn-ea"/>
              <a:cs typeface="+mn-cs"/>
            </a:rPr>
            <a:t>Enhances business partnerships- Effective business communication can attract other business units. So, it improves partnerships in business. </a:t>
          </a:r>
        </a:p>
      </dsp:txBody>
      <dsp:txXfrm>
        <a:off x="1020601" y="2280981"/>
        <a:ext cx="9195817" cy="910827"/>
      </dsp:txXfrm>
    </dsp:sp>
    <dsp:sp modelId="{E839B620-CFC8-43E4-82B3-F754B244616A}">
      <dsp:nvSpPr>
        <dsp:cNvPr id="0" name=""/>
        <dsp:cNvSpPr/>
      </dsp:nvSpPr>
      <dsp:spPr>
        <a:xfrm>
          <a:off x="0" y="3419515"/>
          <a:ext cx="10232136" cy="88322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7E39144-5E92-4A7A-BC52-04DF1E54E1BE}">
      <dsp:nvSpPr>
        <dsp:cNvPr id="0" name=""/>
        <dsp:cNvSpPr/>
      </dsp:nvSpPr>
      <dsp:spPr>
        <a:xfrm>
          <a:off x="267175" y="3618241"/>
          <a:ext cx="486249" cy="48577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4D0066B-001C-4DD8-82E2-E85AB220DB56}">
      <dsp:nvSpPr>
        <dsp:cNvPr id="0" name=""/>
        <dsp:cNvSpPr/>
      </dsp:nvSpPr>
      <dsp:spPr>
        <a:xfrm>
          <a:off x="993749" y="3405342"/>
          <a:ext cx="9195817" cy="9108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396" tIns="96396" rIns="96396" bIns="96396" numCol="1" spcCol="1270" anchor="ctr" anchorCtr="0">
          <a:noAutofit/>
        </a:bodyPr>
        <a:lstStyle/>
        <a:p>
          <a:pPr marL="0" lvl="0" indent="0" algn="l" defTabSz="800100">
            <a:lnSpc>
              <a:spcPct val="90000"/>
            </a:lnSpc>
            <a:spcBef>
              <a:spcPct val="0"/>
            </a:spcBef>
            <a:spcAft>
              <a:spcPct val="35000"/>
            </a:spcAft>
            <a:buNone/>
          </a:pPr>
          <a:r>
            <a:rPr lang="en-US" sz="1700" b="0" i="0" kern="1200" dirty="0">
              <a:solidFill>
                <a:srgbClr val="000000"/>
              </a:solidFill>
              <a:effectLst/>
              <a:latin typeface="Roboto" panose="02000000000000000000" pitchFamily="2" charset="0"/>
              <a:ea typeface="+mn-ea"/>
              <a:cs typeface="+mn-cs"/>
            </a:rPr>
            <a:t>Facilitates innovations in business - It facilitates employees to convey their ideas  and suggestions openly.(E.g.: At the time of launching any new product in the market</a:t>
          </a:r>
        </a:p>
      </dsp:txBody>
      <dsp:txXfrm>
        <a:off x="993749" y="3405342"/>
        <a:ext cx="9195817" cy="91082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96EA38D-B51F-4E0F-8E3C-1B124202C2A7}">
      <dsp:nvSpPr>
        <dsp:cNvPr id="0" name=""/>
        <dsp:cNvSpPr/>
      </dsp:nvSpPr>
      <dsp:spPr>
        <a:xfrm>
          <a:off x="0" y="3386"/>
          <a:ext cx="10232136" cy="72124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5415D16-D8DA-4AE9-BA5D-240776E49AF7}">
      <dsp:nvSpPr>
        <dsp:cNvPr id="0" name=""/>
        <dsp:cNvSpPr/>
      </dsp:nvSpPr>
      <dsp:spPr>
        <a:xfrm>
          <a:off x="218177" y="165666"/>
          <a:ext cx="396686" cy="39668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AFC2C34-33BC-4C11-A6D5-31E3E0FEF4F9}">
      <dsp:nvSpPr>
        <dsp:cNvPr id="0" name=""/>
        <dsp:cNvSpPr/>
      </dsp:nvSpPr>
      <dsp:spPr>
        <a:xfrm>
          <a:off x="833040" y="3386"/>
          <a:ext cx="9399095" cy="7212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332" tIns="76332" rIns="76332" bIns="76332" numCol="1" spcCol="1270" anchor="ctr" anchorCtr="0">
          <a:noAutofit/>
        </a:bodyPr>
        <a:lstStyle/>
        <a:p>
          <a:pPr marL="0" lvl="0" indent="0" algn="l" defTabSz="800100">
            <a:lnSpc>
              <a:spcPct val="100000"/>
            </a:lnSpc>
            <a:spcBef>
              <a:spcPct val="0"/>
            </a:spcBef>
            <a:spcAft>
              <a:spcPct val="35000"/>
            </a:spcAft>
            <a:buNone/>
          </a:pPr>
          <a:r>
            <a:rPr lang="en-US" sz="1800" b="0" i="0" kern="1200" dirty="0">
              <a:solidFill>
                <a:srgbClr val="000000"/>
              </a:solidFill>
              <a:effectLst/>
              <a:latin typeface="Roboto" panose="02000000000000000000" pitchFamily="2" charset="0"/>
            </a:rPr>
            <a:t>Information exchange.- It is necessary to exchange the information with internal and external stakeholders </a:t>
          </a:r>
          <a:endParaRPr lang="en-US" sz="1800" kern="1200" dirty="0"/>
        </a:p>
      </dsp:txBody>
      <dsp:txXfrm>
        <a:off x="833040" y="3386"/>
        <a:ext cx="9399095" cy="721247"/>
      </dsp:txXfrm>
    </dsp:sp>
    <dsp:sp modelId="{E8E221E6-8F40-4093-8873-FABE54FA90C7}">
      <dsp:nvSpPr>
        <dsp:cNvPr id="0" name=""/>
        <dsp:cNvSpPr/>
      </dsp:nvSpPr>
      <dsp:spPr>
        <a:xfrm>
          <a:off x="0" y="904945"/>
          <a:ext cx="10232136" cy="72124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4567A22-DFCB-40C7-921F-6F535DA56E44}">
      <dsp:nvSpPr>
        <dsp:cNvPr id="0" name=""/>
        <dsp:cNvSpPr/>
      </dsp:nvSpPr>
      <dsp:spPr>
        <a:xfrm>
          <a:off x="218177" y="1067225"/>
          <a:ext cx="396686" cy="396686"/>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1B82FB0-F27F-4CF0-9CF0-DF150D6429FC}">
      <dsp:nvSpPr>
        <dsp:cNvPr id="0" name=""/>
        <dsp:cNvSpPr/>
      </dsp:nvSpPr>
      <dsp:spPr>
        <a:xfrm>
          <a:off x="833040" y="904945"/>
          <a:ext cx="9399095" cy="7212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332" tIns="76332" rIns="76332" bIns="76332" numCol="1" spcCol="1270" anchor="ctr" anchorCtr="0">
          <a:noAutofit/>
        </a:bodyPr>
        <a:lstStyle/>
        <a:p>
          <a:pPr marL="0" lvl="0" indent="0" algn="l" defTabSz="800100">
            <a:lnSpc>
              <a:spcPct val="100000"/>
            </a:lnSpc>
            <a:spcBef>
              <a:spcPct val="0"/>
            </a:spcBef>
            <a:spcAft>
              <a:spcPct val="35000"/>
            </a:spcAft>
            <a:buNone/>
          </a:pPr>
          <a:r>
            <a:rPr lang="en-US" sz="1800" b="0" i="0" kern="1200" dirty="0">
              <a:solidFill>
                <a:srgbClr val="000000"/>
              </a:solidFill>
              <a:effectLst/>
              <a:latin typeface="Roboto" panose="02000000000000000000" pitchFamily="2" charset="0"/>
            </a:rPr>
            <a:t>Preparation of plans and policies</a:t>
          </a:r>
          <a:endParaRPr lang="en-US" sz="1800" kern="1200" dirty="0"/>
        </a:p>
      </dsp:txBody>
      <dsp:txXfrm>
        <a:off x="833040" y="904945"/>
        <a:ext cx="9399095" cy="721247"/>
      </dsp:txXfrm>
    </dsp:sp>
    <dsp:sp modelId="{FA8C7EF9-165C-4E39-9455-3F9B5BDDD71B}">
      <dsp:nvSpPr>
        <dsp:cNvPr id="0" name=""/>
        <dsp:cNvSpPr/>
      </dsp:nvSpPr>
      <dsp:spPr>
        <a:xfrm>
          <a:off x="0" y="1806504"/>
          <a:ext cx="10232136" cy="72124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C66F7BA-0EEB-4858-8399-E137B5F56140}">
      <dsp:nvSpPr>
        <dsp:cNvPr id="0" name=""/>
        <dsp:cNvSpPr/>
      </dsp:nvSpPr>
      <dsp:spPr>
        <a:xfrm>
          <a:off x="218177" y="1968784"/>
          <a:ext cx="396686" cy="39668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77A133C-3A19-4303-8B6A-9A99838B035E}">
      <dsp:nvSpPr>
        <dsp:cNvPr id="0" name=""/>
        <dsp:cNvSpPr/>
      </dsp:nvSpPr>
      <dsp:spPr>
        <a:xfrm>
          <a:off x="833040" y="1806504"/>
          <a:ext cx="9399095" cy="7212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332" tIns="76332" rIns="76332" bIns="76332" numCol="1" spcCol="1270" anchor="ctr" anchorCtr="0">
          <a:noAutofit/>
        </a:bodyPr>
        <a:lstStyle/>
        <a:p>
          <a:pPr marL="0" lvl="0" indent="0" algn="l" defTabSz="800100">
            <a:lnSpc>
              <a:spcPct val="100000"/>
            </a:lnSpc>
            <a:spcBef>
              <a:spcPct val="0"/>
            </a:spcBef>
            <a:spcAft>
              <a:spcPct val="35000"/>
            </a:spcAft>
            <a:buNone/>
          </a:pPr>
          <a:r>
            <a:rPr lang="en-US" sz="1800" b="0" i="0" kern="1200" dirty="0">
              <a:solidFill>
                <a:srgbClr val="000000"/>
              </a:solidFill>
              <a:effectLst/>
              <a:latin typeface="Roboto" panose="02000000000000000000" pitchFamily="2" charset="0"/>
            </a:rPr>
            <a:t>Execution or implementation of plans and policies </a:t>
          </a:r>
          <a:endParaRPr lang="en-US" sz="1800" kern="1200" dirty="0"/>
        </a:p>
      </dsp:txBody>
      <dsp:txXfrm>
        <a:off x="833040" y="1806504"/>
        <a:ext cx="9399095" cy="721247"/>
      </dsp:txXfrm>
    </dsp:sp>
    <dsp:sp modelId="{E839B620-CFC8-43E4-82B3-F754B244616A}">
      <dsp:nvSpPr>
        <dsp:cNvPr id="0" name=""/>
        <dsp:cNvSpPr/>
      </dsp:nvSpPr>
      <dsp:spPr>
        <a:xfrm>
          <a:off x="0" y="2708063"/>
          <a:ext cx="10232136" cy="72124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7E39144-5E92-4A7A-BC52-04DF1E54E1BE}">
      <dsp:nvSpPr>
        <dsp:cNvPr id="0" name=""/>
        <dsp:cNvSpPr/>
      </dsp:nvSpPr>
      <dsp:spPr>
        <a:xfrm>
          <a:off x="218177" y="2870344"/>
          <a:ext cx="396686" cy="396686"/>
        </a:xfrm>
        <a:prstGeom prst="rect">
          <a:avLst/>
        </a:prstGeom>
        <a:blipFill>
          <a:blip xmlns:r="http://schemas.openxmlformats.org/officeDocument/2006/relationships" r:embed="rId7">
            <a:extLst>
              <a:ext uri="{96DAC541-7B7A-43D3-8B79-37D633B846F1}">
                <asvg:svgBlip xmlns:asvg="http://schemas.microsoft.com/office/drawing/2016/SVG/main" r:embed="rId8"/>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4D0066B-001C-4DD8-82E2-E85AB220DB56}">
      <dsp:nvSpPr>
        <dsp:cNvPr id="0" name=""/>
        <dsp:cNvSpPr/>
      </dsp:nvSpPr>
      <dsp:spPr>
        <a:xfrm>
          <a:off x="833040" y="2708063"/>
          <a:ext cx="9399095" cy="7212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332" tIns="76332" rIns="76332" bIns="76332" numCol="1" spcCol="1270" anchor="ctr" anchorCtr="0">
          <a:noAutofit/>
        </a:bodyPr>
        <a:lstStyle/>
        <a:p>
          <a:pPr marL="0" lvl="0" indent="0" algn="l" defTabSz="800100">
            <a:lnSpc>
              <a:spcPct val="100000"/>
            </a:lnSpc>
            <a:spcBef>
              <a:spcPct val="0"/>
            </a:spcBef>
            <a:spcAft>
              <a:spcPct val="35000"/>
            </a:spcAft>
            <a:buNone/>
          </a:pPr>
          <a:r>
            <a:rPr lang="en-US" sz="1800" b="0" i="0" kern="1200">
              <a:solidFill>
                <a:srgbClr val="000000"/>
              </a:solidFill>
              <a:effectLst/>
              <a:latin typeface="Roboto" panose="02000000000000000000" pitchFamily="2" charset="0"/>
            </a:rPr>
            <a:t>Boost the efficiency of employees</a:t>
          </a:r>
          <a:endParaRPr lang="en-US" sz="1800" kern="1200" dirty="0"/>
        </a:p>
      </dsp:txBody>
      <dsp:txXfrm>
        <a:off x="833040" y="2708063"/>
        <a:ext cx="9399095" cy="721247"/>
      </dsp:txXfrm>
    </dsp:sp>
    <dsp:sp modelId="{5AA152B8-8C8F-439C-BB05-C398790F437E}">
      <dsp:nvSpPr>
        <dsp:cNvPr id="0" name=""/>
        <dsp:cNvSpPr/>
      </dsp:nvSpPr>
      <dsp:spPr>
        <a:xfrm>
          <a:off x="0" y="3609622"/>
          <a:ext cx="10232136" cy="72124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6B2B980-FF93-4744-80EB-0F033B55DDDD}">
      <dsp:nvSpPr>
        <dsp:cNvPr id="0" name=""/>
        <dsp:cNvSpPr/>
      </dsp:nvSpPr>
      <dsp:spPr>
        <a:xfrm>
          <a:off x="218177" y="3771903"/>
          <a:ext cx="396686" cy="396686"/>
        </a:xfrm>
        <a:prstGeom prst="rect">
          <a:avLst/>
        </a:prstGeom>
        <a:blipFill>
          <a:blip xmlns:r="http://schemas.openxmlformats.org/officeDocument/2006/relationships" r:embed="rId9">
            <a:extLst>
              <a:ext uri="{96DAC541-7B7A-43D3-8B79-37D633B846F1}">
                <asvg:svgBlip xmlns:asvg="http://schemas.microsoft.com/office/drawing/2016/SVG/main" r:embed="rId10"/>
              </a:ext>
            </a:extLst>
          </a:blip>
          <a:srcRect/>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7F5E2C0-642E-440E-BB2B-68B49B046DE3}">
      <dsp:nvSpPr>
        <dsp:cNvPr id="0" name=""/>
        <dsp:cNvSpPr/>
      </dsp:nvSpPr>
      <dsp:spPr>
        <a:xfrm>
          <a:off x="833040" y="3609622"/>
          <a:ext cx="9399095" cy="7212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332" tIns="76332" rIns="76332" bIns="76332" numCol="1" spcCol="1270" anchor="ctr" anchorCtr="0">
          <a:noAutofit/>
        </a:bodyPr>
        <a:lstStyle/>
        <a:p>
          <a:pPr marL="0" lvl="0" indent="0" algn="l" defTabSz="800100">
            <a:lnSpc>
              <a:spcPct val="100000"/>
            </a:lnSpc>
            <a:spcBef>
              <a:spcPct val="0"/>
            </a:spcBef>
            <a:spcAft>
              <a:spcPct val="35000"/>
            </a:spcAft>
            <a:buNone/>
          </a:pPr>
          <a:r>
            <a:rPr lang="en-US" sz="1800" b="0" i="0" kern="1200">
              <a:solidFill>
                <a:srgbClr val="000000"/>
              </a:solidFill>
              <a:effectLst/>
              <a:latin typeface="Roboto" panose="02000000000000000000" pitchFamily="2" charset="0"/>
            </a:rPr>
            <a:t>Goals achievement </a:t>
          </a:r>
          <a:endParaRPr lang="en-US" sz="1800" kern="1200" dirty="0"/>
        </a:p>
      </dsp:txBody>
      <dsp:txXfrm>
        <a:off x="833040" y="3609622"/>
        <a:ext cx="9399095" cy="72124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96EA38D-B51F-4E0F-8E3C-1B124202C2A7}">
      <dsp:nvSpPr>
        <dsp:cNvPr id="0" name=""/>
        <dsp:cNvSpPr/>
      </dsp:nvSpPr>
      <dsp:spPr>
        <a:xfrm>
          <a:off x="0" y="1402"/>
          <a:ext cx="10232136" cy="59744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5415D16-D8DA-4AE9-BA5D-240776E49AF7}">
      <dsp:nvSpPr>
        <dsp:cNvPr id="0" name=""/>
        <dsp:cNvSpPr/>
      </dsp:nvSpPr>
      <dsp:spPr>
        <a:xfrm>
          <a:off x="180726" y="135826"/>
          <a:ext cx="328592" cy="328592"/>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AFC2C34-33BC-4C11-A6D5-31E3E0FEF4F9}">
      <dsp:nvSpPr>
        <dsp:cNvPr id="0" name=""/>
        <dsp:cNvSpPr/>
      </dsp:nvSpPr>
      <dsp:spPr>
        <a:xfrm>
          <a:off x="690045" y="1402"/>
          <a:ext cx="9542090" cy="5974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3229" tIns="63229" rIns="63229" bIns="63229" numCol="1" spcCol="1270" anchor="ctr" anchorCtr="0">
          <a:noAutofit/>
        </a:bodyPr>
        <a:lstStyle/>
        <a:p>
          <a:pPr marL="0" lvl="0" indent="0" algn="l" defTabSz="844550">
            <a:lnSpc>
              <a:spcPct val="100000"/>
            </a:lnSpc>
            <a:spcBef>
              <a:spcPct val="0"/>
            </a:spcBef>
            <a:spcAft>
              <a:spcPct val="35000"/>
            </a:spcAft>
            <a:buNone/>
          </a:pPr>
          <a:r>
            <a:rPr lang="en-US" sz="1900" b="0" i="0" kern="1200">
              <a:solidFill>
                <a:srgbClr val="000000"/>
              </a:solidFill>
              <a:effectLst/>
              <a:latin typeface="Roboto" panose="02000000000000000000" pitchFamily="2" charset="0"/>
            </a:rPr>
            <a:t>Helps in solving problems or issues. </a:t>
          </a:r>
          <a:endParaRPr lang="en-US" sz="1900" kern="1200" dirty="0"/>
        </a:p>
      </dsp:txBody>
      <dsp:txXfrm>
        <a:off x="690045" y="1402"/>
        <a:ext cx="9542090" cy="597441"/>
      </dsp:txXfrm>
    </dsp:sp>
    <dsp:sp modelId="{7FDF9135-4DA3-468D-A726-69C488F278B2}">
      <dsp:nvSpPr>
        <dsp:cNvPr id="0" name=""/>
        <dsp:cNvSpPr/>
      </dsp:nvSpPr>
      <dsp:spPr>
        <a:xfrm>
          <a:off x="0" y="748204"/>
          <a:ext cx="10232136" cy="59744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098B4FC-2223-4F41-B53A-D98D4D7C14DC}">
      <dsp:nvSpPr>
        <dsp:cNvPr id="0" name=""/>
        <dsp:cNvSpPr/>
      </dsp:nvSpPr>
      <dsp:spPr>
        <a:xfrm>
          <a:off x="180726" y="882628"/>
          <a:ext cx="328592" cy="328592"/>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3B18C07-C196-4A1E-9010-0554A7C3DB2C}">
      <dsp:nvSpPr>
        <dsp:cNvPr id="0" name=""/>
        <dsp:cNvSpPr/>
      </dsp:nvSpPr>
      <dsp:spPr>
        <a:xfrm>
          <a:off x="690045" y="748204"/>
          <a:ext cx="9542090" cy="5974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3229" tIns="63229" rIns="63229" bIns="63229" numCol="1" spcCol="1270" anchor="ctr" anchorCtr="0">
          <a:noAutofit/>
        </a:bodyPr>
        <a:lstStyle/>
        <a:p>
          <a:pPr marL="0" lvl="0" indent="0" algn="l" defTabSz="844550">
            <a:lnSpc>
              <a:spcPct val="100000"/>
            </a:lnSpc>
            <a:spcBef>
              <a:spcPct val="0"/>
            </a:spcBef>
            <a:spcAft>
              <a:spcPct val="35000"/>
            </a:spcAft>
            <a:buNone/>
          </a:pPr>
          <a:r>
            <a:rPr lang="en-US" sz="1900" b="0" i="0" kern="1200" dirty="0">
              <a:solidFill>
                <a:srgbClr val="000000"/>
              </a:solidFill>
              <a:effectLst/>
              <a:latin typeface="Roboto" panose="02000000000000000000" pitchFamily="2" charset="0"/>
            </a:rPr>
            <a:t>facilitates decision-making </a:t>
          </a:r>
        </a:p>
      </dsp:txBody>
      <dsp:txXfrm>
        <a:off x="690045" y="748204"/>
        <a:ext cx="9542090" cy="597441"/>
      </dsp:txXfrm>
    </dsp:sp>
    <dsp:sp modelId="{FF318EDB-87A3-447D-9B6A-B17DB7CDB483}">
      <dsp:nvSpPr>
        <dsp:cNvPr id="0" name=""/>
        <dsp:cNvSpPr/>
      </dsp:nvSpPr>
      <dsp:spPr>
        <a:xfrm>
          <a:off x="0" y="1495006"/>
          <a:ext cx="10232136" cy="59744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FAA66CE-0C7E-48A8-A56E-8B973B7B7B6A}">
      <dsp:nvSpPr>
        <dsp:cNvPr id="0" name=""/>
        <dsp:cNvSpPr/>
      </dsp:nvSpPr>
      <dsp:spPr>
        <a:xfrm>
          <a:off x="180726" y="1629430"/>
          <a:ext cx="328592" cy="32859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DEB43A1-F816-4788-9393-CE1DAF933C02}">
      <dsp:nvSpPr>
        <dsp:cNvPr id="0" name=""/>
        <dsp:cNvSpPr/>
      </dsp:nvSpPr>
      <dsp:spPr>
        <a:xfrm>
          <a:off x="690045" y="1495006"/>
          <a:ext cx="9542090" cy="5974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3229" tIns="63229" rIns="63229" bIns="63229" numCol="1" spcCol="1270" anchor="ctr" anchorCtr="0">
          <a:noAutofit/>
        </a:bodyPr>
        <a:lstStyle/>
        <a:p>
          <a:pPr marL="0" lvl="0" indent="0" algn="l" defTabSz="844550">
            <a:lnSpc>
              <a:spcPct val="100000"/>
            </a:lnSpc>
            <a:spcBef>
              <a:spcPct val="0"/>
            </a:spcBef>
            <a:spcAft>
              <a:spcPct val="35000"/>
            </a:spcAft>
            <a:buNone/>
          </a:pPr>
          <a:r>
            <a:rPr lang="en-US" sz="1900" b="0" i="0" kern="1200" dirty="0">
              <a:solidFill>
                <a:srgbClr val="000000"/>
              </a:solidFill>
              <a:effectLst/>
              <a:latin typeface="Roboto" panose="02000000000000000000" pitchFamily="2" charset="0"/>
            </a:rPr>
            <a:t>Helps in brand and product/ service promotions </a:t>
          </a:r>
        </a:p>
      </dsp:txBody>
      <dsp:txXfrm>
        <a:off x="690045" y="1495006"/>
        <a:ext cx="9542090" cy="597441"/>
      </dsp:txXfrm>
    </dsp:sp>
    <dsp:sp modelId="{571E69F6-CB8C-4E73-AADF-A2E856FA8DF2}">
      <dsp:nvSpPr>
        <dsp:cNvPr id="0" name=""/>
        <dsp:cNvSpPr/>
      </dsp:nvSpPr>
      <dsp:spPr>
        <a:xfrm>
          <a:off x="0" y="2241808"/>
          <a:ext cx="10232136" cy="59744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E0E0D12-C515-459E-A72E-39D8A69861D3}">
      <dsp:nvSpPr>
        <dsp:cNvPr id="0" name=""/>
        <dsp:cNvSpPr/>
      </dsp:nvSpPr>
      <dsp:spPr>
        <a:xfrm>
          <a:off x="180726" y="2376232"/>
          <a:ext cx="328592" cy="32859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0031F83-1BEF-4546-9007-3EA8C5421BFF}">
      <dsp:nvSpPr>
        <dsp:cNvPr id="0" name=""/>
        <dsp:cNvSpPr/>
      </dsp:nvSpPr>
      <dsp:spPr>
        <a:xfrm>
          <a:off x="690045" y="2241808"/>
          <a:ext cx="9542090" cy="5974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3229" tIns="63229" rIns="63229" bIns="63229" numCol="1" spcCol="1270" anchor="ctr" anchorCtr="0">
          <a:noAutofit/>
        </a:bodyPr>
        <a:lstStyle/>
        <a:p>
          <a:pPr marL="0" lvl="0" indent="0" algn="l" defTabSz="844550">
            <a:lnSpc>
              <a:spcPct val="100000"/>
            </a:lnSpc>
            <a:spcBef>
              <a:spcPct val="0"/>
            </a:spcBef>
            <a:spcAft>
              <a:spcPct val="35000"/>
            </a:spcAft>
            <a:buNone/>
          </a:pPr>
          <a:r>
            <a:rPr lang="en-US" sz="1900" b="0" i="0" kern="1200" dirty="0">
              <a:solidFill>
                <a:srgbClr val="000000"/>
              </a:solidFill>
              <a:effectLst/>
              <a:latin typeface="Roboto" panose="02000000000000000000" pitchFamily="2" charset="0"/>
            </a:rPr>
            <a:t>proper functioning of different departments. </a:t>
          </a:r>
          <a:endParaRPr lang="en-US" sz="1900" kern="1200" dirty="0">
            <a:solidFill>
              <a:srgbClr val="000000"/>
            </a:solidFill>
            <a:latin typeface="Roboto" panose="02000000000000000000" pitchFamily="2" charset="0"/>
          </a:endParaRPr>
        </a:p>
      </dsp:txBody>
      <dsp:txXfrm>
        <a:off x="690045" y="2241808"/>
        <a:ext cx="9542090" cy="597441"/>
      </dsp:txXfrm>
    </dsp:sp>
    <dsp:sp modelId="{A7AA254B-620E-4A3B-8CBE-44EEA94AF859}">
      <dsp:nvSpPr>
        <dsp:cNvPr id="0" name=""/>
        <dsp:cNvSpPr/>
      </dsp:nvSpPr>
      <dsp:spPr>
        <a:xfrm>
          <a:off x="0" y="2988610"/>
          <a:ext cx="10232136" cy="59744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616DF99-7183-44FD-A1D5-63C53632BC82}">
      <dsp:nvSpPr>
        <dsp:cNvPr id="0" name=""/>
        <dsp:cNvSpPr/>
      </dsp:nvSpPr>
      <dsp:spPr>
        <a:xfrm>
          <a:off x="180726" y="3123034"/>
          <a:ext cx="328592" cy="328592"/>
        </a:xfrm>
        <a:prstGeom prst="rect">
          <a:avLst/>
        </a:prstGeom>
        <a:blipFill>
          <a:blip xmlns:r="http://schemas.openxmlformats.org/officeDocument/2006/relationships" r:embed="rId9">
            <a:extLst>
              <a:ext uri="{96DAC541-7B7A-43D3-8B79-37D633B846F1}">
                <asvg:svgBlip xmlns:asvg="http://schemas.microsoft.com/office/drawing/2016/SVG/main" r:embed="rId10"/>
              </a:ext>
            </a:extLst>
          </a:blip>
          <a:srcRect/>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9E57FC5-0A63-4985-9BE9-167A7DADA07E}">
      <dsp:nvSpPr>
        <dsp:cNvPr id="0" name=""/>
        <dsp:cNvSpPr/>
      </dsp:nvSpPr>
      <dsp:spPr>
        <a:xfrm>
          <a:off x="690045" y="2988610"/>
          <a:ext cx="9542090" cy="5974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3229" tIns="63229" rIns="63229" bIns="63229" numCol="1" spcCol="1270" anchor="ctr" anchorCtr="0">
          <a:noAutofit/>
        </a:bodyPr>
        <a:lstStyle/>
        <a:p>
          <a:pPr marL="0" lvl="0" indent="0" algn="l" defTabSz="844550">
            <a:lnSpc>
              <a:spcPct val="100000"/>
            </a:lnSpc>
            <a:spcBef>
              <a:spcPct val="0"/>
            </a:spcBef>
            <a:spcAft>
              <a:spcPct val="35000"/>
            </a:spcAft>
            <a:buNone/>
          </a:pPr>
          <a:r>
            <a:rPr lang="en-US" sz="1900" b="0" i="0" kern="1200" dirty="0">
              <a:solidFill>
                <a:srgbClr val="000000"/>
              </a:solidFill>
              <a:effectLst/>
              <a:latin typeface="Roboto" panose="02000000000000000000" pitchFamily="2" charset="0"/>
            </a:rPr>
            <a:t>Increases employee satisfaction level and employee loyalty. </a:t>
          </a:r>
          <a:endParaRPr lang="en-US" sz="1900" kern="1200" dirty="0">
            <a:solidFill>
              <a:srgbClr val="000000"/>
            </a:solidFill>
            <a:latin typeface="Roboto" panose="02000000000000000000" pitchFamily="2" charset="0"/>
          </a:endParaRPr>
        </a:p>
      </dsp:txBody>
      <dsp:txXfrm>
        <a:off x="690045" y="2988610"/>
        <a:ext cx="9542090" cy="597441"/>
      </dsp:txXfrm>
    </dsp:sp>
    <dsp:sp modelId="{24DB0C6A-718A-44EE-93F6-E8D51BF79FEA}">
      <dsp:nvSpPr>
        <dsp:cNvPr id="0" name=""/>
        <dsp:cNvSpPr/>
      </dsp:nvSpPr>
      <dsp:spPr>
        <a:xfrm>
          <a:off x="0" y="3735412"/>
          <a:ext cx="10232136" cy="59744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F77CB8F-A6F8-41DD-8F01-CC85BBD99986}">
      <dsp:nvSpPr>
        <dsp:cNvPr id="0" name=""/>
        <dsp:cNvSpPr/>
      </dsp:nvSpPr>
      <dsp:spPr>
        <a:xfrm>
          <a:off x="180726" y="3869836"/>
          <a:ext cx="328592" cy="328592"/>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rcRect/>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07D2278-D826-4712-A1B4-D3792AD33412}">
      <dsp:nvSpPr>
        <dsp:cNvPr id="0" name=""/>
        <dsp:cNvSpPr/>
      </dsp:nvSpPr>
      <dsp:spPr>
        <a:xfrm>
          <a:off x="690045" y="3735412"/>
          <a:ext cx="9542090" cy="5974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3229" tIns="63229" rIns="63229" bIns="63229" numCol="1" spcCol="1270" anchor="ctr" anchorCtr="0">
          <a:noAutofit/>
        </a:bodyPr>
        <a:lstStyle/>
        <a:p>
          <a:pPr marL="0" lvl="0" indent="0" algn="l" defTabSz="844550">
            <a:lnSpc>
              <a:spcPct val="100000"/>
            </a:lnSpc>
            <a:spcBef>
              <a:spcPct val="0"/>
            </a:spcBef>
            <a:spcAft>
              <a:spcPct val="35000"/>
            </a:spcAft>
            <a:buNone/>
          </a:pPr>
          <a:r>
            <a:rPr lang="en-US" sz="1900" b="0" i="0" kern="1200" dirty="0">
              <a:solidFill>
                <a:srgbClr val="000000"/>
              </a:solidFill>
              <a:effectLst/>
              <a:latin typeface="Roboto" panose="02000000000000000000" pitchFamily="2" charset="0"/>
            </a:rPr>
            <a:t>Reduces chances of conflicts.</a:t>
          </a:r>
          <a:endParaRPr lang="en-US" sz="1900" kern="1200" dirty="0"/>
        </a:p>
      </dsp:txBody>
      <dsp:txXfrm>
        <a:off x="690045" y="3735412"/>
        <a:ext cx="9542090" cy="59744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0FE7139-8512-40F9-9169-0C59A131FFAF}">
      <dsp:nvSpPr>
        <dsp:cNvPr id="0" name=""/>
        <dsp:cNvSpPr/>
      </dsp:nvSpPr>
      <dsp:spPr>
        <a:xfrm>
          <a:off x="0" y="676"/>
          <a:ext cx="6812280"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0DA2B09-29A5-48F9-9B79-39D616EC4696}">
      <dsp:nvSpPr>
        <dsp:cNvPr id="0" name=""/>
        <dsp:cNvSpPr/>
      </dsp:nvSpPr>
      <dsp:spPr>
        <a:xfrm>
          <a:off x="0" y="676"/>
          <a:ext cx="6812280" cy="5539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b="0" i="0" kern="1200" dirty="0"/>
            <a:t>Business planning </a:t>
          </a:r>
          <a:endParaRPr lang="en-US" sz="2400" kern="1200" dirty="0"/>
        </a:p>
      </dsp:txBody>
      <dsp:txXfrm>
        <a:off x="0" y="676"/>
        <a:ext cx="6812280" cy="553991"/>
      </dsp:txXfrm>
    </dsp:sp>
    <dsp:sp modelId="{12D603E9-86D1-462E-A5F7-2AE010A12633}">
      <dsp:nvSpPr>
        <dsp:cNvPr id="0" name=""/>
        <dsp:cNvSpPr/>
      </dsp:nvSpPr>
      <dsp:spPr>
        <a:xfrm>
          <a:off x="0" y="554667"/>
          <a:ext cx="6812280"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029BB1D-705F-44DA-838F-C4B3697E5543}">
      <dsp:nvSpPr>
        <dsp:cNvPr id="0" name=""/>
        <dsp:cNvSpPr/>
      </dsp:nvSpPr>
      <dsp:spPr>
        <a:xfrm>
          <a:off x="0" y="554667"/>
          <a:ext cx="6812280" cy="5539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b="0" i="0" kern="1200"/>
            <a:t>Basis of decision making </a:t>
          </a:r>
          <a:endParaRPr lang="en-US" sz="2400" kern="1200"/>
        </a:p>
      </dsp:txBody>
      <dsp:txXfrm>
        <a:off x="0" y="554667"/>
        <a:ext cx="6812280" cy="553991"/>
      </dsp:txXfrm>
    </dsp:sp>
    <dsp:sp modelId="{2CC8FE2C-80C1-46A2-BAA3-9489A570CEC5}">
      <dsp:nvSpPr>
        <dsp:cNvPr id="0" name=""/>
        <dsp:cNvSpPr/>
      </dsp:nvSpPr>
      <dsp:spPr>
        <a:xfrm>
          <a:off x="0" y="1108658"/>
          <a:ext cx="6812280"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5EE158B-27EB-4F5E-80B4-D07D98AED4F4}">
      <dsp:nvSpPr>
        <dsp:cNvPr id="0" name=""/>
        <dsp:cNvSpPr/>
      </dsp:nvSpPr>
      <dsp:spPr>
        <a:xfrm>
          <a:off x="0" y="1108658"/>
          <a:ext cx="6812280" cy="5539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b="0" i="0" kern="1200" dirty="0"/>
            <a:t>Creating coordination and cooperation </a:t>
          </a:r>
          <a:endParaRPr lang="en-US" sz="2400" kern="1200" dirty="0"/>
        </a:p>
      </dsp:txBody>
      <dsp:txXfrm>
        <a:off x="0" y="1108658"/>
        <a:ext cx="6812280" cy="553991"/>
      </dsp:txXfrm>
    </dsp:sp>
    <dsp:sp modelId="{23C553D7-177C-4FE6-99D5-578B236974E9}">
      <dsp:nvSpPr>
        <dsp:cNvPr id="0" name=""/>
        <dsp:cNvSpPr/>
      </dsp:nvSpPr>
      <dsp:spPr>
        <a:xfrm>
          <a:off x="0" y="1662649"/>
          <a:ext cx="6812280"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FC6056E-8E5D-4338-BE87-7AB000AA16D4}">
      <dsp:nvSpPr>
        <dsp:cNvPr id="0" name=""/>
        <dsp:cNvSpPr/>
      </dsp:nvSpPr>
      <dsp:spPr>
        <a:xfrm>
          <a:off x="0" y="1662649"/>
          <a:ext cx="6812280" cy="5539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b="0" i="0" kern="1200" dirty="0"/>
            <a:t>Establishment of effective leadership </a:t>
          </a:r>
          <a:endParaRPr lang="en-US" sz="2400" kern="1200" dirty="0"/>
        </a:p>
      </dsp:txBody>
      <dsp:txXfrm>
        <a:off x="0" y="1662649"/>
        <a:ext cx="6812280" cy="553991"/>
      </dsp:txXfrm>
    </dsp:sp>
    <dsp:sp modelId="{11B6D7FD-8709-49B7-9062-7CDF3C3B697F}">
      <dsp:nvSpPr>
        <dsp:cNvPr id="0" name=""/>
        <dsp:cNvSpPr/>
      </dsp:nvSpPr>
      <dsp:spPr>
        <a:xfrm>
          <a:off x="0" y="2216640"/>
          <a:ext cx="6812280" cy="0"/>
        </a:xfrm>
        <a:prstGeom prst="lin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804897B-C7E8-4806-A33B-A0C62FAB2CE8}">
      <dsp:nvSpPr>
        <dsp:cNvPr id="0" name=""/>
        <dsp:cNvSpPr/>
      </dsp:nvSpPr>
      <dsp:spPr>
        <a:xfrm>
          <a:off x="0" y="2216640"/>
          <a:ext cx="6812280" cy="5539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b="0" i="0" kern="1200"/>
            <a:t>Development of human relations </a:t>
          </a:r>
          <a:endParaRPr lang="en-US" sz="2400" kern="1200"/>
        </a:p>
      </dsp:txBody>
      <dsp:txXfrm>
        <a:off x="0" y="2216640"/>
        <a:ext cx="6812280" cy="553991"/>
      </dsp:txXfrm>
    </dsp:sp>
    <dsp:sp modelId="{95BE3D8C-F0E7-4A81-A0F3-3D0B2D3CFF39}">
      <dsp:nvSpPr>
        <dsp:cNvPr id="0" name=""/>
        <dsp:cNvSpPr/>
      </dsp:nvSpPr>
      <dsp:spPr>
        <a:xfrm>
          <a:off x="0" y="2770632"/>
          <a:ext cx="6812280"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E92F789-CE66-4980-B51C-F3BC1076CF4D}">
      <dsp:nvSpPr>
        <dsp:cNvPr id="0" name=""/>
        <dsp:cNvSpPr/>
      </dsp:nvSpPr>
      <dsp:spPr>
        <a:xfrm>
          <a:off x="0" y="2770632"/>
          <a:ext cx="6812280" cy="5539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b="0" i="0" kern="1200"/>
            <a:t>Helpful in building image </a:t>
          </a:r>
          <a:endParaRPr lang="en-US" sz="2400" kern="1200"/>
        </a:p>
      </dsp:txBody>
      <dsp:txXfrm>
        <a:off x="0" y="2770632"/>
        <a:ext cx="6812280" cy="553991"/>
      </dsp:txXfrm>
    </dsp:sp>
    <dsp:sp modelId="{B3411E8F-E111-4BDF-ABEB-08F7DC536C5D}">
      <dsp:nvSpPr>
        <dsp:cNvPr id="0" name=""/>
        <dsp:cNvSpPr/>
      </dsp:nvSpPr>
      <dsp:spPr>
        <a:xfrm>
          <a:off x="0" y="3324623"/>
          <a:ext cx="6812280"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E79F18F-2901-4A2E-960F-FF27CC9FE7C2}">
      <dsp:nvSpPr>
        <dsp:cNvPr id="0" name=""/>
        <dsp:cNvSpPr/>
      </dsp:nvSpPr>
      <dsp:spPr>
        <a:xfrm>
          <a:off x="0" y="3324623"/>
          <a:ext cx="6812280" cy="5539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b="0" i="0" kern="1200"/>
            <a:t>Helpful in achieving peace and effective control </a:t>
          </a:r>
          <a:endParaRPr lang="en-US" sz="2400" kern="1200"/>
        </a:p>
      </dsp:txBody>
      <dsp:txXfrm>
        <a:off x="0" y="3324623"/>
        <a:ext cx="6812280" cy="553991"/>
      </dsp:txXfrm>
    </dsp:sp>
    <dsp:sp modelId="{1B7A226E-7F95-4420-B71D-83BD6CA7FB03}">
      <dsp:nvSpPr>
        <dsp:cNvPr id="0" name=""/>
        <dsp:cNvSpPr/>
      </dsp:nvSpPr>
      <dsp:spPr>
        <a:xfrm>
          <a:off x="0" y="3878614"/>
          <a:ext cx="6812280"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4A9FC3B-BB75-4C89-9C05-4FFDC5AED6E1}">
      <dsp:nvSpPr>
        <dsp:cNvPr id="0" name=""/>
        <dsp:cNvSpPr/>
      </dsp:nvSpPr>
      <dsp:spPr>
        <a:xfrm>
          <a:off x="0" y="3878614"/>
          <a:ext cx="6812280" cy="5539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b="0" i="0" kern="1200"/>
            <a:t>Leading to high morale and motivation </a:t>
          </a:r>
          <a:endParaRPr lang="en-US" sz="2400" kern="1200"/>
        </a:p>
      </dsp:txBody>
      <dsp:txXfrm>
        <a:off x="0" y="3878614"/>
        <a:ext cx="6812280" cy="553991"/>
      </dsp:txXfrm>
    </dsp:sp>
    <dsp:sp modelId="{7487E22C-6538-4E6B-9E58-A6FFC99A8662}">
      <dsp:nvSpPr>
        <dsp:cNvPr id="0" name=""/>
        <dsp:cNvSpPr/>
      </dsp:nvSpPr>
      <dsp:spPr>
        <a:xfrm>
          <a:off x="0" y="4432605"/>
          <a:ext cx="6812280"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15F1817-705F-4FE1-8184-E84248E37DBE}">
      <dsp:nvSpPr>
        <dsp:cNvPr id="0" name=""/>
        <dsp:cNvSpPr/>
      </dsp:nvSpPr>
      <dsp:spPr>
        <a:xfrm>
          <a:off x="0" y="4432605"/>
          <a:ext cx="6812280" cy="5539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b="0" i="0" kern="1200"/>
            <a:t>Unseen infrastructure of an organization </a:t>
          </a:r>
          <a:endParaRPr lang="en-US" sz="2400" kern="1200"/>
        </a:p>
      </dsp:txBody>
      <dsp:txXfrm>
        <a:off x="0" y="4432605"/>
        <a:ext cx="6812280" cy="553991"/>
      </dsp:txXfrm>
    </dsp:sp>
    <dsp:sp modelId="{31A403C3-F774-4822-9B7E-77BAF688B19B}">
      <dsp:nvSpPr>
        <dsp:cNvPr id="0" name=""/>
        <dsp:cNvSpPr/>
      </dsp:nvSpPr>
      <dsp:spPr>
        <a:xfrm>
          <a:off x="0" y="4986596"/>
          <a:ext cx="6812280" cy="0"/>
        </a:xfrm>
        <a:prstGeom prst="lin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143FA3F-CE46-4C1B-B353-F2A798576819}">
      <dsp:nvSpPr>
        <dsp:cNvPr id="0" name=""/>
        <dsp:cNvSpPr/>
      </dsp:nvSpPr>
      <dsp:spPr>
        <a:xfrm>
          <a:off x="0" y="4986596"/>
          <a:ext cx="6812280" cy="5539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b="0" i="0" kern="1200"/>
            <a:t>Helpful in delegation of authority.</a:t>
          </a:r>
          <a:endParaRPr lang="en-US" sz="2400" kern="1200"/>
        </a:p>
      </dsp:txBody>
      <dsp:txXfrm>
        <a:off x="0" y="4986596"/>
        <a:ext cx="6812280" cy="553991"/>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1EAAFC8-07C9-42CB-B3A1-0A587535A6B9}" type="datetimeFigureOut">
              <a:rPr lang="en-US" smtClean="0"/>
              <a:t>3/29/2022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28AC62A-D48D-453C-A035-ECF271308B67}" type="slidenum">
              <a:rPr lang="en-US" smtClean="0"/>
              <a:t>‹#›</a:t>
            </a:fld>
            <a:endParaRPr lang="en-US"/>
          </a:p>
        </p:txBody>
      </p:sp>
    </p:spTree>
    <p:extLst>
      <p:ext uri="{BB962C8B-B14F-4D97-AF65-F5344CB8AC3E}">
        <p14:creationId xmlns:p14="http://schemas.microsoft.com/office/powerpoint/2010/main" val="24387414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576072" y="1124712"/>
            <a:ext cx="11036808" cy="3172968"/>
          </a:xfrm>
        </p:spPr>
        <p:txBody>
          <a:bodyPr anchor="b">
            <a:normAutofit/>
          </a:bodyPr>
          <a:lstStyle>
            <a:lvl1pPr algn="l">
              <a:defRPr sz="8000"/>
            </a:lvl1pPr>
          </a:lstStyle>
          <a:p>
            <a:r>
              <a:rPr lang="en-US" dirty="0"/>
              <a:t>Click to edit Master title style</a:t>
            </a:r>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576072" y="4727448"/>
            <a:ext cx="11036808" cy="1481328"/>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1B9FF558-51F9-42A2-9944-DBE23DA8B224}"/>
              </a:ext>
            </a:extLst>
          </p:cNvPr>
          <p:cNvSpPr>
            <a:spLocks noGrp="1"/>
          </p:cNvSpPr>
          <p:nvPr>
            <p:ph type="dt" sz="half" idx="10"/>
          </p:nvPr>
        </p:nvSpPr>
        <p:spPr>
          <a:xfrm>
            <a:off x="576072" y="6356350"/>
            <a:ext cx="2743200" cy="365125"/>
          </a:xfrm>
        </p:spPr>
        <p:txBody>
          <a:bodyPr/>
          <a:lstStyle/>
          <a:p>
            <a:fld id="{A310A3F3-BAB6-41DB-A806-D81FDAF51DC9}" type="datetime1">
              <a:rPr lang="en-US" smtClean="0"/>
              <a:t>3/29/2022</a:t>
            </a:fld>
            <a:endParaRPr lang="en-US" dirty="0"/>
          </a:p>
        </p:txBody>
      </p:sp>
      <p:sp>
        <p:nvSpPr>
          <p:cNvPr id="5" name="Footer Placeholder 4">
            <a:extLst>
              <a:ext uri="{FF2B5EF4-FFF2-40B4-BE49-F238E27FC236}">
                <a16:creationId xmlns:a16="http://schemas.microsoft.com/office/drawing/2014/main" id="{8B8C0E86-A7F7-4BDC-A637-254E5252DED5}"/>
              </a:ext>
            </a:extLst>
          </p:cNvPr>
          <p:cNvSpPr>
            <a:spLocks noGrp="1"/>
          </p:cNvSpPr>
          <p:nvPr>
            <p:ph type="ftr" sz="quarter" idx="11"/>
          </p:nvPr>
        </p:nvSpPr>
        <p:spPr/>
        <p:txBody>
          <a:bodyPr/>
          <a:lstStyle/>
          <a:p>
            <a:r>
              <a:rPr lang="en-US"/>
              <a:t>Prepared by : Tissa Wijesuriya</a:t>
            </a:r>
            <a:endParaRPr lang="en-US" dirty="0"/>
          </a:p>
        </p:txBody>
      </p:sp>
      <p:sp>
        <p:nvSpPr>
          <p:cNvPr id="6" name="Slide Number Placeholder 5">
            <a:extLst>
              <a:ext uri="{FF2B5EF4-FFF2-40B4-BE49-F238E27FC236}">
                <a16:creationId xmlns:a16="http://schemas.microsoft.com/office/drawing/2014/main" id="{C3D10ADE-E9DA-4E57-BF57-1CCB65219839}"/>
              </a:ext>
            </a:extLst>
          </p:cNvPr>
          <p:cNvSpPr>
            <a:spLocks noGrp="1"/>
          </p:cNvSpPr>
          <p:nvPr>
            <p:ph type="sldNum" sz="quarter" idx="12"/>
          </p:nvPr>
        </p:nvSpPr>
        <p:spPr>
          <a:xfrm>
            <a:off x="8869680" y="6356350"/>
            <a:ext cx="2743200" cy="365125"/>
          </a:xfrm>
        </p:spPr>
        <p:txBody>
          <a:bodyPr/>
          <a:lstStyle/>
          <a:p>
            <a:fld id="{B2DC25EE-239B-4C5F-AAD1-255A7D5F1EE2}" type="slidenum">
              <a:rPr lang="en-US" smtClean="0"/>
              <a:t>‹#›</a:t>
            </a:fld>
            <a:endParaRPr lang="en-US" dirty="0"/>
          </a:p>
        </p:txBody>
      </p:sp>
      <p:sp>
        <p:nvSpPr>
          <p:cNvPr id="8" name="Rectangle 7">
            <a:extLst>
              <a:ext uri="{FF2B5EF4-FFF2-40B4-BE49-F238E27FC236}">
                <a16:creationId xmlns:a16="http://schemas.microsoft.com/office/drawing/2014/main" id="{8D06CE56-3881-4ADA-8CEF-D18B02C242A3}"/>
              </a:ext>
            </a:extLst>
          </p:cNvPr>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Lst>
          </p:cNvPr>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192288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2C18-E430-4EC7-BD7C-99D86D01223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FC5012F-7119-4D94-9717-3862E1C938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D9A4A-D287-4207-9037-70DB007A1707}"/>
              </a:ext>
            </a:extLst>
          </p:cNvPr>
          <p:cNvSpPr>
            <a:spLocks noGrp="1"/>
          </p:cNvSpPr>
          <p:nvPr>
            <p:ph type="dt" sz="half" idx="10"/>
          </p:nvPr>
        </p:nvSpPr>
        <p:spPr/>
        <p:txBody>
          <a:bodyPr/>
          <a:lstStyle/>
          <a:p>
            <a:fld id="{E10133EE-4AA7-4FEA-92B5-8EF7650FF3B2}" type="datetime1">
              <a:rPr lang="en-US" smtClean="0"/>
              <a:t>3/29/2022</a:t>
            </a:fld>
            <a:endParaRPr lang="en-US"/>
          </a:p>
        </p:txBody>
      </p:sp>
      <p:sp>
        <p:nvSpPr>
          <p:cNvPr id="5" name="Footer Placeholder 4">
            <a:extLst>
              <a:ext uri="{FF2B5EF4-FFF2-40B4-BE49-F238E27FC236}">
                <a16:creationId xmlns:a16="http://schemas.microsoft.com/office/drawing/2014/main" id="{61ECFCAC-80DB-43BB-B3F1-AC22BACEE360}"/>
              </a:ext>
            </a:extLst>
          </p:cNvPr>
          <p:cNvSpPr>
            <a:spLocks noGrp="1"/>
          </p:cNvSpPr>
          <p:nvPr>
            <p:ph type="ftr" sz="quarter" idx="11"/>
          </p:nvPr>
        </p:nvSpPr>
        <p:spPr/>
        <p:txBody>
          <a:bodyPr/>
          <a:lstStyle/>
          <a:p>
            <a:r>
              <a:rPr lang="en-US"/>
              <a:t>Prepared by : Tissa Wijesuriya</a:t>
            </a:r>
          </a:p>
        </p:txBody>
      </p:sp>
      <p:sp>
        <p:nvSpPr>
          <p:cNvPr id="6" name="Slide Number Placeholder 5">
            <a:extLst>
              <a:ext uri="{FF2B5EF4-FFF2-40B4-BE49-F238E27FC236}">
                <a16:creationId xmlns:a16="http://schemas.microsoft.com/office/drawing/2014/main" id="{D7679730-3487-4D94-A0DC-C21684963AB3}"/>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8523491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43C89D-929E-4CD1-BCCC-72A14C0335D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ED450EA-A577-4B76-A12F-650BEB20FD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D2603B-9ACE-4FA9-805B-9B91EB63DF7D}"/>
              </a:ext>
            </a:extLst>
          </p:cNvPr>
          <p:cNvSpPr>
            <a:spLocks noGrp="1"/>
          </p:cNvSpPr>
          <p:nvPr>
            <p:ph type="dt" sz="half" idx="10"/>
          </p:nvPr>
        </p:nvSpPr>
        <p:spPr/>
        <p:txBody>
          <a:bodyPr/>
          <a:lstStyle/>
          <a:p>
            <a:fld id="{B76C28A8-DA2C-4BF2-9F1A-2211375799A8}" type="datetime1">
              <a:rPr lang="en-US" smtClean="0"/>
              <a:t>3/29/2022</a:t>
            </a:fld>
            <a:endParaRPr lang="en-US"/>
          </a:p>
        </p:txBody>
      </p:sp>
      <p:sp>
        <p:nvSpPr>
          <p:cNvPr id="5" name="Footer Placeholder 4">
            <a:extLst>
              <a:ext uri="{FF2B5EF4-FFF2-40B4-BE49-F238E27FC236}">
                <a16:creationId xmlns:a16="http://schemas.microsoft.com/office/drawing/2014/main" id="{7ECE18AC-D6A9-4A61-885D-68E2B684A438}"/>
              </a:ext>
            </a:extLst>
          </p:cNvPr>
          <p:cNvSpPr>
            <a:spLocks noGrp="1"/>
          </p:cNvSpPr>
          <p:nvPr>
            <p:ph type="ftr" sz="quarter" idx="11"/>
          </p:nvPr>
        </p:nvSpPr>
        <p:spPr/>
        <p:txBody>
          <a:bodyPr/>
          <a:lstStyle/>
          <a:p>
            <a:r>
              <a:rPr lang="en-US"/>
              <a:t>Prepared by : Tissa Wijesuriya</a:t>
            </a:r>
          </a:p>
        </p:txBody>
      </p:sp>
      <p:sp>
        <p:nvSpPr>
          <p:cNvPr id="6" name="Slide Number Placeholder 5">
            <a:extLst>
              <a:ext uri="{FF2B5EF4-FFF2-40B4-BE49-F238E27FC236}">
                <a16:creationId xmlns:a16="http://schemas.microsoft.com/office/drawing/2014/main" id="{75197AE4-AA47-4E14-8FFE-171FAE47F49E}"/>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6964151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04727B71-B4B6-4823-80A1-68C40B475118}"/>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15568" y="6356350"/>
            <a:ext cx="2743200" cy="365125"/>
          </a:xfrm>
        </p:spPr>
        <p:txBody>
          <a:bodyPr/>
          <a:lstStyle/>
          <a:p>
            <a:fld id="{94AC8DD5-04DB-4140-A7D0-0A96B01538D7}" type="datetime1">
              <a:rPr lang="en-US" smtClean="0"/>
              <a:t>3/29/2022</a:t>
            </a:fld>
            <a:endParaRPr lang="en-US"/>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r>
              <a:rPr lang="en-US"/>
              <a:t>Prepared by : Tissa Wijesuriya</a:t>
            </a:r>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2969953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AEDC5C-2E87-49C6-AB07-A95E5F39ED8E}"/>
              </a:ext>
            </a:extLst>
          </p:cNvPr>
          <p:cNvSpPr/>
          <p:nvPr/>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57D88DE-E462-4C8A-BF99-609390DFB781}"/>
              </a:ext>
            </a:extLst>
          </p:cNvPr>
          <p:cNvSpPr/>
          <p:nvPr/>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b">
            <a:normAutofit/>
          </a:bodyPr>
          <a:lstStyle>
            <a:lvl1pPr>
              <a:defRPr sz="6600"/>
            </a:lvl1pPr>
          </a:lstStyle>
          <a:p>
            <a:r>
              <a:rPr lang="en-US" dirty="0"/>
              <a:t>Click to edit Master title style</a:t>
            </a: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p:spPr>
        <p:txBody>
          <a:bodyPr anchor="ct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D48BFA7D-4401-4285-802B-1579165F0D6D}"/>
              </a:ext>
            </a:extLst>
          </p:cNvPr>
          <p:cNvSpPr>
            <a:spLocks noGrp="1"/>
          </p:cNvSpPr>
          <p:nvPr>
            <p:ph type="dt" sz="half" idx="10"/>
          </p:nvPr>
        </p:nvSpPr>
        <p:spPr/>
        <p:txBody>
          <a:bodyPr/>
          <a:lstStyle/>
          <a:p>
            <a:fld id="{5073723C-1AB8-46B5-B122-52AE2FFA3F1C}" type="datetime1">
              <a:rPr lang="en-US" smtClean="0"/>
              <a:t>3/29/2022</a:t>
            </a:fld>
            <a:endParaRPr lang="en-US"/>
          </a:p>
        </p:txBody>
      </p:sp>
      <p:sp>
        <p:nvSpPr>
          <p:cNvPr id="5" name="Footer Placeholder 4">
            <a:extLst>
              <a:ext uri="{FF2B5EF4-FFF2-40B4-BE49-F238E27FC236}">
                <a16:creationId xmlns:a16="http://schemas.microsoft.com/office/drawing/2014/main" id="{49A909C5-AA19-4195-8376-9002D5DF4651}"/>
              </a:ext>
            </a:extLst>
          </p:cNvPr>
          <p:cNvSpPr>
            <a:spLocks noGrp="1"/>
          </p:cNvSpPr>
          <p:nvPr>
            <p:ph type="ftr" sz="quarter" idx="11"/>
          </p:nvPr>
        </p:nvSpPr>
        <p:spPr/>
        <p:txBody>
          <a:bodyPr/>
          <a:lstStyle/>
          <a:p>
            <a:r>
              <a:rPr lang="en-US"/>
              <a:t>Prepared by : Tissa Wijesuriya</a:t>
            </a:r>
          </a:p>
        </p:txBody>
      </p:sp>
      <p:sp>
        <p:nvSpPr>
          <p:cNvPr id="6" name="Slide Number Placeholder 5">
            <a:extLst>
              <a:ext uri="{FF2B5EF4-FFF2-40B4-BE49-F238E27FC236}">
                <a16:creationId xmlns:a16="http://schemas.microsoft.com/office/drawing/2014/main" id="{53AC3F32-46E0-47C8-8565-5969A475FDB0}"/>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9513520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76262E-36A0-40C6-ADE6-90CD9FB9B9EA}"/>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42677A9B-4D1D-4D80-912C-24570140A650}"/>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3DC8C98-510F-48C9-82B2-9E4F760A68DF}"/>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7A078AE-0BC3-48F9-87EC-2DB0CCE7E2AE}"/>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92A20DF-0829-4336-B59F-FF9D7AA9D8B6}"/>
              </a:ext>
            </a:extLst>
          </p:cNvPr>
          <p:cNvSpPr>
            <a:spLocks noGrp="1"/>
          </p:cNvSpPr>
          <p:nvPr>
            <p:ph sz="half" idx="1"/>
          </p:nvPr>
        </p:nvSpPr>
        <p:spPr>
          <a:xfrm>
            <a:off x="1115568"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935D01C-CF67-4DF6-B96C-FFC9D5BF847B}"/>
              </a:ext>
            </a:extLst>
          </p:cNvPr>
          <p:cNvSpPr>
            <a:spLocks noGrp="1"/>
          </p:cNvSpPr>
          <p:nvPr>
            <p:ph sz="half" idx="2"/>
          </p:nvPr>
        </p:nvSpPr>
        <p:spPr>
          <a:xfrm>
            <a:off x="6345936"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29BBD797-6031-4F82-8726-EAB757027FF5}"/>
              </a:ext>
            </a:extLst>
          </p:cNvPr>
          <p:cNvSpPr>
            <a:spLocks noGrp="1"/>
          </p:cNvSpPr>
          <p:nvPr>
            <p:ph type="dt" sz="half" idx="10"/>
          </p:nvPr>
        </p:nvSpPr>
        <p:spPr>
          <a:xfrm>
            <a:off x="1115568" y="6356350"/>
            <a:ext cx="2743200" cy="365125"/>
          </a:xfrm>
        </p:spPr>
        <p:txBody>
          <a:bodyPr/>
          <a:lstStyle/>
          <a:p>
            <a:fld id="{7FC31C23-61E5-4F83-8E10-270D4A19D100}" type="datetime1">
              <a:rPr lang="en-US" smtClean="0"/>
              <a:t>3/29/2022</a:t>
            </a:fld>
            <a:endParaRPr lang="en-US"/>
          </a:p>
        </p:txBody>
      </p:sp>
      <p:sp>
        <p:nvSpPr>
          <p:cNvPr id="6" name="Footer Placeholder 5">
            <a:extLst>
              <a:ext uri="{FF2B5EF4-FFF2-40B4-BE49-F238E27FC236}">
                <a16:creationId xmlns:a16="http://schemas.microsoft.com/office/drawing/2014/main" id="{76B3F71C-B897-4909-A75E-8716AD49C156}"/>
              </a:ext>
            </a:extLst>
          </p:cNvPr>
          <p:cNvSpPr>
            <a:spLocks noGrp="1"/>
          </p:cNvSpPr>
          <p:nvPr>
            <p:ph type="ftr" sz="quarter" idx="11"/>
          </p:nvPr>
        </p:nvSpPr>
        <p:spPr/>
        <p:txBody>
          <a:bodyPr/>
          <a:lstStyle/>
          <a:p>
            <a:r>
              <a:rPr lang="en-US"/>
              <a:t>Prepared by : Tissa Wijesuriya</a:t>
            </a:r>
          </a:p>
        </p:txBody>
      </p:sp>
      <p:sp>
        <p:nvSpPr>
          <p:cNvPr id="7" name="Slide Number Placeholder 6">
            <a:extLst>
              <a:ext uri="{FF2B5EF4-FFF2-40B4-BE49-F238E27FC236}">
                <a16:creationId xmlns:a16="http://schemas.microsoft.com/office/drawing/2014/main" id="{4F78BC14-5BB1-405F-A6F3-C07230F085C8}"/>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4111683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299500CE-917A-4D03-A7DF-71D8EBBC1537}"/>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1115568" y="6356350"/>
            <a:ext cx="2743200" cy="365125"/>
          </a:xfrm>
        </p:spPr>
        <p:txBody>
          <a:bodyPr/>
          <a:lstStyle/>
          <a:p>
            <a:fld id="{CD167780-9E0F-4A46-984E-BCECDB0FEE3D}" type="datetime1">
              <a:rPr lang="en-US" smtClean="0"/>
              <a:t>3/29/2022</a:t>
            </a:fld>
            <a:endParaRPr lang="en-US"/>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r>
              <a:rPr lang="en-US"/>
              <a:t>Prepared by : Tissa Wijesuriya</a:t>
            </a:r>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4255151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dirty="0"/>
              <a:t>Click to edit Master title style</a:t>
            </a:r>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fld id="{86303A3F-6938-4325-B5E0-CF04C3205538}" type="datetime1">
              <a:rPr lang="en-US" smtClean="0"/>
              <a:t>3/29/2022</a:t>
            </a:fld>
            <a:endParaRPr lang="en-US"/>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r>
              <a:rPr lang="en-US"/>
              <a:t>Prepared by : Tissa Wijesuriya</a:t>
            </a:r>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472555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fld id="{98661647-8B59-4D59-9AC1-DAA306AE2521}" type="datetime1">
              <a:rPr lang="en-US" smtClean="0"/>
              <a:t>3/29/2022</a:t>
            </a:fld>
            <a:endParaRPr lang="en-US"/>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r>
              <a:rPr lang="en-US"/>
              <a:t>Prepared by : Tissa Wijesuriya</a:t>
            </a:r>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5618710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fld id="{E88CCD86-20E0-4ECD-A241-5739AE43CBBB}" type="datetime1">
              <a:rPr lang="en-US" smtClean="0"/>
              <a:t>3/29/2022</a:t>
            </a:fld>
            <a:endParaRPr lang="en-US" dirty="0"/>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r>
              <a:rPr lang="en-US"/>
              <a:t>Prepared by : Tissa Wijesuriya</a:t>
            </a:r>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41463150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fld id="{F9B035A5-4113-421E-9056-0062D8E81FD9}" type="datetime1">
              <a:rPr lang="en-US" smtClean="0"/>
              <a:t>3/29/2022</a:t>
            </a:fld>
            <a:endParaRPr lang="en-US"/>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r>
              <a:rPr lang="en-US"/>
              <a:t>Prepared by : Tissa Wijesuriya</a:t>
            </a:r>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9225595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F6886C1-2622-4DC5-9B6A-E9AFB94A5B9E}" type="datetime1">
              <a:rPr lang="en-US" smtClean="0"/>
              <a:t>3/29/2022</a:t>
            </a:fld>
            <a:endParaRPr lang="en-US"/>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Prepared by : Tissa Wijesuriya</a:t>
            </a:r>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2514952088"/>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79" r:id="rId6"/>
    <p:sldLayoutId id="2147483675" r:id="rId7"/>
    <p:sldLayoutId id="2147483676" r:id="rId8"/>
    <p:sldLayoutId id="2147483677" r:id="rId9"/>
    <p:sldLayoutId id="2147483678" r:id="rId10"/>
    <p:sldLayoutId id="2147483680"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3.xml.rels><?xml version="1.0" encoding="UTF-8" standalone="yes"?>
<Relationships xmlns="http://schemas.openxmlformats.org/package/2006/relationships"><Relationship Id="rId2" Type="http://schemas.openxmlformats.org/officeDocument/2006/relationships/image" Target="../media/image34.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6.svg"/><Relationship Id="rId2" Type="http://schemas.openxmlformats.org/officeDocument/2006/relationships/image" Target="../media/image35.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28" name="Rectangle 74">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5 Strategies For Effective Business Communication">
            <a:extLst>
              <a:ext uri="{FF2B5EF4-FFF2-40B4-BE49-F238E27FC236}">
                <a16:creationId xmlns:a16="http://schemas.microsoft.com/office/drawing/2014/main" id="{275E40EB-B5E4-4A8C-90C7-16B7544EDD5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5068" r="876"/>
          <a:stretch/>
        </p:blipFill>
        <p:spPr bwMode="auto">
          <a:xfrm>
            <a:off x="3523488" y="10"/>
            <a:ext cx="8668512" cy="6857990"/>
          </a:xfrm>
          <a:prstGeom prst="rect">
            <a:avLst/>
          </a:prstGeom>
          <a:noFill/>
          <a:extLst>
            <a:ext uri="{909E8E84-426E-40DD-AFC4-6F175D3DCCD1}">
              <a14:hiddenFill xmlns:a14="http://schemas.microsoft.com/office/drawing/2010/main">
                <a:solidFill>
                  <a:srgbClr val="FFFFFF"/>
                </a:solidFill>
              </a14:hiddenFill>
            </a:ext>
          </a:extLst>
        </p:spPr>
      </p:pic>
      <p:sp>
        <p:nvSpPr>
          <p:cNvPr id="1029" name="Rectangle 76">
            <a:extLst>
              <a:ext uri="{FF2B5EF4-FFF2-40B4-BE49-F238E27FC236}">
                <a16:creationId xmlns:a16="http://schemas.microsoft.com/office/drawing/2014/main" id="{A44CD100-6267-4E62-AA64-2182A3A6A1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3D600AC-E0A9-443A-B863-62168582CE54}"/>
              </a:ext>
            </a:extLst>
          </p:cNvPr>
          <p:cNvSpPr>
            <a:spLocks noGrp="1"/>
          </p:cNvSpPr>
          <p:nvPr>
            <p:ph type="ctrTitle"/>
          </p:nvPr>
        </p:nvSpPr>
        <p:spPr>
          <a:xfrm>
            <a:off x="477980" y="1122363"/>
            <a:ext cx="4503453" cy="3204134"/>
          </a:xfrm>
        </p:spPr>
        <p:txBody>
          <a:bodyPr anchor="b">
            <a:normAutofit fontScale="90000"/>
          </a:bodyPr>
          <a:lstStyle/>
          <a:p>
            <a:r>
              <a:rPr lang="en-US" sz="4100" dirty="0"/>
              <a:t>Business Communication &amp; Skills Development</a:t>
            </a:r>
            <a:br>
              <a:rPr lang="en-US" sz="4100" dirty="0"/>
            </a:br>
            <a:br>
              <a:rPr lang="en-US" sz="4100" dirty="0"/>
            </a:br>
            <a:r>
              <a:rPr lang="en-US" sz="4100" dirty="0"/>
              <a:t>Level 1-Semester 1</a:t>
            </a:r>
          </a:p>
        </p:txBody>
      </p:sp>
      <p:sp>
        <p:nvSpPr>
          <p:cNvPr id="3" name="Subtitle 2">
            <a:extLst>
              <a:ext uri="{FF2B5EF4-FFF2-40B4-BE49-F238E27FC236}">
                <a16:creationId xmlns:a16="http://schemas.microsoft.com/office/drawing/2014/main" id="{2EB4C5AF-13E6-4AD6-A31C-D83D812C13D6}"/>
              </a:ext>
            </a:extLst>
          </p:cNvPr>
          <p:cNvSpPr>
            <a:spLocks noGrp="1"/>
          </p:cNvSpPr>
          <p:nvPr>
            <p:ph type="subTitle" idx="1"/>
          </p:nvPr>
        </p:nvSpPr>
        <p:spPr>
          <a:xfrm>
            <a:off x="477978" y="4676871"/>
            <a:ext cx="5895526" cy="2034813"/>
          </a:xfrm>
        </p:spPr>
        <p:txBody>
          <a:bodyPr>
            <a:normAutofit/>
          </a:bodyPr>
          <a:lstStyle/>
          <a:p>
            <a:r>
              <a:rPr lang="en-US" sz="1600" b="0" i="0" dirty="0">
                <a:effectLst/>
                <a:latin typeface="Times New Roman" panose="02020603050405020304" pitchFamily="18" charset="0"/>
                <a:cs typeface="Times New Roman" panose="02020603050405020304" pitchFamily="18" charset="0"/>
              </a:rPr>
              <a:t>Prepared by : Tissa Wijesuriya</a:t>
            </a:r>
          </a:p>
          <a:p>
            <a:r>
              <a:rPr lang="en-US" sz="1600" b="0" i="0" dirty="0">
                <a:effectLst/>
                <a:latin typeface="Times New Roman" panose="02020603050405020304" pitchFamily="18" charset="0"/>
                <a:cs typeface="Times New Roman" panose="02020603050405020304" pitchFamily="18" charset="0"/>
              </a:rPr>
              <a:t>	PGDE (English Medium) –</a:t>
            </a:r>
            <a:r>
              <a:rPr lang="en-US" sz="1600" dirty="0">
                <a:latin typeface="Times New Roman" panose="02020603050405020304" pitchFamily="18" charset="0"/>
                <a:cs typeface="Times New Roman" panose="02020603050405020304" pitchFamily="18" charset="0"/>
              </a:rPr>
              <a:t> The U</a:t>
            </a:r>
            <a:r>
              <a:rPr lang="en-US" sz="1600" b="0" i="0" dirty="0">
                <a:effectLst/>
                <a:latin typeface="Times New Roman" panose="02020603050405020304" pitchFamily="18" charset="0"/>
                <a:cs typeface="Times New Roman" panose="02020603050405020304" pitchFamily="18" charset="0"/>
              </a:rPr>
              <a:t>niversity of Colombo </a:t>
            </a:r>
          </a:p>
          <a:p>
            <a:r>
              <a:rPr lang="en-US" sz="1600" b="0" i="0" dirty="0">
                <a:effectLst/>
                <a:latin typeface="Times New Roman" panose="02020603050405020304" pitchFamily="18" charset="0"/>
                <a:cs typeface="Times New Roman" panose="02020603050405020304" pitchFamily="18" charset="0"/>
              </a:rPr>
              <a:t> 	B.A. (The University of  Kelaniya)</a:t>
            </a:r>
          </a:p>
          <a:p>
            <a:r>
              <a:rPr lang="en-US" sz="1600" b="0" i="0" dirty="0">
                <a:effectLst/>
                <a:latin typeface="Times New Roman" panose="02020603050405020304" pitchFamily="18" charset="0"/>
                <a:cs typeface="Times New Roman" panose="02020603050405020304" pitchFamily="18" charset="0"/>
              </a:rPr>
              <a:t>	Advanced English Diploma. (The University of Colombo)</a:t>
            </a:r>
          </a:p>
          <a:p>
            <a:r>
              <a:rPr lang="en-US" sz="1600" b="0" i="0" dirty="0">
                <a:effectLst/>
                <a:latin typeface="Times New Roman" panose="02020603050405020304" pitchFamily="18" charset="0"/>
                <a:cs typeface="Times New Roman" panose="02020603050405020304" pitchFamily="18" charset="0"/>
              </a:rPr>
              <a:t> 	MACO Diploma </a:t>
            </a:r>
            <a:r>
              <a:rPr lang="en-US" sz="1600" dirty="0">
                <a:latin typeface="Times New Roman" panose="02020603050405020304" pitchFamily="18" charset="0"/>
                <a:cs typeface="Times New Roman" panose="02020603050405020304" pitchFamily="18" charset="0"/>
              </a:rPr>
              <a:t>(The U</a:t>
            </a:r>
            <a:r>
              <a:rPr lang="en-US" sz="1600" b="0" i="0" dirty="0">
                <a:effectLst/>
                <a:latin typeface="Times New Roman" panose="02020603050405020304" pitchFamily="18" charset="0"/>
                <a:cs typeface="Times New Roman" panose="02020603050405020304" pitchFamily="18" charset="0"/>
              </a:rPr>
              <a:t>niversity </a:t>
            </a:r>
            <a:r>
              <a:rPr lang="en-US" sz="1600" b="0" i="0">
                <a:effectLst/>
                <a:latin typeface="Times New Roman" panose="02020603050405020304" pitchFamily="18" charset="0"/>
                <a:cs typeface="Times New Roman" panose="02020603050405020304" pitchFamily="18" charset="0"/>
              </a:rPr>
              <a:t>of Kelaniya)</a:t>
            </a:r>
            <a:endParaRPr lang="en-US" dirty="0">
              <a:latin typeface="Times New Roman" panose="02020603050405020304" pitchFamily="18" charset="0"/>
              <a:cs typeface="Times New Roman" panose="02020603050405020304" pitchFamily="18" charset="0"/>
            </a:endParaRPr>
          </a:p>
        </p:txBody>
      </p:sp>
      <p:sp>
        <p:nvSpPr>
          <p:cNvPr id="79" name="Rectangle 78">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1" name="Rectangle 80">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7E131EA4-44C2-4953-9992-7F3D06543B26}"/>
              </a:ext>
            </a:extLst>
          </p:cNvPr>
          <p:cNvSpPr>
            <a:spLocks noGrp="1"/>
          </p:cNvSpPr>
          <p:nvPr>
            <p:ph type="sldNum" sz="quarter" idx="12"/>
          </p:nvPr>
        </p:nvSpPr>
        <p:spPr/>
        <p:txBody>
          <a:bodyPr/>
          <a:lstStyle/>
          <a:p>
            <a:fld id="{B2DC25EE-239B-4C5F-AAD1-255A7D5F1EE2}" type="slidenum">
              <a:rPr lang="en-US" smtClean="0"/>
              <a:t>1</a:t>
            </a:fld>
            <a:endParaRPr lang="en-US" dirty="0"/>
          </a:p>
        </p:txBody>
      </p:sp>
    </p:spTree>
    <p:extLst>
      <p:ext uri="{BB962C8B-B14F-4D97-AF65-F5344CB8AC3E}">
        <p14:creationId xmlns:p14="http://schemas.microsoft.com/office/powerpoint/2010/main" val="2689329247"/>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D1A2CED-DA9B-4CCF-8215-CFC65FE716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562DFC44-A40C-4573-9230-B3EDB3EC8E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260019"/>
            <a:ext cx="11167447" cy="5933012"/>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EDDDC6E-26F4-46AB-93C0-2F9CA4318B87}"/>
              </a:ext>
            </a:extLst>
          </p:cNvPr>
          <p:cNvSpPr>
            <a:spLocks noGrp="1"/>
          </p:cNvSpPr>
          <p:nvPr>
            <p:ph type="title"/>
          </p:nvPr>
        </p:nvSpPr>
        <p:spPr>
          <a:xfrm>
            <a:off x="1115568" y="509521"/>
            <a:ext cx="10232136" cy="1014984"/>
          </a:xfrm>
        </p:spPr>
        <p:txBody>
          <a:bodyPr>
            <a:normAutofit/>
          </a:bodyPr>
          <a:lstStyle/>
          <a:p>
            <a:r>
              <a:rPr lang="en-US" sz="3600" b="1" dirty="0">
                <a:latin typeface="Times New Roman" panose="02020603050405020304" pitchFamily="18" charset="0"/>
                <a:cs typeface="Times New Roman" panose="02020603050405020304" pitchFamily="18" charset="0"/>
              </a:rPr>
              <a:t>Why business communication is important?(Cont.)</a:t>
            </a:r>
          </a:p>
        </p:txBody>
      </p:sp>
      <p:sp>
        <p:nvSpPr>
          <p:cNvPr id="13" name="Rectangle 12">
            <a:extLst>
              <a:ext uri="{FF2B5EF4-FFF2-40B4-BE49-F238E27FC236}">
                <a16:creationId xmlns:a16="http://schemas.microsoft.com/office/drawing/2014/main" id="{15589D35-CF9F-4DE9-A792-8571A09E9B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658327"/>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7" name="Content Placeholder 2">
            <a:extLst>
              <a:ext uri="{FF2B5EF4-FFF2-40B4-BE49-F238E27FC236}">
                <a16:creationId xmlns:a16="http://schemas.microsoft.com/office/drawing/2014/main" id="{C0F241D0-0F49-245F-EF93-A86AAB24B842}"/>
              </a:ext>
            </a:extLst>
          </p:cNvPr>
          <p:cNvGraphicFramePr>
            <a:graphicFrameLocks noGrp="1"/>
          </p:cNvGraphicFramePr>
          <p:nvPr>
            <p:ph idx="1"/>
            <p:extLst>
              <p:ext uri="{D42A27DB-BD31-4B8C-83A1-F6EECF244321}">
                <p14:modId xmlns:p14="http://schemas.microsoft.com/office/powerpoint/2010/main" val="135989715"/>
              </p:ext>
            </p:extLst>
          </p:nvPr>
        </p:nvGraphicFramePr>
        <p:xfrm>
          <a:off x="1115568" y="1673352"/>
          <a:ext cx="10232136" cy="43342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Footer Placeholder 2">
            <a:extLst>
              <a:ext uri="{FF2B5EF4-FFF2-40B4-BE49-F238E27FC236}">
                <a16:creationId xmlns:a16="http://schemas.microsoft.com/office/drawing/2014/main" id="{5643288A-78EA-4ACB-8C3F-F98AFBEA283B}"/>
              </a:ext>
            </a:extLst>
          </p:cNvPr>
          <p:cNvSpPr>
            <a:spLocks noGrp="1"/>
          </p:cNvSpPr>
          <p:nvPr>
            <p:ph type="ftr" sz="quarter" idx="11"/>
          </p:nvPr>
        </p:nvSpPr>
        <p:spPr/>
        <p:txBody>
          <a:bodyPr/>
          <a:lstStyle/>
          <a:p>
            <a:r>
              <a:rPr lang="en-US"/>
              <a:t>Prepared by : Tissa Wijesuriya</a:t>
            </a:r>
          </a:p>
        </p:txBody>
      </p:sp>
      <p:sp>
        <p:nvSpPr>
          <p:cNvPr id="4" name="Slide Number Placeholder 3">
            <a:extLst>
              <a:ext uri="{FF2B5EF4-FFF2-40B4-BE49-F238E27FC236}">
                <a16:creationId xmlns:a16="http://schemas.microsoft.com/office/drawing/2014/main" id="{9A2EFE40-6F48-412B-9B10-2733902D4C9D}"/>
              </a:ext>
            </a:extLst>
          </p:cNvPr>
          <p:cNvSpPr>
            <a:spLocks noGrp="1"/>
          </p:cNvSpPr>
          <p:nvPr>
            <p:ph type="sldNum" sz="quarter" idx="12"/>
          </p:nvPr>
        </p:nvSpPr>
        <p:spPr/>
        <p:txBody>
          <a:bodyPr/>
          <a:lstStyle/>
          <a:p>
            <a:fld id="{B2DC25EE-239B-4C5F-AAD1-255A7D5F1EE2}" type="slidenum">
              <a:rPr lang="en-US" smtClean="0"/>
              <a:t>10</a:t>
            </a:fld>
            <a:endParaRPr lang="en-US"/>
          </a:p>
        </p:txBody>
      </p:sp>
    </p:spTree>
    <p:extLst>
      <p:ext uri="{BB962C8B-B14F-4D97-AF65-F5344CB8AC3E}">
        <p14:creationId xmlns:p14="http://schemas.microsoft.com/office/powerpoint/2010/main" val="9579364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5042E2-F593-4B27-A373-421DAF028A61}"/>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Activity 3</a:t>
            </a:r>
          </a:p>
        </p:txBody>
      </p:sp>
      <p:sp>
        <p:nvSpPr>
          <p:cNvPr id="3" name="Content Placeholder 2">
            <a:extLst>
              <a:ext uri="{FF2B5EF4-FFF2-40B4-BE49-F238E27FC236}">
                <a16:creationId xmlns:a16="http://schemas.microsoft.com/office/drawing/2014/main" id="{307D2270-A1D3-406A-AC12-F491B5786E60}"/>
              </a:ext>
            </a:extLst>
          </p:cNvPr>
          <p:cNvSpPr>
            <a:spLocks noGrp="1"/>
          </p:cNvSpPr>
          <p:nvPr>
            <p:ph idx="1"/>
          </p:nvPr>
        </p:nvSpPr>
        <p:spPr/>
        <p:txBody>
          <a:bodyPr/>
          <a:lstStyle/>
          <a:p>
            <a:pPr marL="514350" indent="-514350">
              <a:buFont typeface="+mj-lt"/>
              <a:buAutoNum type="arabicParenR"/>
            </a:pPr>
            <a:r>
              <a:rPr lang="en-US" dirty="0">
                <a:latin typeface="Times New Roman" panose="02020603050405020304" pitchFamily="18" charset="0"/>
                <a:cs typeface="Times New Roman" panose="02020603050405020304" pitchFamily="18" charset="0"/>
              </a:rPr>
              <a:t>What is the importance of business communication? Give your ideas and explain the reasons for the importance.</a:t>
            </a:r>
          </a:p>
        </p:txBody>
      </p:sp>
      <p:sp>
        <p:nvSpPr>
          <p:cNvPr id="4" name="Footer Placeholder 3">
            <a:extLst>
              <a:ext uri="{FF2B5EF4-FFF2-40B4-BE49-F238E27FC236}">
                <a16:creationId xmlns:a16="http://schemas.microsoft.com/office/drawing/2014/main" id="{D5557C98-30A4-4790-AC39-BF34649B4BC2}"/>
              </a:ext>
            </a:extLst>
          </p:cNvPr>
          <p:cNvSpPr>
            <a:spLocks noGrp="1"/>
          </p:cNvSpPr>
          <p:nvPr>
            <p:ph type="ftr" sz="quarter" idx="11"/>
          </p:nvPr>
        </p:nvSpPr>
        <p:spPr/>
        <p:txBody>
          <a:bodyPr/>
          <a:lstStyle/>
          <a:p>
            <a:r>
              <a:rPr lang="en-US">
                <a:latin typeface="Times New Roman" panose="02020603050405020304" pitchFamily="18" charset="0"/>
                <a:cs typeface="Times New Roman" panose="02020603050405020304" pitchFamily="18" charset="0"/>
              </a:rPr>
              <a:t>Prepared by : Tissa Wijesuriya</a:t>
            </a:r>
          </a:p>
        </p:txBody>
      </p:sp>
      <p:sp>
        <p:nvSpPr>
          <p:cNvPr id="5" name="Slide Number Placeholder 4">
            <a:extLst>
              <a:ext uri="{FF2B5EF4-FFF2-40B4-BE49-F238E27FC236}">
                <a16:creationId xmlns:a16="http://schemas.microsoft.com/office/drawing/2014/main" id="{00382A4B-A403-4768-9EEE-C3130EA2A51E}"/>
              </a:ext>
            </a:extLst>
          </p:cNvPr>
          <p:cNvSpPr>
            <a:spLocks noGrp="1"/>
          </p:cNvSpPr>
          <p:nvPr>
            <p:ph type="sldNum" sz="quarter" idx="12"/>
          </p:nvPr>
        </p:nvSpPr>
        <p:spPr/>
        <p:txBody>
          <a:bodyPr/>
          <a:lstStyle/>
          <a:p>
            <a:fld id="{B2DC25EE-239B-4C5F-AAD1-255A7D5F1EE2}" type="slidenum">
              <a:rPr lang="en-US" smtClean="0">
                <a:latin typeface="Times New Roman" panose="02020603050405020304" pitchFamily="18" charset="0"/>
                <a:cs typeface="Times New Roman" panose="02020603050405020304" pitchFamily="18" charset="0"/>
              </a:rPr>
              <a:t>11</a:t>
            </a:fld>
            <a:endParaRPr lang="en-US">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5C6E570F-0FC9-46C5-80CE-EBA837DA289C}"/>
              </a:ext>
            </a:extLst>
          </p:cNvPr>
          <p:cNvSpPr/>
          <p:nvPr/>
        </p:nvSpPr>
        <p:spPr>
          <a:xfrm>
            <a:off x="0" y="0"/>
            <a:ext cx="12192000" cy="6858000"/>
          </a:xfrm>
          <a:prstGeom prst="rect">
            <a:avLst/>
          </a:prstGeom>
          <a:no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01810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81E1224E-6618-482E-BE87-321A7FC1CD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1B6FE5A-AD05-4B41-8B49-B6A41C2DC7B4}"/>
              </a:ext>
            </a:extLst>
          </p:cNvPr>
          <p:cNvSpPr>
            <a:spLocks noGrp="1"/>
          </p:cNvSpPr>
          <p:nvPr>
            <p:ph type="title"/>
          </p:nvPr>
        </p:nvSpPr>
        <p:spPr>
          <a:xfrm>
            <a:off x="659234" y="957447"/>
            <a:ext cx="3383280" cy="4943105"/>
          </a:xfrm>
        </p:spPr>
        <p:txBody>
          <a:bodyPr anchor="ctr">
            <a:normAutofit/>
          </a:bodyPr>
          <a:lstStyle/>
          <a:p>
            <a:r>
              <a:rPr lang="en-US" sz="3600" b="1" dirty="0">
                <a:latin typeface="Times New Roman" panose="02020603050405020304" pitchFamily="18" charset="0"/>
                <a:cs typeface="Times New Roman" panose="02020603050405020304" pitchFamily="18" charset="0"/>
              </a:rPr>
              <a:t>Business Communication caters to:</a:t>
            </a:r>
            <a:br>
              <a:rPr lang="en-US" sz="3600" b="1" dirty="0">
                <a:latin typeface="Times New Roman" panose="02020603050405020304" pitchFamily="18" charset="0"/>
                <a:cs typeface="Times New Roman" panose="02020603050405020304" pitchFamily="18" charset="0"/>
              </a:rPr>
            </a:br>
            <a:endParaRPr lang="en-US" sz="3600" b="1" dirty="0">
              <a:latin typeface="Times New Roman" panose="02020603050405020304" pitchFamily="18" charset="0"/>
              <a:cs typeface="Times New Roman" panose="02020603050405020304" pitchFamily="18" charset="0"/>
            </a:endParaRPr>
          </a:p>
        </p:txBody>
      </p:sp>
      <p:sp>
        <p:nvSpPr>
          <p:cNvPr id="26" name="Rectangle 25">
            <a:extLst>
              <a:ext uri="{FF2B5EF4-FFF2-40B4-BE49-F238E27FC236}">
                <a16:creationId xmlns:a16="http://schemas.microsoft.com/office/drawing/2014/main" id="{066346BE-FDB4-4772-A696-0719490ABD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938126"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 name="Rectangle 27">
            <a:extLst>
              <a:ext uri="{FF2B5EF4-FFF2-40B4-BE49-F238E27FC236}">
                <a16:creationId xmlns:a16="http://schemas.microsoft.com/office/drawing/2014/main" id="{FB92FFCE-0C90-454E-AA25-D4EE9A6C39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9234" y="6163056"/>
            <a:ext cx="338328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10" name="Content Placeholder 2">
            <a:extLst>
              <a:ext uri="{FF2B5EF4-FFF2-40B4-BE49-F238E27FC236}">
                <a16:creationId xmlns:a16="http://schemas.microsoft.com/office/drawing/2014/main" id="{065DAC78-9A41-CCBD-687A-9776BB094CF8}"/>
              </a:ext>
            </a:extLst>
          </p:cNvPr>
          <p:cNvGraphicFramePr>
            <a:graphicFrameLocks noGrp="1"/>
          </p:cNvGraphicFramePr>
          <p:nvPr>
            <p:ph idx="1"/>
            <p:extLst>
              <p:ext uri="{D42A27DB-BD31-4B8C-83A1-F6EECF244321}">
                <p14:modId xmlns:p14="http://schemas.microsoft.com/office/powerpoint/2010/main" val="3171153044"/>
              </p:ext>
            </p:extLst>
          </p:nvPr>
        </p:nvGraphicFramePr>
        <p:xfrm>
          <a:off x="4553712" y="621792"/>
          <a:ext cx="6812280" cy="55412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Footer Placeholder 3">
            <a:extLst>
              <a:ext uri="{FF2B5EF4-FFF2-40B4-BE49-F238E27FC236}">
                <a16:creationId xmlns:a16="http://schemas.microsoft.com/office/drawing/2014/main" id="{3E6EEE87-D9C9-498B-8543-D8EDC56BF8D4}"/>
              </a:ext>
            </a:extLst>
          </p:cNvPr>
          <p:cNvSpPr>
            <a:spLocks noGrp="1"/>
          </p:cNvSpPr>
          <p:nvPr>
            <p:ph type="ftr" sz="quarter" idx="11"/>
          </p:nvPr>
        </p:nvSpPr>
        <p:spPr/>
        <p:txBody>
          <a:bodyPr/>
          <a:lstStyle/>
          <a:p>
            <a:r>
              <a:rPr lang="en-US"/>
              <a:t>Prepared by : Tissa Wijesuriya</a:t>
            </a:r>
          </a:p>
        </p:txBody>
      </p:sp>
      <p:sp>
        <p:nvSpPr>
          <p:cNvPr id="12" name="Slide Number Placeholder 11">
            <a:extLst>
              <a:ext uri="{FF2B5EF4-FFF2-40B4-BE49-F238E27FC236}">
                <a16:creationId xmlns:a16="http://schemas.microsoft.com/office/drawing/2014/main" id="{2B6EF9C4-B1EC-4AF1-B057-167105CAF76D}"/>
              </a:ext>
            </a:extLst>
          </p:cNvPr>
          <p:cNvSpPr>
            <a:spLocks noGrp="1"/>
          </p:cNvSpPr>
          <p:nvPr>
            <p:ph type="sldNum" sz="quarter" idx="12"/>
          </p:nvPr>
        </p:nvSpPr>
        <p:spPr/>
        <p:txBody>
          <a:bodyPr/>
          <a:lstStyle/>
          <a:p>
            <a:fld id="{B2DC25EE-239B-4C5F-AAD1-255A7D5F1EE2}" type="slidenum">
              <a:rPr lang="en-US" smtClean="0"/>
              <a:t>12</a:t>
            </a:fld>
            <a:endParaRPr lang="en-US"/>
          </a:p>
        </p:txBody>
      </p:sp>
    </p:spTree>
    <p:extLst>
      <p:ext uri="{BB962C8B-B14F-4D97-AF65-F5344CB8AC3E}">
        <p14:creationId xmlns:p14="http://schemas.microsoft.com/office/powerpoint/2010/main" val="11374965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5DF40726-9B19-4165-9C26-757D16E19E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6ED6936-AAE4-4662-805E-AADB97CEAA63}"/>
              </a:ext>
            </a:extLst>
          </p:cNvPr>
          <p:cNvSpPr>
            <a:spLocks noGrp="1"/>
          </p:cNvSpPr>
          <p:nvPr>
            <p:ph type="title"/>
          </p:nvPr>
        </p:nvSpPr>
        <p:spPr>
          <a:xfrm>
            <a:off x="605792" y="421127"/>
            <a:ext cx="9762097" cy="536921"/>
          </a:xfrm>
        </p:spPr>
        <p:txBody>
          <a:bodyPr anchor="b">
            <a:normAutofit fontScale="90000"/>
          </a:bodyPr>
          <a:lstStyle/>
          <a:p>
            <a:r>
              <a:rPr lang="en-US" sz="3600" b="1" dirty="0"/>
              <a:t>Read the text given and answer all the questions</a:t>
            </a:r>
          </a:p>
        </p:txBody>
      </p:sp>
      <p:sp>
        <p:nvSpPr>
          <p:cNvPr id="3" name="Content Placeholder 2">
            <a:extLst>
              <a:ext uri="{FF2B5EF4-FFF2-40B4-BE49-F238E27FC236}">
                <a16:creationId xmlns:a16="http://schemas.microsoft.com/office/drawing/2014/main" id="{A754D874-209D-4E26-9471-2E4D9D9B2822}"/>
              </a:ext>
            </a:extLst>
          </p:cNvPr>
          <p:cNvSpPr>
            <a:spLocks noGrp="1"/>
          </p:cNvSpPr>
          <p:nvPr>
            <p:ph idx="1"/>
          </p:nvPr>
        </p:nvSpPr>
        <p:spPr>
          <a:xfrm>
            <a:off x="347356" y="1275771"/>
            <a:ext cx="8525021" cy="5845294"/>
          </a:xfrm>
        </p:spPr>
        <p:txBody>
          <a:bodyPr>
            <a:noAutofit/>
          </a:bodyPr>
          <a:lstStyle/>
          <a:p>
            <a:pPr>
              <a:lnSpc>
                <a:spcPct val="100000"/>
              </a:lnSpc>
            </a:pPr>
            <a:r>
              <a:rPr lang="en-US" sz="2000" dirty="0">
                <a:latin typeface="Times New Roman" panose="02020603050405020304" pitchFamily="18" charset="0"/>
                <a:cs typeface="Times New Roman" panose="02020603050405020304" pitchFamily="18" charset="0"/>
              </a:rPr>
              <a:t>The Edison lamp from our Attic is dated January 27, 1880. It is a product of the continued improvements Edison made to the 1879 bulb. Even though it is over a hundred years old, this bulb looks very much like the light bulbs lighting your house right now. The base, or socket, on this 19th century lamp is similar to the ones still used today. It was one of the most important features of Edison's lamp and electrical system. The label on this bulb reads, </a:t>
            </a:r>
            <a:r>
              <a:rPr lang="en-US" sz="2000" b="1" dirty="0">
                <a:latin typeface="Times New Roman" panose="02020603050405020304" pitchFamily="18" charset="0"/>
                <a:cs typeface="Times New Roman" panose="02020603050405020304" pitchFamily="18" charset="0"/>
              </a:rPr>
              <a:t>"New Type Edison Lamp. Patented Jan. 27, 1880, OTHER EDISON PATENTS." </a:t>
            </a:r>
            <a:endParaRPr lang="en-US" sz="2000" dirty="0">
              <a:latin typeface="Times New Roman" panose="02020603050405020304" pitchFamily="18" charset="0"/>
              <a:cs typeface="Times New Roman" panose="02020603050405020304" pitchFamily="18" charset="0"/>
            </a:endParaRPr>
          </a:p>
          <a:p>
            <a:pPr marL="0" indent="0">
              <a:lnSpc>
                <a:spcPct val="100000"/>
              </a:lnSpc>
              <a:buNone/>
            </a:pPr>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"Before I got through," he recalled, "I tested no fewer than 6,000 vegetable  growths, and ransacked the world for the most suitable filament material." </a:t>
            </a:r>
          </a:p>
          <a:p>
            <a:pPr marL="0" indent="0">
              <a:lnSpc>
                <a:spcPct val="100000"/>
              </a:lnSpc>
              <a:buNone/>
            </a:pPr>
            <a:r>
              <a:rPr lang="en-US" sz="2000" b="1" dirty="0">
                <a:latin typeface="Times New Roman" panose="02020603050405020304" pitchFamily="18" charset="0"/>
                <a:cs typeface="Times New Roman" panose="02020603050405020304" pitchFamily="18" charset="0"/>
              </a:rPr>
              <a:t>"The electric light has caused me the greatest amount of study and has required the most elaborate experiments," he wrote. "I was never myself discouraged or inclined to be hopeless of success. I cannot say the same for all my associates." </a:t>
            </a:r>
          </a:p>
          <a:p>
            <a:pPr marL="0" indent="0">
              <a:lnSpc>
                <a:spcPct val="100000"/>
              </a:lnSpc>
              <a:buNone/>
            </a:pPr>
            <a:r>
              <a:rPr lang="en-US" sz="2000" b="1" dirty="0">
                <a:latin typeface="Times New Roman" panose="02020603050405020304" pitchFamily="18" charset="0"/>
                <a:cs typeface="Times New Roman" panose="02020603050405020304" pitchFamily="18" charset="0"/>
              </a:rPr>
              <a:t>"Genius is one percent inspiration and ninety-nine percent perspiration." </a:t>
            </a:r>
          </a:p>
        </p:txBody>
      </p:sp>
      <p:pic>
        <p:nvPicPr>
          <p:cNvPr id="7" name="Picture 6">
            <a:extLst>
              <a:ext uri="{FF2B5EF4-FFF2-40B4-BE49-F238E27FC236}">
                <a16:creationId xmlns:a16="http://schemas.microsoft.com/office/drawing/2014/main" id="{B7F80202-C7D6-44B9-9646-EE0E4054D8E5}"/>
              </a:ext>
            </a:extLst>
          </p:cNvPr>
          <p:cNvPicPr>
            <a:picLocks noChangeAspect="1"/>
          </p:cNvPicPr>
          <p:nvPr/>
        </p:nvPicPr>
        <p:blipFill rotWithShape="1">
          <a:blip r:embed="rId2">
            <a:extLst>
              <a:ext uri="{28A0092B-C50C-407E-A947-70E740481C1C}">
                <a14:useLocalDpi xmlns:a14="http://schemas.microsoft.com/office/drawing/2010/main" val="0"/>
              </a:ext>
            </a:extLst>
          </a:blip>
          <a:srcRect l="27561" r="2" b="2"/>
          <a:stretch/>
        </p:blipFill>
        <p:spPr>
          <a:xfrm>
            <a:off x="8872377" y="1537812"/>
            <a:ext cx="3319623" cy="3304335"/>
          </a:xfrm>
          <a:prstGeom prst="rect">
            <a:avLst/>
          </a:prstGeom>
        </p:spPr>
      </p:pic>
      <p:sp>
        <p:nvSpPr>
          <p:cNvPr id="14" name="Rectangle 13">
            <a:extLst>
              <a:ext uri="{FF2B5EF4-FFF2-40B4-BE49-F238E27FC236}">
                <a16:creationId xmlns:a16="http://schemas.microsoft.com/office/drawing/2014/main" id="{2089CB41-F399-4AEB-980C-5BFB1049CB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6112341"/>
            <a:ext cx="1050645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1BFC967B-3DD6-463D-9DB9-6E4419AE0D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096768" y="3817404"/>
            <a:ext cx="54864" cy="457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Footer Placeholder 3">
            <a:extLst>
              <a:ext uri="{FF2B5EF4-FFF2-40B4-BE49-F238E27FC236}">
                <a16:creationId xmlns:a16="http://schemas.microsoft.com/office/drawing/2014/main" id="{CEFD0A4D-486B-4566-9397-EA31AC2F95ED}"/>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Prepared by : Tissa Wijesuriya</a:t>
            </a:r>
          </a:p>
        </p:txBody>
      </p:sp>
      <p:sp>
        <p:nvSpPr>
          <p:cNvPr id="5" name="Slide Number Placeholder 4">
            <a:extLst>
              <a:ext uri="{FF2B5EF4-FFF2-40B4-BE49-F238E27FC236}">
                <a16:creationId xmlns:a16="http://schemas.microsoft.com/office/drawing/2014/main" id="{20D9F88A-60E9-4C70-9DDC-87554683FBEC}"/>
              </a:ext>
            </a:extLst>
          </p:cNvPr>
          <p:cNvSpPr>
            <a:spLocks noGrp="1"/>
          </p:cNvSpPr>
          <p:nvPr>
            <p:ph type="sldNum" sz="quarter" idx="12"/>
          </p:nvPr>
        </p:nvSpPr>
        <p:spPr>
          <a:xfrm>
            <a:off x="8540496" y="6356350"/>
            <a:ext cx="2743200" cy="365125"/>
          </a:xfrm>
        </p:spPr>
        <p:txBody>
          <a:bodyPr>
            <a:normAutofit/>
          </a:bodyPr>
          <a:lstStyle/>
          <a:p>
            <a:pPr>
              <a:spcAft>
                <a:spcPts val="600"/>
              </a:spcAft>
            </a:pPr>
            <a:fld id="{B2DC25EE-239B-4C5F-AAD1-255A7D5F1EE2}" type="slidenum">
              <a:rPr lang="en-US" smtClean="0"/>
              <a:pPr>
                <a:spcAft>
                  <a:spcPts val="600"/>
                </a:spcAft>
              </a:pPr>
              <a:t>13</a:t>
            </a:fld>
            <a:endParaRPr lang="en-US"/>
          </a:p>
        </p:txBody>
      </p:sp>
    </p:spTree>
    <p:extLst>
      <p:ext uri="{BB962C8B-B14F-4D97-AF65-F5344CB8AC3E}">
        <p14:creationId xmlns:p14="http://schemas.microsoft.com/office/powerpoint/2010/main" val="14514252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73CAD4-D01C-4B1E-A558-BF6317929612}"/>
              </a:ext>
            </a:extLst>
          </p:cNvPr>
          <p:cNvSpPr>
            <a:spLocks noGrp="1"/>
          </p:cNvSpPr>
          <p:nvPr>
            <p:ph type="title"/>
          </p:nvPr>
        </p:nvSpPr>
        <p:spPr/>
        <p:txBody>
          <a:bodyPr/>
          <a:lstStyle/>
          <a:p>
            <a:r>
              <a:rPr lang="en-US" sz="4000" b="1" dirty="0"/>
              <a:t>Questions</a:t>
            </a:r>
            <a:endParaRPr lang="en-US" dirty="0"/>
          </a:p>
        </p:txBody>
      </p:sp>
      <p:sp>
        <p:nvSpPr>
          <p:cNvPr id="4" name="Footer Placeholder 3">
            <a:extLst>
              <a:ext uri="{FF2B5EF4-FFF2-40B4-BE49-F238E27FC236}">
                <a16:creationId xmlns:a16="http://schemas.microsoft.com/office/drawing/2014/main" id="{7D26248A-BB0B-4611-A5FB-EB20985A72E2}"/>
              </a:ext>
            </a:extLst>
          </p:cNvPr>
          <p:cNvSpPr>
            <a:spLocks noGrp="1"/>
          </p:cNvSpPr>
          <p:nvPr>
            <p:ph type="ftr" sz="quarter" idx="11"/>
          </p:nvPr>
        </p:nvSpPr>
        <p:spPr/>
        <p:txBody>
          <a:bodyPr/>
          <a:lstStyle/>
          <a:p>
            <a:r>
              <a:rPr lang="en-US"/>
              <a:t>Prepared by : Tissa Wijesuriya</a:t>
            </a:r>
          </a:p>
        </p:txBody>
      </p:sp>
      <p:sp>
        <p:nvSpPr>
          <p:cNvPr id="5" name="Slide Number Placeholder 4">
            <a:extLst>
              <a:ext uri="{FF2B5EF4-FFF2-40B4-BE49-F238E27FC236}">
                <a16:creationId xmlns:a16="http://schemas.microsoft.com/office/drawing/2014/main" id="{93285037-BE18-41DC-A03F-64D67C4AD960}"/>
              </a:ext>
            </a:extLst>
          </p:cNvPr>
          <p:cNvSpPr>
            <a:spLocks noGrp="1"/>
          </p:cNvSpPr>
          <p:nvPr>
            <p:ph type="sldNum" sz="quarter" idx="12"/>
          </p:nvPr>
        </p:nvSpPr>
        <p:spPr/>
        <p:txBody>
          <a:bodyPr/>
          <a:lstStyle/>
          <a:p>
            <a:fld id="{B2DC25EE-239B-4C5F-AAD1-255A7D5F1EE2}" type="slidenum">
              <a:rPr lang="en-US" smtClean="0"/>
              <a:t>14</a:t>
            </a:fld>
            <a:endParaRPr lang="en-US"/>
          </a:p>
        </p:txBody>
      </p:sp>
      <p:sp>
        <p:nvSpPr>
          <p:cNvPr id="6" name="Content Placeholder 2">
            <a:extLst>
              <a:ext uri="{FF2B5EF4-FFF2-40B4-BE49-F238E27FC236}">
                <a16:creationId xmlns:a16="http://schemas.microsoft.com/office/drawing/2014/main" id="{7A3A3586-1693-4EF8-9AD4-2A0CF1FAD46E}"/>
              </a:ext>
            </a:extLst>
          </p:cNvPr>
          <p:cNvSpPr>
            <a:spLocks noGrp="1"/>
          </p:cNvSpPr>
          <p:nvPr>
            <p:ph idx="1"/>
          </p:nvPr>
        </p:nvSpPr>
        <p:spPr>
          <a:xfrm>
            <a:off x="1116013" y="2320119"/>
            <a:ext cx="10167937" cy="3852081"/>
          </a:xfrm>
        </p:spPr>
        <p:txBody>
          <a:bodyPr>
            <a:normAutofit fontScale="85000" lnSpcReduction="10000"/>
          </a:bodyPr>
          <a:lstStyle/>
          <a:p>
            <a:pPr marL="514350" indent="-514350">
              <a:lnSpc>
                <a:spcPct val="100000"/>
              </a:lnSpc>
              <a:buFont typeface="+mj-lt"/>
              <a:buAutoNum type="arabicParenR"/>
            </a:pPr>
            <a:r>
              <a:rPr lang="en-US" sz="3200" dirty="0">
                <a:latin typeface="Times New Roman" panose="02020603050405020304" pitchFamily="18" charset="0"/>
                <a:cs typeface="Times New Roman" panose="02020603050405020304" pitchFamily="18" charset="0"/>
              </a:rPr>
              <a:t>What is the text about?</a:t>
            </a:r>
          </a:p>
          <a:p>
            <a:pPr marL="514350" indent="-514350">
              <a:lnSpc>
                <a:spcPct val="100000"/>
              </a:lnSpc>
              <a:buFont typeface="+mj-lt"/>
              <a:buAutoNum type="arabicParenR"/>
            </a:pPr>
            <a:r>
              <a:rPr lang="en-US" sz="3200" dirty="0">
                <a:latin typeface="Times New Roman" panose="02020603050405020304" pitchFamily="18" charset="0"/>
                <a:cs typeface="Times New Roman" panose="02020603050405020304" pitchFamily="18" charset="0"/>
              </a:rPr>
              <a:t>What is the invention mentioned in the text and who invented it?</a:t>
            </a:r>
          </a:p>
          <a:p>
            <a:pPr marL="514350" indent="-514350">
              <a:lnSpc>
                <a:spcPct val="100000"/>
              </a:lnSpc>
              <a:buFont typeface="+mj-lt"/>
              <a:buAutoNum type="arabicParenR"/>
            </a:pPr>
            <a:r>
              <a:rPr lang="en-US" sz="3200" dirty="0">
                <a:latin typeface="Times New Roman" panose="02020603050405020304" pitchFamily="18" charset="0"/>
                <a:cs typeface="Times New Roman" panose="02020603050405020304" pitchFamily="18" charset="0"/>
              </a:rPr>
              <a:t>What can you say about his invention? Did he invent it over one night?</a:t>
            </a:r>
          </a:p>
          <a:p>
            <a:pPr marL="514350" indent="-514350">
              <a:lnSpc>
                <a:spcPct val="100000"/>
              </a:lnSpc>
              <a:buFont typeface="+mj-lt"/>
              <a:buAutoNum type="arabicParenR"/>
            </a:pPr>
            <a:r>
              <a:rPr lang="en-US" sz="3200" dirty="0">
                <a:latin typeface="Times New Roman" panose="02020603050405020304" pitchFamily="18" charset="0"/>
                <a:cs typeface="Times New Roman" panose="02020603050405020304" pitchFamily="18" charset="0"/>
              </a:rPr>
              <a:t>Give your idea about the person who invented the bulb and comment his effort?</a:t>
            </a:r>
          </a:p>
          <a:p>
            <a:pPr marL="514350" indent="-514350">
              <a:lnSpc>
                <a:spcPct val="100000"/>
              </a:lnSpc>
              <a:buFont typeface="+mj-lt"/>
              <a:buAutoNum type="arabicParenR"/>
            </a:pPr>
            <a:r>
              <a:rPr lang="en-US" sz="3200" dirty="0">
                <a:latin typeface="Times New Roman" panose="02020603050405020304" pitchFamily="18" charset="0"/>
                <a:cs typeface="Times New Roman" panose="02020603050405020304" pitchFamily="18" charset="0"/>
              </a:rPr>
              <a:t>Can you present about another  great person like the person who is mentioned in the above text to the class?</a:t>
            </a:r>
          </a:p>
        </p:txBody>
      </p:sp>
    </p:spTree>
    <p:extLst>
      <p:ext uri="{BB962C8B-B14F-4D97-AF65-F5344CB8AC3E}">
        <p14:creationId xmlns:p14="http://schemas.microsoft.com/office/powerpoint/2010/main" val="14377032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6" name="Rectangle 25">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8" name="Rectangle 27">
            <a:extLst>
              <a:ext uri="{FF2B5EF4-FFF2-40B4-BE49-F238E27FC236}">
                <a16:creationId xmlns:a16="http://schemas.microsoft.com/office/drawing/2014/main" id="{C1A1C5D3-C053-4EE9-BE1A-419B6E27CC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0" name="Rectangle 29">
            <a:extLst>
              <a:ext uri="{FF2B5EF4-FFF2-40B4-BE49-F238E27FC236}">
                <a16:creationId xmlns:a16="http://schemas.microsoft.com/office/drawing/2014/main" id="{A3473CF9-37EB-43E7-89EF-D2D1C53D1D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03615" y="221673"/>
            <a:ext cx="8384770" cy="1332634"/>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C7EF987-BBAA-4908-B1A6-41D6768000F1}"/>
              </a:ext>
            </a:extLst>
          </p:cNvPr>
          <p:cNvSpPr>
            <a:spLocks noGrp="1"/>
          </p:cNvSpPr>
          <p:nvPr>
            <p:ph type="title"/>
          </p:nvPr>
        </p:nvSpPr>
        <p:spPr>
          <a:xfrm>
            <a:off x="2103121" y="310343"/>
            <a:ext cx="7985759" cy="868823"/>
          </a:xfrm>
        </p:spPr>
        <p:txBody>
          <a:bodyPr vert="horz" lIns="91440" tIns="45720" rIns="91440" bIns="45720" rtlCol="0" anchor="ctr">
            <a:normAutofit/>
          </a:bodyPr>
          <a:lstStyle/>
          <a:p>
            <a:pPr algn="ctr"/>
            <a:r>
              <a:rPr lang="en-US" sz="4000"/>
              <a:t>Thank You!!!</a:t>
            </a:r>
          </a:p>
        </p:txBody>
      </p:sp>
      <p:sp>
        <p:nvSpPr>
          <p:cNvPr id="32" name="Rectangle: Rounded Corners 31">
            <a:extLst>
              <a:ext uri="{FF2B5EF4-FFF2-40B4-BE49-F238E27FC236}">
                <a16:creationId xmlns:a16="http://schemas.microsoft.com/office/drawing/2014/main" id="{586B4EF9-43BA-4655-A6FF-1D8E21574C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3110" y="1211407"/>
            <a:ext cx="7225780" cy="685800"/>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a:ea typeface="+mn-ea"/>
              <a:cs typeface="+mn-cs"/>
            </a:endParaRPr>
          </a:p>
        </p:txBody>
      </p:sp>
      <p:pic>
        <p:nvPicPr>
          <p:cNvPr id="21" name="Graphic 20" descr="Handshake">
            <a:extLst>
              <a:ext uri="{FF2B5EF4-FFF2-40B4-BE49-F238E27FC236}">
                <a16:creationId xmlns:a16="http://schemas.microsoft.com/office/drawing/2014/main" id="{5EB8CF57-DA92-A216-BEFB-110F412D4A6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047744" y="2139484"/>
            <a:ext cx="4096512" cy="4096512"/>
          </a:xfrm>
          <a:prstGeom prst="rect">
            <a:avLst/>
          </a:prstGeom>
        </p:spPr>
      </p:pic>
      <p:sp>
        <p:nvSpPr>
          <p:cNvPr id="3" name="Footer Placeholder 2">
            <a:extLst>
              <a:ext uri="{FF2B5EF4-FFF2-40B4-BE49-F238E27FC236}">
                <a16:creationId xmlns:a16="http://schemas.microsoft.com/office/drawing/2014/main" id="{30A54FC1-08B3-4154-945B-E0663444EB61}"/>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pPr>
            <a:r>
              <a:rPr lang="en-US" kern="1200">
                <a:solidFill>
                  <a:schemeClr val="tx2">
                    <a:lumMod val="50000"/>
                    <a:lumOff val="50000"/>
                  </a:schemeClr>
                </a:solidFill>
                <a:latin typeface="+mn-lt"/>
                <a:ea typeface="+mn-ea"/>
                <a:cs typeface="+mn-cs"/>
              </a:rPr>
              <a:t>Prepared by : Tissa Wijesuriya</a:t>
            </a:r>
          </a:p>
        </p:txBody>
      </p:sp>
      <p:sp>
        <p:nvSpPr>
          <p:cNvPr id="4" name="Slide Number Placeholder 3">
            <a:extLst>
              <a:ext uri="{FF2B5EF4-FFF2-40B4-BE49-F238E27FC236}">
                <a16:creationId xmlns:a16="http://schemas.microsoft.com/office/drawing/2014/main" id="{CA5F7C00-AA29-4CF0-AD8A-813380A04FF7}"/>
              </a:ext>
            </a:extLst>
          </p:cNvPr>
          <p:cNvSpPr>
            <a:spLocks noGrp="1"/>
          </p:cNvSpPr>
          <p:nvPr>
            <p:ph type="sldNum" sz="quarter" idx="12"/>
          </p:nvPr>
        </p:nvSpPr>
        <p:spPr>
          <a:xfrm>
            <a:off x="8869680" y="6356350"/>
            <a:ext cx="2743200" cy="365125"/>
          </a:xfrm>
        </p:spPr>
        <p:txBody>
          <a:bodyPr vert="horz" lIns="91440" tIns="45720" rIns="91440" bIns="45720" rtlCol="0" anchor="ctr">
            <a:normAutofit/>
          </a:bodyPr>
          <a:lstStyle/>
          <a:p>
            <a:pPr>
              <a:spcAft>
                <a:spcPts val="600"/>
              </a:spcAft>
            </a:pPr>
            <a:fld id="{B2DC25EE-239B-4C5F-AAD1-255A7D5F1EE2}" type="slidenum">
              <a:rPr lang="en-US">
                <a:solidFill>
                  <a:schemeClr val="tx2">
                    <a:lumMod val="50000"/>
                    <a:lumOff val="50000"/>
                  </a:schemeClr>
                </a:solidFill>
              </a:rPr>
              <a:pPr>
                <a:spcAft>
                  <a:spcPts val="600"/>
                </a:spcAft>
              </a:pPr>
              <a:t>15</a:t>
            </a:fld>
            <a:endParaRPr lang="en-US">
              <a:solidFill>
                <a:schemeClr val="tx2">
                  <a:lumMod val="50000"/>
                  <a:lumOff val="50000"/>
                </a:schemeClr>
              </a:solidFill>
            </a:endParaRPr>
          </a:p>
        </p:txBody>
      </p:sp>
    </p:spTree>
    <p:extLst>
      <p:ext uri="{BB962C8B-B14F-4D97-AF65-F5344CB8AC3E}">
        <p14:creationId xmlns:p14="http://schemas.microsoft.com/office/powerpoint/2010/main" val="27169243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C9A9DA9-7DC8-488B-A882-123947B0F3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57F6BDD4-E066-4008-8011-6CC31AEB45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9575" y="633619"/>
            <a:ext cx="6838569" cy="5495925"/>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20A5E00-67AF-46D7-A536-41747BD6D3BA}"/>
              </a:ext>
            </a:extLst>
          </p:cNvPr>
          <p:cNvSpPr>
            <a:spLocks noGrp="1"/>
          </p:cNvSpPr>
          <p:nvPr>
            <p:ph type="title"/>
          </p:nvPr>
        </p:nvSpPr>
        <p:spPr>
          <a:xfrm>
            <a:off x="841246" y="978619"/>
            <a:ext cx="5991244" cy="1106424"/>
          </a:xfrm>
        </p:spPr>
        <p:txBody>
          <a:bodyPr>
            <a:normAutofit/>
          </a:bodyPr>
          <a:lstStyle/>
          <a:p>
            <a:r>
              <a:rPr lang="en-US" sz="3600" b="1" dirty="0">
                <a:latin typeface="Times New Roman" panose="02020603050405020304" pitchFamily="18" charset="0"/>
                <a:cs typeface="Times New Roman" panose="02020603050405020304" pitchFamily="18" charset="0"/>
              </a:rPr>
              <a:t>W</a:t>
            </a:r>
            <a:r>
              <a:rPr lang="en-US" sz="3600" b="1" i="0" dirty="0">
                <a:effectLst/>
                <a:latin typeface="Times New Roman" panose="02020603050405020304" pitchFamily="18" charset="0"/>
                <a:cs typeface="Times New Roman" panose="02020603050405020304" pitchFamily="18" charset="0"/>
              </a:rPr>
              <a:t>hat is communication?</a:t>
            </a:r>
            <a:endParaRPr lang="en-US" sz="3600" b="1" dirty="0">
              <a:latin typeface="Times New Roman" panose="02020603050405020304" pitchFamily="18" charset="0"/>
              <a:cs typeface="Times New Roman" panose="02020603050405020304" pitchFamily="18" charset="0"/>
            </a:endParaRPr>
          </a:p>
        </p:txBody>
      </p:sp>
      <p:sp>
        <p:nvSpPr>
          <p:cNvPr id="14" name="Rectangle 13">
            <a:extLst>
              <a:ext uri="{FF2B5EF4-FFF2-40B4-BE49-F238E27FC236}">
                <a16:creationId xmlns:a16="http://schemas.microsoft.com/office/drawing/2014/main" id="{2711A8FB-68FC-45FC-B01E-38F809E2D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567" y="1171300"/>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2A865FE3-5FC9-4049-87CF-30019C46C0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7458" y="2093976"/>
            <a:ext cx="5846683"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D60A03D7-FA5C-4D26-991E-F433C089E032}"/>
              </a:ext>
            </a:extLst>
          </p:cNvPr>
          <p:cNvSpPr>
            <a:spLocks noGrp="1"/>
          </p:cNvSpPr>
          <p:nvPr>
            <p:ph idx="1"/>
          </p:nvPr>
        </p:nvSpPr>
        <p:spPr>
          <a:xfrm>
            <a:off x="729234" y="2150192"/>
            <a:ext cx="5993892" cy="3560251"/>
          </a:xfrm>
        </p:spPr>
        <p:txBody>
          <a:bodyPr>
            <a:normAutofit/>
          </a:bodyPr>
          <a:lstStyle/>
          <a:p>
            <a:r>
              <a:rPr lang="en-US" sz="1800" b="0" i="0" dirty="0">
                <a:effectLst/>
                <a:latin typeface="Roboto" panose="02000000000000000000" pitchFamily="2" charset="0"/>
              </a:rPr>
              <a:t>Communication is a process of exchanging information ideas, thoughts, feeling emotions through speech, signals, writing or behaviour </a:t>
            </a:r>
          </a:p>
          <a:p>
            <a:r>
              <a:rPr lang="en-US" sz="1800" dirty="0">
                <a:latin typeface="Roboto" panose="02000000000000000000" pitchFamily="2" charset="0"/>
              </a:rPr>
              <a:t>Communication is the process of sending and receiving information among people</a:t>
            </a:r>
          </a:p>
        </p:txBody>
      </p:sp>
      <p:pic>
        <p:nvPicPr>
          <p:cNvPr id="7" name="Graphic 6" descr="Subtitles">
            <a:extLst>
              <a:ext uri="{FF2B5EF4-FFF2-40B4-BE49-F238E27FC236}">
                <a16:creationId xmlns:a16="http://schemas.microsoft.com/office/drawing/2014/main" id="{032247CA-4F00-BC80-C6A5-63AE47EB734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679814" y="1329879"/>
            <a:ext cx="4097657" cy="4097657"/>
          </a:xfrm>
          <a:prstGeom prst="rect">
            <a:avLst/>
          </a:prstGeom>
        </p:spPr>
      </p:pic>
      <p:sp>
        <p:nvSpPr>
          <p:cNvPr id="5" name="Rectangle 4">
            <a:extLst>
              <a:ext uri="{FF2B5EF4-FFF2-40B4-BE49-F238E27FC236}">
                <a16:creationId xmlns:a16="http://schemas.microsoft.com/office/drawing/2014/main" id="{CAB1A2E7-4A1C-482F-BBE2-5B776E33E5EF}"/>
              </a:ext>
            </a:extLst>
          </p:cNvPr>
          <p:cNvSpPr/>
          <p:nvPr/>
        </p:nvSpPr>
        <p:spPr>
          <a:xfrm>
            <a:off x="1091820" y="4558351"/>
            <a:ext cx="1501255" cy="1571193"/>
          </a:xfrm>
          <a:prstGeom prst="rect">
            <a:avLst/>
          </a:prstGeom>
          <a:ln w="38100">
            <a:solidFill>
              <a:srgbClr val="002060"/>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Receiver</a:t>
            </a:r>
          </a:p>
          <a:p>
            <a:pPr algn="ctr"/>
            <a:endParaRPr lang="en-US" dirty="0"/>
          </a:p>
          <a:p>
            <a:pPr algn="ctr"/>
            <a:endParaRPr lang="en-US" dirty="0"/>
          </a:p>
          <a:p>
            <a:pPr algn="ctr"/>
            <a:endParaRPr lang="en-US" dirty="0"/>
          </a:p>
          <a:p>
            <a:pPr algn="ctr"/>
            <a:r>
              <a:rPr lang="en-US" dirty="0"/>
              <a:t>Sender</a:t>
            </a:r>
          </a:p>
        </p:txBody>
      </p:sp>
      <p:sp>
        <p:nvSpPr>
          <p:cNvPr id="11" name="Rectangle 10">
            <a:extLst>
              <a:ext uri="{FF2B5EF4-FFF2-40B4-BE49-F238E27FC236}">
                <a16:creationId xmlns:a16="http://schemas.microsoft.com/office/drawing/2014/main" id="{AB2A5976-1291-4BED-99E5-2BC00ABAE0AF}"/>
              </a:ext>
            </a:extLst>
          </p:cNvPr>
          <p:cNvSpPr/>
          <p:nvPr/>
        </p:nvSpPr>
        <p:spPr>
          <a:xfrm>
            <a:off x="4734260" y="4558351"/>
            <a:ext cx="1501255" cy="1571193"/>
          </a:xfrm>
          <a:prstGeom prst="rect">
            <a:avLst/>
          </a:prstGeom>
          <a:ln w="38100">
            <a:solidFill>
              <a:srgbClr val="002060"/>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Sender</a:t>
            </a:r>
          </a:p>
          <a:p>
            <a:pPr algn="ctr"/>
            <a:endParaRPr lang="en-US" dirty="0"/>
          </a:p>
          <a:p>
            <a:pPr algn="ctr"/>
            <a:endParaRPr lang="en-US" dirty="0"/>
          </a:p>
          <a:p>
            <a:pPr algn="ctr"/>
            <a:endParaRPr lang="en-US" dirty="0"/>
          </a:p>
          <a:p>
            <a:pPr algn="ctr"/>
            <a:r>
              <a:rPr lang="en-US" dirty="0"/>
              <a:t>Receiver</a:t>
            </a:r>
          </a:p>
        </p:txBody>
      </p:sp>
      <p:cxnSp>
        <p:nvCxnSpPr>
          <p:cNvPr id="8" name="Straight Arrow Connector 7">
            <a:extLst>
              <a:ext uri="{FF2B5EF4-FFF2-40B4-BE49-F238E27FC236}">
                <a16:creationId xmlns:a16="http://schemas.microsoft.com/office/drawing/2014/main" id="{1882D068-50EA-44CE-8175-395C65601508}"/>
              </a:ext>
            </a:extLst>
          </p:cNvPr>
          <p:cNvCxnSpPr/>
          <p:nvPr/>
        </p:nvCxnSpPr>
        <p:spPr>
          <a:xfrm>
            <a:off x="2620370" y="5708176"/>
            <a:ext cx="2129051" cy="0"/>
          </a:xfrm>
          <a:prstGeom prst="straightConnector1">
            <a:avLst/>
          </a:prstGeom>
          <a:ln w="5715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722E34C7-E51D-4447-894C-B6244763EC32}"/>
              </a:ext>
            </a:extLst>
          </p:cNvPr>
          <p:cNvCxnSpPr/>
          <p:nvPr/>
        </p:nvCxnSpPr>
        <p:spPr>
          <a:xfrm>
            <a:off x="2593075" y="4694830"/>
            <a:ext cx="2141185" cy="0"/>
          </a:xfrm>
          <a:prstGeom prst="straightConnector1">
            <a:avLst/>
          </a:prstGeom>
          <a:ln w="57150">
            <a:solidFill>
              <a:srgbClr val="00206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C2F4C58E-5497-4F72-8B85-B7C68BD3C535}"/>
              </a:ext>
            </a:extLst>
          </p:cNvPr>
          <p:cNvCxnSpPr/>
          <p:nvPr/>
        </p:nvCxnSpPr>
        <p:spPr>
          <a:xfrm>
            <a:off x="1821290" y="4926842"/>
            <a:ext cx="0" cy="781334"/>
          </a:xfrm>
          <a:prstGeom prst="straightConnector1">
            <a:avLst/>
          </a:prstGeom>
          <a:ln w="28575">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BDD71E67-88C7-4C3B-BA8C-6A9170E4F8E2}"/>
              </a:ext>
            </a:extLst>
          </p:cNvPr>
          <p:cNvCxnSpPr/>
          <p:nvPr/>
        </p:nvCxnSpPr>
        <p:spPr>
          <a:xfrm flipV="1">
            <a:off x="5484887" y="4940490"/>
            <a:ext cx="0" cy="767686"/>
          </a:xfrm>
          <a:prstGeom prst="straightConnector1">
            <a:avLst/>
          </a:prstGeom>
          <a:ln w="28575">
            <a:solidFill>
              <a:srgbClr val="002060"/>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405BB1BA-2936-4E06-A15D-3A993B02BD7A}"/>
              </a:ext>
            </a:extLst>
          </p:cNvPr>
          <p:cNvSpPr txBox="1"/>
          <p:nvPr/>
        </p:nvSpPr>
        <p:spPr>
          <a:xfrm>
            <a:off x="5484887" y="5084868"/>
            <a:ext cx="750626" cy="276999"/>
          </a:xfrm>
          <a:prstGeom prst="rect">
            <a:avLst/>
          </a:prstGeom>
          <a:noFill/>
        </p:spPr>
        <p:txBody>
          <a:bodyPr wrap="square" rtlCol="0">
            <a:spAutoFit/>
          </a:bodyPr>
          <a:lstStyle/>
          <a:p>
            <a:r>
              <a:rPr lang="en-US" sz="1200" dirty="0"/>
              <a:t>Decode</a:t>
            </a:r>
          </a:p>
        </p:txBody>
      </p:sp>
      <p:sp>
        <p:nvSpPr>
          <p:cNvPr id="23" name="Footer Placeholder 22">
            <a:extLst>
              <a:ext uri="{FF2B5EF4-FFF2-40B4-BE49-F238E27FC236}">
                <a16:creationId xmlns:a16="http://schemas.microsoft.com/office/drawing/2014/main" id="{C3D1C29E-A7DD-43F2-AEEB-BB483B207C10}"/>
              </a:ext>
            </a:extLst>
          </p:cNvPr>
          <p:cNvSpPr>
            <a:spLocks noGrp="1"/>
          </p:cNvSpPr>
          <p:nvPr>
            <p:ph type="ftr" sz="quarter" idx="11"/>
          </p:nvPr>
        </p:nvSpPr>
        <p:spPr/>
        <p:txBody>
          <a:bodyPr/>
          <a:lstStyle/>
          <a:p>
            <a:r>
              <a:rPr lang="en-US"/>
              <a:t>Prepared by : Tissa Wijesuriya</a:t>
            </a:r>
          </a:p>
        </p:txBody>
      </p:sp>
      <p:sp>
        <p:nvSpPr>
          <p:cNvPr id="24" name="Slide Number Placeholder 23">
            <a:extLst>
              <a:ext uri="{FF2B5EF4-FFF2-40B4-BE49-F238E27FC236}">
                <a16:creationId xmlns:a16="http://schemas.microsoft.com/office/drawing/2014/main" id="{B7167CEC-13F3-4E81-AF54-3A876326F4C4}"/>
              </a:ext>
            </a:extLst>
          </p:cNvPr>
          <p:cNvSpPr>
            <a:spLocks noGrp="1"/>
          </p:cNvSpPr>
          <p:nvPr>
            <p:ph type="sldNum" sz="quarter" idx="12"/>
          </p:nvPr>
        </p:nvSpPr>
        <p:spPr/>
        <p:txBody>
          <a:bodyPr/>
          <a:lstStyle/>
          <a:p>
            <a:fld id="{B2DC25EE-239B-4C5F-AAD1-255A7D5F1EE2}" type="slidenum">
              <a:rPr lang="en-US" smtClean="0"/>
              <a:t>2</a:t>
            </a:fld>
            <a:endParaRPr lang="en-US"/>
          </a:p>
        </p:txBody>
      </p:sp>
    </p:spTree>
    <p:extLst>
      <p:ext uri="{BB962C8B-B14F-4D97-AF65-F5344CB8AC3E}">
        <p14:creationId xmlns:p14="http://schemas.microsoft.com/office/powerpoint/2010/main" val="4324076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E85671-EA10-4932-BAC2-9E33A1C9CE4C}"/>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Activity 1</a:t>
            </a:r>
          </a:p>
        </p:txBody>
      </p:sp>
      <p:sp>
        <p:nvSpPr>
          <p:cNvPr id="3" name="Content Placeholder 2">
            <a:extLst>
              <a:ext uri="{FF2B5EF4-FFF2-40B4-BE49-F238E27FC236}">
                <a16:creationId xmlns:a16="http://schemas.microsoft.com/office/drawing/2014/main" id="{3F36DE25-65A3-457B-86A8-9418C9AB62BB}"/>
              </a:ext>
            </a:extLst>
          </p:cNvPr>
          <p:cNvSpPr>
            <a:spLocks noGrp="1"/>
          </p:cNvSpPr>
          <p:nvPr>
            <p:ph idx="1"/>
          </p:nvPr>
        </p:nvSpPr>
        <p:spPr/>
        <p:txBody>
          <a:bodyPr/>
          <a:lstStyle/>
          <a:p>
            <a:pPr marL="514350" indent="-514350">
              <a:buFont typeface="+mj-lt"/>
              <a:buAutoNum type="arabicParenR"/>
            </a:pPr>
            <a:r>
              <a:rPr lang="en-US" dirty="0">
                <a:latin typeface="Times New Roman" panose="02020603050405020304" pitchFamily="18" charset="0"/>
                <a:cs typeface="Times New Roman" panose="02020603050405020304" pitchFamily="18" charset="0"/>
              </a:rPr>
              <a:t>Forward your ideas on what is “communication”.</a:t>
            </a:r>
          </a:p>
          <a:p>
            <a:pPr marL="514350" indent="-514350">
              <a:buFont typeface="+mj-lt"/>
              <a:buAutoNum type="arabicParenR"/>
            </a:pPr>
            <a:r>
              <a:rPr lang="en-US" dirty="0">
                <a:latin typeface="Times New Roman" panose="02020603050405020304" pitchFamily="18" charset="0"/>
                <a:cs typeface="Times New Roman" panose="02020603050405020304" pitchFamily="18" charset="0"/>
              </a:rPr>
              <a:t>Make your own definition for communication and present it to the class </a:t>
            </a:r>
          </a:p>
        </p:txBody>
      </p:sp>
      <p:sp>
        <p:nvSpPr>
          <p:cNvPr id="4" name="Footer Placeholder 3">
            <a:extLst>
              <a:ext uri="{FF2B5EF4-FFF2-40B4-BE49-F238E27FC236}">
                <a16:creationId xmlns:a16="http://schemas.microsoft.com/office/drawing/2014/main" id="{C3D38C16-2459-47D3-B75B-5DD6C06247A6}"/>
              </a:ext>
            </a:extLst>
          </p:cNvPr>
          <p:cNvSpPr>
            <a:spLocks noGrp="1"/>
          </p:cNvSpPr>
          <p:nvPr>
            <p:ph type="ftr" sz="quarter" idx="11"/>
          </p:nvPr>
        </p:nvSpPr>
        <p:spPr/>
        <p:txBody>
          <a:bodyPr/>
          <a:lstStyle/>
          <a:p>
            <a:r>
              <a:rPr lang="en-US">
                <a:latin typeface="Times New Roman" panose="02020603050405020304" pitchFamily="18" charset="0"/>
                <a:cs typeface="Times New Roman" panose="02020603050405020304" pitchFamily="18" charset="0"/>
              </a:rPr>
              <a:t>Prepared by : Tissa Wijesuriya</a:t>
            </a:r>
          </a:p>
        </p:txBody>
      </p:sp>
      <p:sp>
        <p:nvSpPr>
          <p:cNvPr id="5" name="Slide Number Placeholder 4">
            <a:extLst>
              <a:ext uri="{FF2B5EF4-FFF2-40B4-BE49-F238E27FC236}">
                <a16:creationId xmlns:a16="http://schemas.microsoft.com/office/drawing/2014/main" id="{DDFB8E12-ED28-4746-B408-478C0C202F63}"/>
              </a:ext>
            </a:extLst>
          </p:cNvPr>
          <p:cNvSpPr>
            <a:spLocks noGrp="1"/>
          </p:cNvSpPr>
          <p:nvPr>
            <p:ph type="sldNum" sz="quarter" idx="12"/>
          </p:nvPr>
        </p:nvSpPr>
        <p:spPr/>
        <p:txBody>
          <a:bodyPr/>
          <a:lstStyle/>
          <a:p>
            <a:fld id="{B2DC25EE-239B-4C5F-AAD1-255A7D5F1EE2}" type="slidenum">
              <a:rPr lang="en-US" smtClean="0">
                <a:latin typeface="Times New Roman" panose="02020603050405020304" pitchFamily="18" charset="0"/>
                <a:cs typeface="Times New Roman" panose="02020603050405020304" pitchFamily="18" charset="0"/>
              </a:rPr>
              <a:t>3</a:t>
            </a:fld>
            <a:endParaRPr lang="en-US">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965A3143-F34C-48C8-B2FC-EAD18DB77F60}"/>
              </a:ext>
            </a:extLst>
          </p:cNvPr>
          <p:cNvSpPr/>
          <p:nvPr/>
        </p:nvSpPr>
        <p:spPr>
          <a:xfrm>
            <a:off x="0" y="0"/>
            <a:ext cx="12192000" cy="6858000"/>
          </a:xfrm>
          <a:prstGeom prst="rect">
            <a:avLst/>
          </a:prstGeom>
          <a:no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95828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2C1BB3-626E-47BB-8D91-2ED9385EE1DF}"/>
              </a:ext>
            </a:extLst>
          </p:cNvPr>
          <p:cNvSpPr>
            <a:spLocks noGrp="1"/>
          </p:cNvSpPr>
          <p:nvPr>
            <p:ph type="title"/>
          </p:nvPr>
        </p:nvSpPr>
        <p:spPr/>
        <p:txBody>
          <a:bodyPr/>
          <a:lstStyle/>
          <a:p>
            <a:r>
              <a:rPr lang="en-US" sz="3600" b="1" dirty="0">
                <a:latin typeface="Times New Roman" panose="02020603050405020304" pitchFamily="18" charset="0"/>
                <a:cs typeface="Times New Roman" panose="02020603050405020304" pitchFamily="18" charset="0"/>
              </a:rPr>
              <a:t>Communication Process</a:t>
            </a:r>
          </a:p>
        </p:txBody>
      </p:sp>
      <p:sp>
        <p:nvSpPr>
          <p:cNvPr id="3" name="Content Placeholder 2">
            <a:extLst>
              <a:ext uri="{FF2B5EF4-FFF2-40B4-BE49-F238E27FC236}">
                <a16:creationId xmlns:a16="http://schemas.microsoft.com/office/drawing/2014/main" id="{D7D9CE89-42A3-48E9-8B07-314B57309F04}"/>
              </a:ext>
            </a:extLst>
          </p:cNvPr>
          <p:cNvSpPr>
            <a:spLocks noGrp="1"/>
          </p:cNvSpPr>
          <p:nvPr>
            <p:ph idx="1"/>
          </p:nvPr>
        </p:nvSpPr>
        <p:spPr/>
        <p:txBody>
          <a:bodyPr/>
          <a:lstStyle/>
          <a:p>
            <a:r>
              <a:rPr lang="en-US" sz="2800" b="0" i="0" dirty="0">
                <a:effectLst/>
                <a:latin typeface="Roboto" panose="02000000000000000000" pitchFamily="2" charset="0"/>
              </a:rPr>
              <a:t>Communication is the process of conveying a message to others and requires six elements: a source, a message, a channel of communication, a receiver and the process of encoding and decoding</a:t>
            </a:r>
            <a:endParaRPr lang="en-US" sz="2800" dirty="0"/>
          </a:p>
          <a:p>
            <a:endParaRPr lang="en-US" dirty="0"/>
          </a:p>
        </p:txBody>
      </p:sp>
      <p:sp>
        <p:nvSpPr>
          <p:cNvPr id="4" name="Footer Placeholder 3">
            <a:extLst>
              <a:ext uri="{FF2B5EF4-FFF2-40B4-BE49-F238E27FC236}">
                <a16:creationId xmlns:a16="http://schemas.microsoft.com/office/drawing/2014/main" id="{B45A4D95-8AEA-46C6-BEEB-B89AE6E40F74}"/>
              </a:ext>
            </a:extLst>
          </p:cNvPr>
          <p:cNvSpPr>
            <a:spLocks noGrp="1"/>
          </p:cNvSpPr>
          <p:nvPr>
            <p:ph type="ftr" sz="quarter" idx="11"/>
          </p:nvPr>
        </p:nvSpPr>
        <p:spPr/>
        <p:txBody>
          <a:bodyPr/>
          <a:lstStyle/>
          <a:p>
            <a:r>
              <a:rPr lang="en-US" dirty="0"/>
              <a:t>Prepared by : Tissa Wijesuriya</a:t>
            </a:r>
          </a:p>
        </p:txBody>
      </p:sp>
      <p:sp>
        <p:nvSpPr>
          <p:cNvPr id="5" name="Slide Number Placeholder 4">
            <a:extLst>
              <a:ext uri="{FF2B5EF4-FFF2-40B4-BE49-F238E27FC236}">
                <a16:creationId xmlns:a16="http://schemas.microsoft.com/office/drawing/2014/main" id="{079DDC41-5B27-4D33-9288-519002464D3D}"/>
              </a:ext>
            </a:extLst>
          </p:cNvPr>
          <p:cNvSpPr>
            <a:spLocks noGrp="1"/>
          </p:cNvSpPr>
          <p:nvPr>
            <p:ph type="sldNum" sz="quarter" idx="12"/>
          </p:nvPr>
        </p:nvSpPr>
        <p:spPr/>
        <p:txBody>
          <a:bodyPr/>
          <a:lstStyle/>
          <a:p>
            <a:fld id="{B2DC25EE-239B-4C5F-AAD1-255A7D5F1EE2}" type="slidenum">
              <a:rPr lang="en-US" smtClean="0"/>
              <a:t>4</a:t>
            </a:fld>
            <a:endParaRPr lang="en-US" dirty="0"/>
          </a:p>
        </p:txBody>
      </p:sp>
      <p:sp>
        <p:nvSpPr>
          <p:cNvPr id="6" name="Rectangle 5">
            <a:extLst>
              <a:ext uri="{FF2B5EF4-FFF2-40B4-BE49-F238E27FC236}">
                <a16:creationId xmlns:a16="http://schemas.microsoft.com/office/drawing/2014/main" id="{259AEEF4-A75D-4F0B-9EEE-7A2E6E8F88DD}"/>
              </a:ext>
            </a:extLst>
          </p:cNvPr>
          <p:cNvSpPr/>
          <p:nvPr/>
        </p:nvSpPr>
        <p:spPr>
          <a:xfrm>
            <a:off x="1102130" y="4708478"/>
            <a:ext cx="1160060" cy="1463722"/>
          </a:xfrm>
          <a:prstGeom prst="rect">
            <a:avLst/>
          </a:prstGeom>
          <a:solidFill>
            <a:schemeClr val="tx2">
              <a:lumMod val="10000"/>
              <a:lumOff val="90000"/>
            </a:schemeClr>
          </a:solidFill>
          <a:ln w="28575">
            <a:solidFill>
              <a:srgbClr val="00206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Message Sender</a:t>
            </a:r>
          </a:p>
        </p:txBody>
      </p:sp>
      <p:sp>
        <p:nvSpPr>
          <p:cNvPr id="7" name="Rectangle 6">
            <a:extLst>
              <a:ext uri="{FF2B5EF4-FFF2-40B4-BE49-F238E27FC236}">
                <a16:creationId xmlns:a16="http://schemas.microsoft.com/office/drawing/2014/main" id="{D46D879D-F71A-4700-82F7-AED931C5F7D5}"/>
              </a:ext>
            </a:extLst>
          </p:cNvPr>
          <p:cNvSpPr/>
          <p:nvPr/>
        </p:nvSpPr>
        <p:spPr>
          <a:xfrm>
            <a:off x="5245353" y="4708478"/>
            <a:ext cx="1160060" cy="1463722"/>
          </a:xfrm>
          <a:prstGeom prst="rect">
            <a:avLst/>
          </a:prstGeom>
          <a:solidFill>
            <a:schemeClr val="tx2">
              <a:lumMod val="10000"/>
              <a:lumOff val="90000"/>
            </a:schemeClr>
          </a:solidFill>
          <a:ln w="28575">
            <a:solidFill>
              <a:srgbClr val="00206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Channel</a:t>
            </a:r>
          </a:p>
        </p:txBody>
      </p:sp>
      <p:sp>
        <p:nvSpPr>
          <p:cNvPr id="8" name="Rectangle 7">
            <a:extLst>
              <a:ext uri="{FF2B5EF4-FFF2-40B4-BE49-F238E27FC236}">
                <a16:creationId xmlns:a16="http://schemas.microsoft.com/office/drawing/2014/main" id="{CF29AD31-95F1-4B56-A254-409452432BF0}"/>
              </a:ext>
            </a:extLst>
          </p:cNvPr>
          <p:cNvSpPr/>
          <p:nvPr/>
        </p:nvSpPr>
        <p:spPr>
          <a:xfrm>
            <a:off x="9912096" y="4708478"/>
            <a:ext cx="1371600" cy="1463722"/>
          </a:xfrm>
          <a:prstGeom prst="rect">
            <a:avLst/>
          </a:prstGeom>
          <a:solidFill>
            <a:schemeClr val="tx2">
              <a:lumMod val="10000"/>
              <a:lumOff val="90000"/>
            </a:schemeClr>
          </a:solidFill>
          <a:ln w="28575">
            <a:solidFill>
              <a:srgbClr val="00206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Recipient/s</a:t>
            </a:r>
          </a:p>
          <a:p>
            <a:pPr algn="ctr"/>
            <a:r>
              <a:rPr lang="en-US" dirty="0"/>
              <a:t>feedback</a:t>
            </a:r>
          </a:p>
        </p:txBody>
      </p:sp>
      <p:sp>
        <p:nvSpPr>
          <p:cNvPr id="9" name="Oval 8">
            <a:extLst>
              <a:ext uri="{FF2B5EF4-FFF2-40B4-BE49-F238E27FC236}">
                <a16:creationId xmlns:a16="http://schemas.microsoft.com/office/drawing/2014/main" id="{0AFFDE60-38E6-41E1-ACFD-FA1FB0F8BD96}"/>
              </a:ext>
            </a:extLst>
          </p:cNvPr>
          <p:cNvSpPr/>
          <p:nvPr/>
        </p:nvSpPr>
        <p:spPr>
          <a:xfrm>
            <a:off x="3033635" y="4844955"/>
            <a:ext cx="1517677" cy="545910"/>
          </a:xfrm>
          <a:prstGeom prst="ellipse">
            <a:avLst/>
          </a:prstGeom>
          <a:solidFill>
            <a:schemeClr val="accent6">
              <a:lumMod val="40000"/>
              <a:lumOff val="60000"/>
            </a:schemeClr>
          </a:solidFill>
          <a:ln w="28575">
            <a:solidFill>
              <a:srgbClr val="00206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Encode</a:t>
            </a:r>
          </a:p>
        </p:txBody>
      </p:sp>
      <p:sp>
        <p:nvSpPr>
          <p:cNvPr id="10" name="Oval 9">
            <a:extLst>
              <a:ext uri="{FF2B5EF4-FFF2-40B4-BE49-F238E27FC236}">
                <a16:creationId xmlns:a16="http://schemas.microsoft.com/office/drawing/2014/main" id="{8404FC48-6B80-4D1F-AAA3-D3814FCC1396}"/>
              </a:ext>
            </a:extLst>
          </p:cNvPr>
          <p:cNvSpPr/>
          <p:nvPr/>
        </p:nvSpPr>
        <p:spPr>
          <a:xfrm>
            <a:off x="2994933" y="5508577"/>
            <a:ext cx="1517677" cy="545910"/>
          </a:xfrm>
          <a:prstGeom prst="ellipse">
            <a:avLst/>
          </a:prstGeom>
          <a:solidFill>
            <a:schemeClr val="accent1">
              <a:lumMod val="40000"/>
              <a:lumOff val="60000"/>
            </a:schemeClr>
          </a:solidFill>
          <a:ln w="28575">
            <a:solidFill>
              <a:srgbClr val="00206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Decode</a:t>
            </a:r>
          </a:p>
        </p:txBody>
      </p:sp>
      <p:sp>
        <p:nvSpPr>
          <p:cNvPr id="11" name="Oval 10">
            <a:extLst>
              <a:ext uri="{FF2B5EF4-FFF2-40B4-BE49-F238E27FC236}">
                <a16:creationId xmlns:a16="http://schemas.microsoft.com/office/drawing/2014/main" id="{8B2DB1FD-0875-46F7-8515-69BA1F394A54}"/>
              </a:ext>
            </a:extLst>
          </p:cNvPr>
          <p:cNvSpPr/>
          <p:nvPr/>
        </p:nvSpPr>
        <p:spPr>
          <a:xfrm>
            <a:off x="7260450" y="4831307"/>
            <a:ext cx="1665186" cy="545910"/>
          </a:xfrm>
          <a:prstGeom prst="ellipse">
            <a:avLst/>
          </a:prstGeom>
          <a:solidFill>
            <a:schemeClr val="accent1">
              <a:lumMod val="40000"/>
              <a:lumOff val="60000"/>
            </a:schemeClr>
          </a:solidFill>
          <a:ln w="28575">
            <a:solidFill>
              <a:srgbClr val="00206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Decode</a:t>
            </a:r>
          </a:p>
        </p:txBody>
      </p:sp>
      <p:sp>
        <p:nvSpPr>
          <p:cNvPr id="12" name="Oval 11">
            <a:extLst>
              <a:ext uri="{FF2B5EF4-FFF2-40B4-BE49-F238E27FC236}">
                <a16:creationId xmlns:a16="http://schemas.microsoft.com/office/drawing/2014/main" id="{49B109E6-A448-4076-9374-55417576E03F}"/>
              </a:ext>
            </a:extLst>
          </p:cNvPr>
          <p:cNvSpPr/>
          <p:nvPr/>
        </p:nvSpPr>
        <p:spPr>
          <a:xfrm>
            <a:off x="7260449" y="5551131"/>
            <a:ext cx="1665185" cy="545910"/>
          </a:xfrm>
          <a:prstGeom prst="ellipse">
            <a:avLst/>
          </a:prstGeom>
          <a:solidFill>
            <a:schemeClr val="accent6">
              <a:lumMod val="40000"/>
              <a:lumOff val="60000"/>
            </a:schemeClr>
          </a:solidFill>
          <a:ln w="28575">
            <a:solidFill>
              <a:srgbClr val="00206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Encode</a:t>
            </a:r>
          </a:p>
        </p:txBody>
      </p:sp>
      <p:cxnSp>
        <p:nvCxnSpPr>
          <p:cNvPr id="16" name="Straight Arrow Connector 15">
            <a:extLst>
              <a:ext uri="{FF2B5EF4-FFF2-40B4-BE49-F238E27FC236}">
                <a16:creationId xmlns:a16="http://schemas.microsoft.com/office/drawing/2014/main" id="{AB545EA4-DD23-4D3B-90DB-78CF209E8516}"/>
              </a:ext>
            </a:extLst>
          </p:cNvPr>
          <p:cNvCxnSpPr>
            <a:cxnSpLocks/>
          </p:cNvCxnSpPr>
          <p:nvPr/>
        </p:nvCxnSpPr>
        <p:spPr>
          <a:xfrm>
            <a:off x="4487346" y="5106536"/>
            <a:ext cx="758007" cy="0"/>
          </a:xfrm>
          <a:prstGeom prst="straightConnector1">
            <a:avLst/>
          </a:prstGeom>
          <a:ln w="5715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953D5D1B-648D-4189-9E37-0F5D818D8288}"/>
              </a:ext>
            </a:extLst>
          </p:cNvPr>
          <p:cNvCxnSpPr>
            <a:cxnSpLocks/>
            <a:stCxn id="11" idx="6"/>
          </p:cNvCxnSpPr>
          <p:nvPr/>
        </p:nvCxnSpPr>
        <p:spPr>
          <a:xfrm>
            <a:off x="8925636" y="5104262"/>
            <a:ext cx="986460" cy="0"/>
          </a:xfrm>
          <a:prstGeom prst="straightConnector1">
            <a:avLst/>
          </a:prstGeom>
          <a:ln w="5715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733E7E47-FF28-4673-A42B-77C3EBB6A7E1}"/>
              </a:ext>
            </a:extLst>
          </p:cNvPr>
          <p:cNvCxnSpPr>
            <a:stCxn id="12" idx="2"/>
          </p:cNvCxnSpPr>
          <p:nvPr/>
        </p:nvCxnSpPr>
        <p:spPr>
          <a:xfrm flipH="1">
            <a:off x="6405413" y="5824086"/>
            <a:ext cx="855036" cy="3508"/>
          </a:xfrm>
          <a:prstGeom prst="straightConnector1">
            <a:avLst/>
          </a:prstGeom>
          <a:ln w="5715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7567C175-E3CB-43E0-A3E7-1468E9078F46}"/>
              </a:ext>
            </a:extLst>
          </p:cNvPr>
          <p:cNvCxnSpPr>
            <a:cxnSpLocks/>
          </p:cNvCxnSpPr>
          <p:nvPr/>
        </p:nvCxnSpPr>
        <p:spPr>
          <a:xfrm flipH="1">
            <a:off x="2262190" y="5824086"/>
            <a:ext cx="816334" cy="0"/>
          </a:xfrm>
          <a:prstGeom prst="straightConnector1">
            <a:avLst/>
          </a:prstGeom>
          <a:ln w="5715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D6F0AEA3-BEAA-457C-A179-6CD19F2B3EF1}"/>
              </a:ext>
            </a:extLst>
          </p:cNvPr>
          <p:cNvCxnSpPr>
            <a:endCxn id="11" idx="2"/>
          </p:cNvCxnSpPr>
          <p:nvPr/>
        </p:nvCxnSpPr>
        <p:spPr>
          <a:xfrm>
            <a:off x="6405413" y="5104262"/>
            <a:ext cx="855037"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EFEB244-4349-4770-86AD-2C43C25FD236}"/>
              </a:ext>
            </a:extLst>
          </p:cNvPr>
          <p:cNvCxnSpPr>
            <a:stCxn id="12" idx="6"/>
          </p:cNvCxnSpPr>
          <p:nvPr/>
        </p:nvCxnSpPr>
        <p:spPr>
          <a:xfrm>
            <a:off x="8925634" y="5824086"/>
            <a:ext cx="986462"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E9A2A011-E602-4E49-8B64-7598029B20AC}"/>
              </a:ext>
            </a:extLst>
          </p:cNvPr>
          <p:cNvCxnSpPr>
            <a:stCxn id="10" idx="6"/>
          </p:cNvCxnSpPr>
          <p:nvPr/>
        </p:nvCxnSpPr>
        <p:spPr>
          <a:xfrm>
            <a:off x="4512610" y="5781532"/>
            <a:ext cx="732743"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B3D7FB4A-C741-4162-86A9-9E8605FDF5B8}"/>
              </a:ext>
            </a:extLst>
          </p:cNvPr>
          <p:cNvCxnSpPr>
            <a:endCxn id="9" idx="2"/>
          </p:cNvCxnSpPr>
          <p:nvPr/>
        </p:nvCxnSpPr>
        <p:spPr>
          <a:xfrm>
            <a:off x="2262190" y="5104262"/>
            <a:ext cx="771445" cy="13648"/>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630507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A2EE77-41F4-4AF7-937D-53AFF37ACE9D}"/>
              </a:ext>
            </a:extLst>
          </p:cNvPr>
          <p:cNvSpPr>
            <a:spLocks noGrp="1"/>
          </p:cNvSpPr>
          <p:nvPr>
            <p:ph type="title"/>
          </p:nvPr>
        </p:nvSpPr>
        <p:spPr/>
        <p:txBody>
          <a:bodyPr/>
          <a:lstStyle/>
          <a:p>
            <a:r>
              <a:rPr lang="en-US" sz="3600" b="1" dirty="0">
                <a:latin typeface="Times New Roman" panose="02020603050405020304" pitchFamily="18" charset="0"/>
                <a:cs typeface="Times New Roman" panose="02020603050405020304" pitchFamily="18" charset="0"/>
              </a:rPr>
              <a:t>What is Business Communication? </a:t>
            </a:r>
          </a:p>
        </p:txBody>
      </p:sp>
      <p:sp>
        <p:nvSpPr>
          <p:cNvPr id="3" name="Content Placeholder 2">
            <a:extLst>
              <a:ext uri="{FF2B5EF4-FFF2-40B4-BE49-F238E27FC236}">
                <a16:creationId xmlns:a16="http://schemas.microsoft.com/office/drawing/2014/main" id="{120D53CA-3A9A-4239-AF9E-DD8C1F8DEDEC}"/>
              </a:ext>
            </a:extLst>
          </p:cNvPr>
          <p:cNvSpPr>
            <a:spLocks noGrp="1"/>
          </p:cNvSpPr>
          <p:nvPr>
            <p:ph idx="1"/>
          </p:nvPr>
        </p:nvSpPr>
        <p:spPr/>
        <p:txBody>
          <a:bodyPr>
            <a:normAutofit fontScale="92500" lnSpcReduction="20000"/>
          </a:bodyPr>
          <a:lstStyle/>
          <a:p>
            <a:r>
              <a:rPr lang="en-US" b="0" i="0" dirty="0">
                <a:solidFill>
                  <a:srgbClr val="000000"/>
                </a:solidFill>
                <a:effectLst/>
                <a:latin typeface="Roboto" panose="02000000000000000000" pitchFamily="2" charset="0"/>
              </a:rPr>
              <a:t>Business communication is the process of sharing information between people within and outside a company in order to promote an organization's goals, objectives, aims and activities, as well as increase profits. </a:t>
            </a:r>
          </a:p>
          <a:p>
            <a:r>
              <a:rPr lang="en-US" b="0" i="0" dirty="0">
                <a:solidFill>
                  <a:srgbClr val="000000"/>
                </a:solidFill>
                <a:effectLst/>
                <a:latin typeface="Roboto" panose="02000000000000000000" pitchFamily="2" charset="0"/>
              </a:rPr>
              <a:t>The transmission of information within the business environment. The information may be transmitted - sent and received - between or among individuals. </a:t>
            </a:r>
          </a:p>
          <a:p>
            <a:r>
              <a:rPr lang="en-US" b="0" i="0" dirty="0">
                <a:solidFill>
                  <a:srgbClr val="000000"/>
                </a:solidFill>
                <a:effectLst/>
                <a:latin typeface="Roboto" panose="02000000000000000000" pitchFamily="2" charset="0"/>
              </a:rPr>
              <a:t>Business communication occurs between two or more parties to exchange business related information </a:t>
            </a:r>
          </a:p>
        </p:txBody>
      </p:sp>
      <p:sp>
        <p:nvSpPr>
          <p:cNvPr id="4" name="Footer Placeholder 3">
            <a:extLst>
              <a:ext uri="{FF2B5EF4-FFF2-40B4-BE49-F238E27FC236}">
                <a16:creationId xmlns:a16="http://schemas.microsoft.com/office/drawing/2014/main" id="{75682A2E-1D6A-4A14-AA5E-EDCC4465F068}"/>
              </a:ext>
            </a:extLst>
          </p:cNvPr>
          <p:cNvSpPr>
            <a:spLocks noGrp="1"/>
          </p:cNvSpPr>
          <p:nvPr>
            <p:ph type="ftr" sz="quarter" idx="11"/>
          </p:nvPr>
        </p:nvSpPr>
        <p:spPr/>
        <p:txBody>
          <a:bodyPr/>
          <a:lstStyle/>
          <a:p>
            <a:r>
              <a:rPr lang="en-US"/>
              <a:t>Prepared by : Tissa Wijesuriya</a:t>
            </a:r>
          </a:p>
        </p:txBody>
      </p:sp>
      <p:sp>
        <p:nvSpPr>
          <p:cNvPr id="6" name="Slide Number Placeholder 5">
            <a:extLst>
              <a:ext uri="{FF2B5EF4-FFF2-40B4-BE49-F238E27FC236}">
                <a16:creationId xmlns:a16="http://schemas.microsoft.com/office/drawing/2014/main" id="{11C9F886-B4B7-47C5-90DB-9C45EEA880AB}"/>
              </a:ext>
            </a:extLst>
          </p:cNvPr>
          <p:cNvSpPr>
            <a:spLocks noGrp="1"/>
          </p:cNvSpPr>
          <p:nvPr>
            <p:ph type="sldNum" sz="quarter" idx="12"/>
          </p:nvPr>
        </p:nvSpPr>
        <p:spPr/>
        <p:txBody>
          <a:bodyPr/>
          <a:lstStyle/>
          <a:p>
            <a:fld id="{B2DC25EE-239B-4C5F-AAD1-255A7D5F1EE2}" type="slidenum">
              <a:rPr lang="en-US" smtClean="0"/>
              <a:t>5</a:t>
            </a:fld>
            <a:endParaRPr lang="en-US"/>
          </a:p>
        </p:txBody>
      </p:sp>
    </p:spTree>
    <p:extLst>
      <p:ext uri="{BB962C8B-B14F-4D97-AF65-F5344CB8AC3E}">
        <p14:creationId xmlns:p14="http://schemas.microsoft.com/office/powerpoint/2010/main" val="1909073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645F98-B829-4E24-8078-BE1BF08353EA}"/>
              </a:ext>
            </a:extLst>
          </p:cNvPr>
          <p:cNvSpPr>
            <a:spLocks noGrp="1"/>
          </p:cNvSpPr>
          <p:nvPr>
            <p:ph type="title"/>
          </p:nvPr>
        </p:nvSpPr>
        <p:spPr/>
        <p:txBody>
          <a:bodyPr/>
          <a:lstStyle/>
          <a:p>
            <a:r>
              <a:rPr lang="en-US" sz="3600" b="1" dirty="0">
                <a:latin typeface="Times New Roman" panose="02020603050405020304" pitchFamily="18" charset="0"/>
                <a:cs typeface="Times New Roman" panose="02020603050405020304" pitchFamily="18" charset="0"/>
              </a:rPr>
              <a:t>What is Business Communication?(Cont.) </a:t>
            </a:r>
          </a:p>
        </p:txBody>
      </p:sp>
      <p:sp>
        <p:nvSpPr>
          <p:cNvPr id="3" name="Content Placeholder 2">
            <a:extLst>
              <a:ext uri="{FF2B5EF4-FFF2-40B4-BE49-F238E27FC236}">
                <a16:creationId xmlns:a16="http://schemas.microsoft.com/office/drawing/2014/main" id="{9BEC7A0D-FC5E-4B4B-BB94-AC8CAA51362B}"/>
              </a:ext>
            </a:extLst>
          </p:cNvPr>
          <p:cNvSpPr>
            <a:spLocks noGrp="1"/>
          </p:cNvSpPr>
          <p:nvPr>
            <p:ph idx="1"/>
          </p:nvPr>
        </p:nvSpPr>
        <p:spPr/>
        <p:txBody>
          <a:bodyPr>
            <a:normAutofit fontScale="92500" lnSpcReduction="10000"/>
          </a:bodyPr>
          <a:lstStyle/>
          <a:p>
            <a:r>
              <a:rPr lang="en-US" b="0" i="0" dirty="0">
                <a:solidFill>
                  <a:srgbClr val="000000"/>
                </a:solidFill>
                <a:effectLst/>
                <a:latin typeface="Roboto" panose="02000000000000000000" pitchFamily="2" charset="0"/>
              </a:rPr>
              <a:t>When the communication occurs between either two or more than two businesspeople for the purpose of effective organization and administration of business, then it is considered as  business Communication( Prof. J. Haste)</a:t>
            </a:r>
          </a:p>
          <a:p>
            <a:r>
              <a:rPr lang="en-US" b="0" i="0" dirty="0">
                <a:solidFill>
                  <a:srgbClr val="000000"/>
                </a:solidFill>
                <a:effectLst/>
                <a:latin typeface="Roboto" panose="02000000000000000000" pitchFamily="2" charset="0"/>
              </a:rPr>
              <a:t>Business communication as a system that is responsible to affect change throughout the whole organization- Risks and Grow </a:t>
            </a:r>
          </a:p>
          <a:p>
            <a:r>
              <a:rPr lang="en-US" b="0" i="0" dirty="0">
                <a:solidFill>
                  <a:srgbClr val="000000"/>
                </a:solidFill>
                <a:effectLst/>
                <a:latin typeface="Roboto" panose="02000000000000000000" pitchFamily="2" charset="0"/>
              </a:rPr>
              <a:t>Communication is exchang</a:t>
            </a:r>
            <a:r>
              <a:rPr lang="en-US" dirty="0">
                <a:solidFill>
                  <a:srgbClr val="000000"/>
                </a:solidFill>
                <a:latin typeface="Roboto" panose="02000000000000000000" pitchFamily="2" charset="0"/>
              </a:rPr>
              <a:t>ing </a:t>
            </a:r>
            <a:r>
              <a:rPr lang="en-US" b="0" i="0" dirty="0">
                <a:solidFill>
                  <a:srgbClr val="000000"/>
                </a:solidFill>
                <a:effectLst/>
                <a:latin typeface="Roboto" panose="02000000000000000000" pitchFamily="2" charset="0"/>
              </a:rPr>
              <a:t>business related different views, ideas, and news within the related parties. (W.H. Business)</a:t>
            </a:r>
            <a:endParaRPr lang="en-US" dirty="0"/>
          </a:p>
        </p:txBody>
      </p:sp>
      <p:sp>
        <p:nvSpPr>
          <p:cNvPr id="4" name="Footer Placeholder 3">
            <a:extLst>
              <a:ext uri="{FF2B5EF4-FFF2-40B4-BE49-F238E27FC236}">
                <a16:creationId xmlns:a16="http://schemas.microsoft.com/office/drawing/2014/main" id="{5CC7AA3E-6BBD-4BDE-B97F-BB330470EEF1}"/>
              </a:ext>
            </a:extLst>
          </p:cNvPr>
          <p:cNvSpPr>
            <a:spLocks noGrp="1"/>
          </p:cNvSpPr>
          <p:nvPr>
            <p:ph type="ftr" sz="quarter" idx="11"/>
          </p:nvPr>
        </p:nvSpPr>
        <p:spPr/>
        <p:txBody>
          <a:bodyPr/>
          <a:lstStyle/>
          <a:p>
            <a:r>
              <a:rPr lang="en-US"/>
              <a:t>Prepared by : Tissa Wijesuriya</a:t>
            </a:r>
          </a:p>
        </p:txBody>
      </p:sp>
      <p:sp>
        <p:nvSpPr>
          <p:cNvPr id="5" name="Slide Number Placeholder 4">
            <a:extLst>
              <a:ext uri="{FF2B5EF4-FFF2-40B4-BE49-F238E27FC236}">
                <a16:creationId xmlns:a16="http://schemas.microsoft.com/office/drawing/2014/main" id="{8F820B41-7E8F-4565-8B8B-5736F18C25AB}"/>
              </a:ext>
            </a:extLst>
          </p:cNvPr>
          <p:cNvSpPr>
            <a:spLocks noGrp="1"/>
          </p:cNvSpPr>
          <p:nvPr>
            <p:ph type="sldNum" sz="quarter" idx="12"/>
          </p:nvPr>
        </p:nvSpPr>
        <p:spPr/>
        <p:txBody>
          <a:bodyPr/>
          <a:lstStyle/>
          <a:p>
            <a:fld id="{B2DC25EE-239B-4C5F-AAD1-255A7D5F1EE2}" type="slidenum">
              <a:rPr lang="en-US" smtClean="0"/>
              <a:t>6</a:t>
            </a:fld>
            <a:endParaRPr lang="en-US"/>
          </a:p>
        </p:txBody>
      </p:sp>
    </p:spTree>
    <p:extLst>
      <p:ext uri="{BB962C8B-B14F-4D97-AF65-F5344CB8AC3E}">
        <p14:creationId xmlns:p14="http://schemas.microsoft.com/office/powerpoint/2010/main" val="4320321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FC2028-9C15-4915-8514-42596044E4B8}"/>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Activity 2</a:t>
            </a:r>
          </a:p>
        </p:txBody>
      </p:sp>
      <p:sp>
        <p:nvSpPr>
          <p:cNvPr id="3" name="Content Placeholder 2">
            <a:extLst>
              <a:ext uri="{FF2B5EF4-FFF2-40B4-BE49-F238E27FC236}">
                <a16:creationId xmlns:a16="http://schemas.microsoft.com/office/drawing/2014/main" id="{906828AC-9B0F-4462-B2AF-B3BCD8E15364}"/>
              </a:ext>
            </a:extLst>
          </p:cNvPr>
          <p:cNvSpPr>
            <a:spLocks noGrp="1"/>
          </p:cNvSpPr>
          <p:nvPr>
            <p:ph idx="1"/>
          </p:nvPr>
        </p:nvSpPr>
        <p:spPr/>
        <p:txBody>
          <a:bodyPr/>
          <a:lstStyle/>
          <a:p>
            <a:pPr marL="514350" indent="-514350">
              <a:buFont typeface="+mj-lt"/>
              <a:buAutoNum type="arabicParenR"/>
            </a:pPr>
            <a:r>
              <a:rPr lang="en-US" dirty="0">
                <a:latin typeface="Times New Roman" panose="02020603050405020304" pitchFamily="18" charset="0"/>
                <a:cs typeface="Times New Roman" panose="02020603050405020304" pitchFamily="18" charset="0"/>
              </a:rPr>
              <a:t>Forward your ideas on what is “business communication”.</a:t>
            </a:r>
          </a:p>
          <a:p>
            <a:pPr marL="514350" indent="-514350">
              <a:buFont typeface="+mj-lt"/>
              <a:buAutoNum type="arabicParenR"/>
            </a:pPr>
            <a:r>
              <a:rPr lang="en-US" dirty="0">
                <a:latin typeface="Times New Roman" panose="02020603050405020304" pitchFamily="18" charset="0"/>
                <a:cs typeface="Times New Roman" panose="02020603050405020304" pitchFamily="18" charset="0"/>
              </a:rPr>
              <a:t>Make your own definition for the business communication and present it to the class </a:t>
            </a:r>
          </a:p>
          <a:p>
            <a:endParaRPr lang="en-US"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38AF6A8A-4C3D-4BEC-BAD0-2CF6AE19B492}"/>
              </a:ext>
            </a:extLst>
          </p:cNvPr>
          <p:cNvSpPr>
            <a:spLocks noGrp="1"/>
          </p:cNvSpPr>
          <p:nvPr>
            <p:ph type="ftr" sz="quarter" idx="11"/>
          </p:nvPr>
        </p:nvSpPr>
        <p:spPr/>
        <p:txBody>
          <a:bodyPr/>
          <a:lstStyle/>
          <a:p>
            <a:r>
              <a:rPr lang="en-US">
                <a:latin typeface="Times New Roman" panose="02020603050405020304" pitchFamily="18" charset="0"/>
                <a:cs typeface="Times New Roman" panose="02020603050405020304" pitchFamily="18" charset="0"/>
              </a:rPr>
              <a:t>Prepared by : Tissa Wijesuriya</a:t>
            </a:r>
          </a:p>
        </p:txBody>
      </p:sp>
      <p:sp>
        <p:nvSpPr>
          <p:cNvPr id="5" name="Slide Number Placeholder 4">
            <a:extLst>
              <a:ext uri="{FF2B5EF4-FFF2-40B4-BE49-F238E27FC236}">
                <a16:creationId xmlns:a16="http://schemas.microsoft.com/office/drawing/2014/main" id="{9387CEDF-3310-4C26-B730-3D660FA939A6}"/>
              </a:ext>
            </a:extLst>
          </p:cNvPr>
          <p:cNvSpPr>
            <a:spLocks noGrp="1"/>
          </p:cNvSpPr>
          <p:nvPr>
            <p:ph type="sldNum" sz="quarter" idx="12"/>
          </p:nvPr>
        </p:nvSpPr>
        <p:spPr/>
        <p:txBody>
          <a:bodyPr/>
          <a:lstStyle/>
          <a:p>
            <a:fld id="{B2DC25EE-239B-4C5F-AAD1-255A7D5F1EE2}" type="slidenum">
              <a:rPr lang="en-US" smtClean="0">
                <a:latin typeface="Times New Roman" panose="02020603050405020304" pitchFamily="18" charset="0"/>
                <a:cs typeface="Times New Roman" panose="02020603050405020304" pitchFamily="18" charset="0"/>
              </a:rPr>
              <a:t>7</a:t>
            </a:fld>
            <a:endParaRPr lang="en-US">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DDD97C73-85A1-43A0-BF31-3540073C431B}"/>
              </a:ext>
            </a:extLst>
          </p:cNvPr>
          <p:cNvSpPr/>
          <p:nvPr/>
        </p:nvSpPr>
        <p:spPr>
          <a:xfrm>
            <a:off x="0" y="0"/>
            <a:ext cx="12192000" cy="6858000"/>
          </a:xfrm>
          <a:prstGeom prst="rect">
            <a:avLst/>
          </a:prstGeom>
          <a:no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331248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D1A2CED-DA9B-4CCF-8215-CFC65FE716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562DFC44-A40C-4573-9230-B3EDB3EC8E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260019"/>
            <a:ext cx="11167447" cy="5933012"/>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EDDDC6E-26F4-46AB-93C0-2F9CA4318B87}"/>
              </a:ext>
            </a:extLst>
          </p:cNvPr>
          <p:cNvSpPr>
            <a:spLocks noGrp="1"/>
          </p:cNvSpPr>
          <p:nvPr>
            <p:ph type="title"/>
          </p:nvPr>
        </p:nvSpPr>
        <p:spPr>
          <a:xfrm>
            <a:off x="1115568" y="509521"/>
            <a:ext cx="10232136" cy="1014984"/>
          </a:xfrm>
        </p:spPr>
        <p:txBody>
          <a:bodyPr>
            <a:normAutofit/>
          </a:bodyPr>
          <a:lstStyle/>
          <a:p>
            <a:r>
              <a:rPr lang="en-US" sz="3600" b="1" dirty="0">
                <a:latin typeface="Times New Roman" panose="02020603050405020304" pitchFamily="18" charset="0"/>
                <a:cs typeface="Times New Roman" panose="02020603050405020304" pitchFamily="18" charset="0"/>
              </a:rPr>
              <a:t>Why business communication is important </a:t>
            </a:r>
            <a:r>
              <a:rPr lang="en-US" b="0" i="0" dirty="0">
                <a:effectLst/>
                <a:latin typeface="Roboto" panose="02000000000000000000" pitchFamily="2" charset="0"/>
              </a:rPr>
              <a:t>?</a:t>
            </a:r>
            <a:endParaRPr lang="en-US" dirty="0"/>
          </a:p>
        </p:txBody>
      </p:sp>
      <p:sp>
        <p:nvSpPr>
          <p:cNvPr id="13" name="Rectangle 12">
            <a:extLst>
              <a:ext uri="{FF2B5EF4-FFF2-40B4-BE49-F238E27FC236}">
                <a16:creationId xmlns:a16="http://schemas.microsoft.com/office/drawing/2014/main" id="{15589D35-CF9F-4DE9-A792-8571A09E9B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658327"/>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7" name="Content Placeholder 2">
            <a:extLst>
              <a:ext uri="{FF2B5EF4-FFF2-40B4-BE49-F238E27FC236}">
                <a16:creationId xmlns:a16="http://schemas.microsoft.com/office/drawing/2014/main" id="{C0F241D0-0F49-245F-EF93-A86AAB24B842}"/>
              </a:ext>
            </a:extLst>
          </p:cNvPr>
          <p:cNvGraphicFramePr>
            <a:graphicFrameLocks noGrp="1"/>
          </p:cNvGraphicFramePr>
          <p:nvPr>
            <p:ph idx="1"/>
            <p:extLst>
              <p:ext uri="{D42A27DB-BD31-4B8C-83A1-F6EECF244321}">
                <p14:modId xmlns:p14="http://schemas.microsoft.com/office/powerpoint/2010/main" val="2747204974"/>
              </p:ext>
            </p:extLst>
          </p:nvPr>
        </p:nvGraphicFramePr>
        <p:xfrm>
          <a:off x="1115568" y="1673352"/>
          <a:ext cx="10232136" cy="43342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Footer Placeholder 3">
            <a:extLst>
              <a:ext uri="{FF2B5EF4-FFF2-40B4-BE49-F238E27FC236}">
                <a16:creationId xmlns:a16="http://schemas.microsoft.com/office/drawing/2014/main" id="{92013275-2581-4EC9-BBE4-EA612CEA5E83}"/>
              </a:ext>
            </a:extLst>
          </p:cNvPr>
          <p:cNvSpPr>
            <a:spLocks noGrp="1"/>
          </p:cNvSpPr>
          <p:nvPr>
            <p:ph type="ftr" sz="quarter" idx="11"/>
          </p:nvPr>
        </p:nvSpPr>
        <p:spPr/>
        <p:txBody>
          <a:bodyPr/>
          <a:lstStyle/>
          <a:p>
            <a:r>
              <a:rPr lang="en-US"/>
              <a:t>Prepared by : Tissa Wijesuriya</a:t>
            </a:r>
          </a:p>
        </p:txBody>
      </p:sp>
      <p:sp>
        <p:nvSpPr>
          <p:cNvPr id="6" name="Slide Number Placeholder 5">
            <a:extLst>
              <a:ext uri="{FF2B5EF4-FFF2-40B4-BE49-F238E27FC236}">
                <a16:creationId xmlns:a16="http://schemas.microsoft.com/office/drawing/2014/main" id="{01C63C80-992D-422A-BEE7-F05DB6183FC3}"/>
              </a:ext>
            </a:extLst>
          </p:cNvPr>
          <p:cNvSpPr>
            <a:spLocks noGrp="1"/>
          </p:cNvSpPr>
          <p:nvPr>
            <p:ph type="sldNum" sz="quarter" idx="12"/>
          </p:nvPr>
        </p:nvSpPr>
        <p:spPr/>
        <p:txBody>
          <a:bodyPr/>
          <a:lstStyle/>
          <a:p>
            <a:fld id="{B2DC25EE-239B-4C5F-AAD1-255A7D5F1EE2}" type="slidenum">
              <a:rPr lang="en-US" smtClean="0"/>
              <a:t>8</a:t>
            </a:fld>
            <a:endParaRPr lang="en-US"/>
          </a:p>
        </p:txBody>
      </p:sp>
    </p:spTree>
    <p:extLst>
      <p:ext uri="{BB962C8B-B14F-4D97-AF65-F5344CB8AC3E}">
        <p14:creationId xmlns:p14="http://schemas.microsoft.com/office/powerpoint/2010/main" val="40195144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D1A2CED-DA9B-4CCF-8215-CFC65FE716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562DFC44-A40C-4573-9230-B3EDB3EC8E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260019"/>
            <a:ext cx="11167447" cy="5933012"/>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EDDDC6E-26F4-46AB-93C0-2F9CA4318B87}"/>
              </a:ext>
            </a:extLst>
          </p:cNvPr>
          <p:cNvSpPr>
            <a:spLocks noGrp="1"/>
          </p:cNvSpPr>
          <p:nvPr>
            <p:ph type="title"/>
          </p:nvPr>
        </p:nvSpPr>
        <p:spPr>
          <a:xfrm>
            <a:off x="1115568" y="509521"/>
            <a:ext cx="10232136" cy="1014984"/>
          </a:xfrm>
        </p:spPr>
        <p:txBody>
          <a:bodyPr>
            <a:normAutofit/>
          </a:bodyPr>
          <a:lstStyle/>
          <a:p>
            <a:r>
              <a:rPr lang="en-US" sz="3600" b="1" dirty="0">
                <a:latin typeface="Times New Roman" panose="02020603050405020304" pitchFamily="18" charset="0"/>
                <a:cs typeface="Times New Roman" panose="02020603050405020304" pitchFamily="18" charset="0"/>
              </a:rPr>
              <a:t>Why business communication is important?(Cont.)</a:t>
            </a:r>
          </a:p>
        </p:txBody>
      </p:sp>
      <p:sp>
        <p:nvSpPr>
          <p:cNvPr id="13" name="Rectangle 12">
            <a:extLst>
              <a:ext uri="{FF2B5EF4-FFF2-40B4-BE49-F238E27FC236}">
                <a16:creationId xmlns:a16="http://schemas.microsoft.com/office/drawing/2014/main" id="{15589D35-CF9F-4DE9-A792-8571A09E9B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658327"/>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7" name="Content Placeholder 2">
            <a:extLst>
              <a:ext uri="{FF2B5EF4-FFF2-40B4-BE49-F238E27FC236}">
                <a16:creationId xmlns:a16="http://schemas.microsoft.com/office/drawing/2014/main" id="{C0F241D0-0F49-245F-EF93-A86AAB24B842}"/>
              </a:ext>
            </a:extLst>
          </p:cNvPr>
          <p:cNvGraphicFramePr>
            <a:graphicFrameLocks noGrp="1"/>
          </p:cNvGraphicFramePr>
          <p:nvPr>
            <p:ph idx="1"/>
            <p:extLst>
              <p:ext uri="{D42A27DB-BD31-4B8C-83A1-F6EECF244321}">
                <p14:modId xmlns:p14="http://schemas.microsoft.com/office/powerpoint/2010/main" val="991586784"/>
              </p:ext>
            </p:extLst>
          </p:nvPr>
        </p:nvGraphicFramePr>
        <p:xfrm>
          <a:off x="1115568" y="1673352"/>
          <a:ext cx="10232136" cy="43342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Footer Placeholder 2">
            <a:extLst>
              <a:ext uri="{FF2B5EF4-FFF2-40B4-BE49-F238E27FC236}">
                <a16:creationId xmlns:a16="http://schemas.microsoft.com/office/drawing/2014/main" id="{ECBBD608-286E-424C-AED6-7AD961E5DCFA}"/>
              </a:ext>
            </a:extLst>
          </p:cNvPr>
          <p:cNvSpPr>
            <a:spLocks noGrp="1"/>
          </p:cNvSpPr>
          <p:nvPr>
            <p:ph type="ftr" sz="quarter" idx="11"/>
          </p:nvPr>
        </p:nvSpPr>
        <p:spPr/>
        <p:txBody>
          <a:bodyPr/>
          <a:lstStyle/>
          <a:p>
            <a:r>
              <a:rPr lang="en-US"/>
              <a:t>Prepared by : Tissa Wijesuriya</a:t>
            </a:r>
          </a:p>
        </p:txBody>
      </p:sp>
      <p:sp>
        <p:nvSpPr>
          <p:cNvPr id="4" name="Slide Number Placeholder 3">
            <a:extLst>
              <a:ext uri="{FF2B5EF4-FFF2-40B4-BE49-F238E27FC236}">
                <a16:creationId xmlns:a16="http://schemas.microsoft.com/office/drawing/2014/main" id="{8CB3D068-B16D-4E90-AAF0-4E452ACE2CB6}"/>
              </a:ext>
            </a:extLst>
          </p:cNvPr>
          <p:cNvSpPr>
            <a:spLocks noGrp="1"/>
          </p:cNvSpPr>
          <p:nvPr>
            <p:ph type="sldNum" sz="quarter" idx="12"/>
          </p:nvPr>
        </p:nvSpPr>
        <p:spPr/>
        <p:txBody>
          <a:bodyPr/>
          <a:lstStyle/>
          <a:p>
            <a:fld id="{B2DC25EE-239B-4C5F-AAD1-255A7D5F1EE2}" type="slidenum">
              <a:rPr lang="en-US" smtClean="0"/>
              <a:t>9</a:t>
            </a:fld>
            <a:endParaRPr lang="en-US"/>
          </a:p>
        </p:txBody>
      </p:sp>
    </p:spTree>
    <p:extLst>
      <p:ext uri="{BB962C8B-B14F-4D97-AF65-F5344CB8AC3E}">
        <p14:creationId xmlns:p14="http://schemas.microsoft.com/office/powerpoint/2010/main" val="1136578981"/>
      </p:ext>
    </p:extLst>
  </p:cSld>
  <p:clrMapOvr>
    <a:masterClrMapping/>
  </p:clrMapOvr>
</p:sld>
</file>

<file path=ppt/theme/theme1.xml><?xml version="1.0" encoding="utf-8"?>
<a:theme xmlns:a="http://schemas.openxmlformats.org/drawingml/2006/main" name="AccentBoxVTI">
  <a:themeElements>
    <a:clrScheme name="AnalogousFromRegularSeedLeftStep">
      <a:dk1>
        <a:srgbClr val="000000"/>
      </a:dk1>
      <a:lt1>
        <a:srgbClr val="FFFFFF"/>
      </a:lt1>
      <a:dk2>
        <a:srgbClr val="392026"/>
      </a:dk2>
      <a:lt2>
        <a:srgbClr val="E2E4E8"/>
      </a:lt2>
      <a:accent1>
        <a:srgbClr val="DC9026"/>
      </a:accent1>
      <a:accent2>
        <a:srgbClr val="D53717"/>
      </a:accent2>
      <a:accent3>
        <a:srgbClr val="E72958"/>
      </a:accent3>
      <a:accent4>
        <a:srgbClr val="D51796"/>
      </a:accent4>
      <a:accent5>
        <a:srgbClr val="D729E7"/>
      </a:accent5>
      <a:accent6>
        <a:srgbClr val="7617D5"/>
      </a:accent6>
      <a:hlink>
        <a:srgbClr val="3F74BF"/>
      </a:hlink>
      <a:folHlink>
        <a:srgbClr val="7F7F7F"/>
      </a:folHlink>
    </a:clrScheme>
    <a:fontScheme name="Avenir">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2638</TotalTime>
  <Words>1012</Words>
  <Application>Microsoft Office PowerPoint</Application>
  <PresentationFormat>Widescreen</PresentationFormat>
  <Paragraphs>116</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Avenir Next LT Pro</vt:lpstr>
      <vt:lpstr>Calibri</vt:lpstr>
      <vt:lpstr>Roboto</vt:lpstr>
      <vt:lpstr>Times New Roman</vt:lpstr>
      <vt:lpstr>AccentBoxVTI</vt:lpstr>
      <vt:lpstr>Business Communication &amp; Skills Development  Level 1-Semester 1</vt:lpstr>
      <vt:lpstr>What is communication?</vt:lpstr>
      <vt:lpstr>Activity 1</vt:lpstr>
      <vt:lpstr>Communication Process</vt:lpstr>
      <vt:lpstr>What is Business Communication? </vt:lpstr>
      <vt:lpstr>What is Business Communication?(Cont.) </vt:lpstr>
      <vt:lpstr>Activity 2</vt:lpstr>
      <vt:lpstr>Why business communication is important ?</vt:lpstr>
      <vt:lpstr>Why business communication is important?(Cont.)</vt:lpstr>
      <vt:lpstr>Why business communication is important?(Cont.)</vt:lpstr>
      <vt:lpstr>Activity 3</vt:lpstr>
      <vt:lpstr>Business Communication caters to: </vt:lpstr>
      <vt:lpstr>Read the text given and answer all the questions</vt:lpstr>
      <vt:lpstr>Questions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Business Communication &amp; Skills Development  Level 1-Semester 1</dc:title>
  <dc:creator>Ms.RMN Dhananjani</dc:creator>
  <cp:lastModifiedBy>Ms.RMN Dhananjani</cp:lastModifiedBy>
  <cp:revision>22</cp:revision>
  <dcterms:created xsi:type="dcterms:W3CDTF">2022-03-17T13:31:55Z</dcterms:created>
  <dcterms:modified xsi:type="dcterms:W3CDTF">2022-03-29T08:06:21Z</dcterms:modified>
</cp:coreProperties>
</file>