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89" r:id="rId3"/>
    <p:sldId id="290" r:id="rId4"/>
    <p:sldId id="291" r:id="rId5"/>
    <p:sldId id="258" r:id="rId6"/>
    <p:sldId id="269" r:id="rId7"/>
    <p:sldId id="292" r:id="rId8"/>
    <p:sldId id="293" r:id="rId9"/>
    <p:sldId id="294" r:id="rId10"/>
    <p:sldId id="295" r:id="rId11"/>
    <p:sldId id="296" r:id="rId12"/>
    <p:sldId id="259" r:id="rId13"/>
    <p:sldId id="298" r:id="rId14"/>
    <p:sldId id="304" r:id="rId15"/>
    <p:sldId id="305" r:id="rId16"/>
    <p:sldId id="306" r:id="rId17"/>
    <p:sldId id="299" r:id="rId18"/>
    <p:sldId id="270" r:id="rId19"/>
    <p:sldId id="300" r:id="rId20"/>
    <p:sldId id="308" r:id="rId21"/>
    <p:sldId id="301" r:id="rId22"/>
    <p:sldId id="309" r:id="rId23"/>
    <p:sldId id="302" r:id="rId24"/>
    <p:sldId id="310" r:id="rId25"/>
    <p:sldId id="311" r:id="rId26"/>
    <p:sldId id="312" r:id="rId27"/>
    <p:sldId id="303" r:id="rId28"/>
    <p:sldId id="314" r:id="rId29"/>
    <p:sldId id="315" r:id="rId30"/>
    <p:sldId id="313" r:id="rId31"/>
    <p:sldId id="316" r:id="rId32"/>
    <p:sldId id="317" r:id="rId33"/>
    <p:sldId id="318" r:id="rId34"/>
    <p:sldId id="319" r:id="rId35"/>
    <p:sldId id="320"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Fira Sans" panose="020B0503050000020004" pitchFamily="34" charset="0"/>
      <p:regular r:id="rId42"/>
      <p:bold r:id="rId43"/>
      <p:italic r:id="rId44"/>
      <p:boldItalic r:id="rId45"/>
    </p:embeddedFont>
    <p:embeddedFont>
      <p:font typeface="Fira Sans Extra Condensed Medium" panose="020B0604020202020204" charset="0"/>
      <p:regular r:id="rId46"/>
      <p:bold r:id="rId47"/>
      <p:italic r:id="rId48"/>
      <p:boldItalic r:id="rId49"/>
    </p:embeddedFont>
    <p:embeddedFont>
      <p:font typeface="Fira Sans Medium" panose="020B0603050000020004" pitchFamily="34" charset="0"/>
      <p:regular r:id="rId50"/>
      <p:bold r:id="rId51"/>
      <p:italic r:id="rId52"/>
      <p:boldItalic r:id="rId53"/>
    </p:embeddedFont>
    <p:embeddedFont>
      <p:font typeface="Fira Sans SemiBold" panose="020B0603050000020004" pitchFamily="34" charset="0"/>
      <p:regular r:id="rId54"/>
      <p:bold r:id="rId55"/>
      <p:italic r:id="rId56"/>
      <p:boldItalic r:id="rId57"/>
    </p:embeddedFont>
    <p:embeddedFont>
      <p:font typeface="Oswald" panose="00000500000000000000" pitchFamily="2" charset="0"/>
      <p:regular r:id="rId58"/>
      <p:bold r:id="rId59"/>
    </p:embeddedFont>
    <p:embeddedFont>
      <p:font typeface="Roboto"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365"/>
    <a:srgbClr val="001848"/>
    <a:srgbClr val="222831"/>
    <a:srgbClr val="EF8A3F"/>
    <a:srgbClr val="30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4660"/>
  </p:normalViewPr>
  <p:slideViewPr>
    <p:cSldViewPr snapToGrid="0">
      <p:cViewPr varScale="1">
        <p:scale>
          <a:sx n="91" d="100"/>
          <a:sy n="91" d="100"/>
        </p:scale>
        <p:origin x="858" y="90"/>
      </p:cViewPr>
      <p:guideLst>
        <p:guide orient="horz" pos="259"/>
        <p:guide pos="288"/>
        <p:guide pos="5472"/>
        <p:guide orient="horz" pos="2984"/>
        <p:guide orient="horz"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font" Target="fonts/font2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61"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209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810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598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94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927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755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968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40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7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772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687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69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256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08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158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462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168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9"/>
        <p:cNvGrpSpPr/>
        <p:nvPr/>
      </p:nvGrpSpPr>
      <p:grpSpPr>
        <a:xfrm>
          <a:off x="0" y="0"/>
          <a:ext cx="0" cy="0"/>
          <a:chOff x="0" y="0"/>
          <a:chExt cx="0" cy="0"/>
        </a:xfrm>
      </p:grpSpPr>
      <p:sp>
        <p:nvSpPr>
          <p:cNvPr id="2370" name="Google Shape;2370;g92a1ad2113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1" name="Google Shape;2371;g92a1ad2113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667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08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116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9"/>
        <p:cNvGrpSpPr/>
        <p:nvPr/>
      </p:nvGrpSpPr>
      <p:grpSpPr>
        <a:xfrm>
          <a:off x="0" y="0"/>
          <a:ext cx="0" cy="0"/>
          <a:chOff x="0" y="0"/>
          <a:chExt cx="0" cy="0"/>
        </a:xfrm>
      </p:grpSpPr>
      <p:sp>
        <p:nvSpPr>
          <p:cNvPr id="2370" name="Google Shape;2370;g92a1ad2113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1" name="Google Shape;2371;g92a1ad2113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38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320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9"/>
        <p:cNvGrpSpPr/>
        <p:nvPr/>
      </p:nvGrpSpPr>
      <p:grpSpPr>
        <a:xfrm>
          <a:off x="0" y="0"/>
          <a:ext cx="0" cy="0"/>
          <a:chOff x="0" y="0"/>
          <a:chExt cx="0" cy="0"/>
        </a:xfrm>
      </p:grpSpPr>
      <p:sp>
        <p:nvSpPr>
          <p:cNvPr id="2370" name="Google Shape;2370;g92a1ad2113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1" name="Google Shape;2371;g92a1ad2113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129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9"/>
        <p:cNvGrpSpPr/>
        <p:nvPr/>
      </p:nvGrpSpPr>
      <p:grpSpPr>
        <a:xfrm>
          <a:off x="0" y="0"/>
          <a:ext cx="0" cy="0"/>
          <a:chOff x="0" y="0"/>
          <a:chExt cx="0" cy="0"/>
        </a:xfrm>
      </p:grpSpPr>
      <p:sp>
        <p:nvSpPr>
          <p:cNvPr id="2370" name="Google Shape;2370;g92a1ad2113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1" name="Google Shape;2371;g92a1ad2113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127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9"/>
        <p:cNvGrpSpPr/>
        <p:nvPr/>
      </p:nvGrpSpPr>
      <p:grpSpPr>
        <a:xfrm>
          <a:off x="0" y="0"/>
          <a:ext cx="0" cy="0"/>
          <a:chOff x="0" y="0"/>
          <a:chExt cx="0" cy="0"/>
        </a:xfrm>
      </p:grpSpPr>
      <p:sp>
        <p:nvSpPr>
          <p:cNvPr id="2370" name="Google Shape;2370;g92a1ad2113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1" name="Google Shape;2371;g92a1ad2113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588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1"/>
        <p:cNvGrpSpPr/>
        <p:nvPr/>
      </p:nvGrpSpPr>
      <p:grpSpPr>
        <a:xfrm>
          <a:off x="0" y="0"/>
          <a:ext cx="0" cy="0"/>
          <a:chOff x="0" y="0"/>
          <a:chExt cx="0" cy="0"/>
        </a:xfrm>
      </p:grpSpPr>
      <p:sp>
        <p:nvSpPr>
          <p:cNvPr id="5152" name="Google Shape;5152;g94a06c92dc_0_1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3" name="Google Shape;5153;g94a06c92dc_0_1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57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92929026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92929026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516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132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128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219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172606" y="1376853"/>
            <a:ext cx="5076661" cy="3703882"/>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2A365"/>
                </a:solidFil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A365"/>
                </a:solidFill>
              </a:endParaRPr>
            </a:p>
          </p:txBody>
        </p:sp>
      </p:grpSp>
      <p:sp>
        <p:nvSpPr>
          <p:cNvPr id="164" name="Google Shape;164;p13"/>
          <p:cNvSpPr txBox="1"/>
          <p:nvPr/>
        </p:nvSpPr>
        <p:spPr>
          <a:xfrm>
            <a:off x="374707" y="523481"/>
            <a:ext cx="7150958" cy="23290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SG" sz="3200" dirty="0">
                <a:solidFill>
                  <a:srgbClr val="222831"/>
                </a:solidFill>
                <a:latin typeface="Fira Sans SemiBold"/>
                <a:ea typeface="Fira Sans SemiBold"/>
                <a:cs typeface="Fira Sans SemiBold"/>
                <a:sym typeface="Fira Sans SemiBold"/>
              </a:rPr>
              <a:t>Voice Based </a:t>
            </a:r>
          </a:p>
          <a:p>
            <a:pPr marL="0" lvl="0" indent="0" algn="l" rtl="0">
              <a:lnSpc>
                <a:spcPct val="100000"/>
              </a:lnSpc>
              <a:spcBef>
                <a:spcPts val="0"/>
              </a:spcBef>
              <a:spcAft>
                <a:spcPts val="0"/>
              </a:spcAft>
              <a:buNone/>
            </a:pPr>
            <a:r>
              <a:rPr lang="en-SG" sz="3200" dirty="0">
                <a:solidFill>
                  <a:srgbClr val="222831"/>
                </a:solidFill>
                <a:latin typeface="Fira Sans SemiBold"/>
                <a:ea typeface="Fira Sans SemiBold"/>
                <a:cs typeface="Fira Sans SemiBold"/>
                <a:sym typeface="Fira Sans SemiBold"/>
              </a:rPr>
              <a:t>Fraud Detection System</a:t>
            </a:r>
            <a:br>
              <a:rPr lang="en-SG" sz="3200" dirty="0">
                <a:solidFill>
                  <a:srgbClr val="222831"/>
                </a:solidFill>
                <a:latin typeface="Fira Sans SemiBold"/>
                <a:ea typeface="Fira Sans SemiBold"/>
                <a:cs typeface="Fira Sans SemiBold"/>
                <a:sym typeface="Fira Sans SemiBold"/>
              </a:rPr>
            </a:br>
            <a:r>
              <a:rPr lang="en-SG" sz="3200" dirty="0">
                <a:solidFill>
                  <a:srgbClr val="222831"/>
                </a:solidFill>
                <a:latin typeface="Fira Sans SemiBold"/>
                <a:ea typeface="Fira Sans SemiBold"/>
                <a:cs typeface="Fira Sans SemiBold"/>
                <a:sym typeface="Fira Sans SemiBold"/>
              </a:rPr>
              <a:t>Using Speech Emotion Recognition</a:t>
            </a:r>
            <a:endParaRPr sz="3200" dirty="0">
              <a:solidFill>
                <a:srgbClr val="222831"/>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360473" y="4110824"/>
            <a:ext cx="3770039" cy="6867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sz="1800" dirty="0">
                <a:solidFill>
                  <a:srgbClr val="222831"/>
                </a:solidFill>
                <a:latin typeface="Fira Sans"/>
                <a:ea typeface="Fira Sans"/>
                <a:cs typeface="Fira Sans"/>
                <a:sym typeface="Fira Sans"/>
              </a:rPr>
              <a:t>Supervisor – Dr. Rasika Rajapaksa</a:t>
            </a:r>
          </a:p>
          <a:p>
            <a:pPr marL="0" lvl="0" indent="0" algn="l" rtl="0">
              <a:spcBef>
                <a:spcPts val="0"/>
              </a:spcBef>
              <a:spcAft>
                <a:spcPts val="0"/>
              </a:spcAft>
              <a:buNone/>
            </a:pPr>
            <a:r>
              <a:rPr lang="fi-FI" sz="1800" dirty="0">
                <a:solidFill>
                  <a:srgbClr val="222831"/>
                </a:solidFill>
                <a:latin typeface="Fira Sans"/>
                <a:ea typeface="Fira Sans"/>
                <a:cs typeface="Fira Sans"/>
                <a:sym typeface="Fira Sans"/>
              </a:rPr>
              <a:t>CS/2016/011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 name="Google Shape;418;p15">
            <a:extLst>
              <a:ext uri="{FF2B5EF4-FFF2-40B4-BE49-F238E27FC236}">
                <a16:creationId xmlns:a16="http://schemas.microsoft.com/office/drawing/2014/main" id="{9A8523AC-E7A2-A5D7-677E-1211CFD5DDA2}"/>
              </a:ext>
            </a:extLst>
          </p:cNvPr>
          <p:cNvSpPr txBox="1"/>
          <p:nvPr/>
        </p:nvSpPr>
        <p:spPr>
          <a:xfrm>
            <a:off x="2180699" y="372941"/>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LITERATURE SURVEY</a:t>
            </a:r>
          </a:p>
        </p:txBody>
      </p:sp>
      <p:pic>
        <p:nvPicPr>
          <p:cNvPr id="4" name="Picture 4" descr="20 Questions to Test your Skills on CNN (Convolutional Neural Networks)">
            <a:extLst>
              <a:ext uri="{FF2B5EF4-FFF2-40B4-BE49-F238E27FC236}">
                <a16:creationId xmlns:a16="http://schemas.microsoft.com/office/drawing/2014/main" id="{5563A899-ACE1-7C7F-1DF3-C9118988C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690" y="2821850"/>
            <a:ext cx="4794299" cy="2253155"/>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363;p51">
            <a:extLst>
              <a:ext uri="{FF2B5EF4-FFF2-40B4-BE49-F238E27FC236}">
                <a16:creationId xmlns:a16="http://schemas.microsoft.com/office/drawing/2014/main" id="{3733EC60-6D9A-6818-327F-9EE3ECAED7DB}"/>
              </a:ext>
            </a:extLst>
          </p:cNvPr>
          <p:cNvSpPr txBox="1">
            <a:spLocks/>
          </p:cNvSpPr>
          <p:nvPr/>
        </p:nvSpPr>
        <p:spPr>
          <a:xfrm>
            <a:off x="257701" y="1207552"/>
            <a:ext cx="4965940" cy="37206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SG" sz="1600" dirty="0">
                <a:solidFill>
                  <a:srgbClr val="222831"/>
                </a:solidFill>
                <a:latin typeface="Fira Sans SemiBold"/>
                <a:sym typeface="Roboto"/>
              </a:rPr>
              <a:t>Research done by University of Missouri proposed a novel solution for SER using deep learning techniques. They have used Convolutional Neural Network (CNN) technique to classify speech emotions</a:t>
            </a:r>
          </a:p>
          <a:p>
            <a:pPr marL="285750" indent="-285750" algn="just">
              <a:buFont typeface="Arial" panose="020B0604020202020204" pitchFamily="34" charset="0"/>
              <a:buChar char="•"/>
            </a:pPr>
            <a:endParaRPr lang="en-SG" sz="1600" dirty="0">
              <a:solidFill>
                <a:srgbClr val="222831"/>
              </a:solidFill>
              <a:latin typeface="Fira Sans SemiBold"/>
              <a:sym typeface="Roboto"/>
            </a:endParaRPr>
          </a:p>
          <a:p>
            <a:pPr marL="285750" indent="-285750" algn="just">
              <a:buFont typeface="Arial" panose="020B0604020202020204" pitchFamily="34" charset="0"/>
              <a:buChar char="•"/>
            </a:pPr>
            <a:r>
              <a:rPr lang="en-SG" sz="1600" dirty="0">
                <a:solidFill>
                  <a:srgbClr val="222831"/>
                </a:solidFill>
                <a:latin typeface="Fira Sans SemiBold"/>
                <a:sym typeface="Roboto"/>
              </a:rPr>
              <a:t>Research paper that was published in 2018 presented a novel treasure-hunting game which can detect lies.</a:t>
            </a:r>
          </a:p>
          <a:p>
            <a:pPr marL="285750" indent="-285750" algn="just">
              <a:buFont typeface="Arial" panose="020B0604020202020204" pitchFamily="34" charset="0"/>
              <a:buChar char="•"/>
            </a:pPr>
            <a:endParaRPr lang="en-SG" sz="1600" dirty="0">
              <a:solidFill>
                <a:srgbClr val="222831"/>
              </a:solidFill>
              <a:latin typeface="Fira Sans SemiBold"/>
              <a:ea typeface="Roboto"/>
              <a:sym typeface="Roboto"/>
            </a:endParaRPr>
          </a:p>
          <a:p>
            <a:pPr marL="285750" indent="-285750" algn="just">
              <a:buFont typeface="Arial" panose="020B0604020202020204" pitchFamily="34" charset="0"/>
              <a:buChar char="•"/>
            </a:pPr>
            <a:endParaRPr lang="en-US" sz="1600" dirty="0">
              <a:solidFill>
                <a:schemeClr val="dk1"/>
              </a:solidFill>
              <a:latin typeface="Roboto"/>
              <a:ea typeface="Roboto"/>
              <a:sym typeface="Roboto"/>
            </a:endParaRPr>
          </a:p>
        </p:txBody>
      </p:sp>
    </p:spTree>
    <p:extLst>
      <p:ext uri="{BB962C8B-B14F-4D97-AF65-F5344CB8AC3E}">
        <p14:creationId xmlns:p14="http://schemas.microsoft.com/office/powerpoint/2010/main" val="319474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6" name="Google Shape;697;p43">
            <a:extLst>
              <a:ext uri="{FF2B5EF4-FFF2-40B4-BE49-F238E27FC236}">
                <a16:creationId xmlns:a16="http://schemas.microsoft.com/office/drawing/2014/main" id="{AA059BC3-94EE-4FFD-7D45-A2B0D706EF8D}"/>
              </a:ext>
            </a:extLst>
          </p:cNvPr>
          <p:cNvSpPr txBox="1">
            <a:spLocks/>
          </p:cNvSpPr>
          <p:nvPr/>
        </p:nvSpPr>
        <p:spPr>
          <a:xfrm>
            <a:off x="296975" y="3036428"/>
            <a:ext cx="4226201" cy="12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l"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3200" dirty="0">
                <a:solidFill>
                  <a:srgbClr val="222831"/>
                </a:solidFill>
                <a:latin typeface="Fira Sans SemiBold"/>
              </a:rPr>
              <a:t>REQUIREMENTS SPECIFICATION</a:t>
            </a:r>
          </a:p>
        </p:txBody>
      </p:sp>
      <p:sp>
        <p:nvSpPr>
          <p:cNvPr id="7" name="Google Shape;699;p43">
            <a:extLst>
              <a:ext uri="{FF2B5EF4-FFF2-40B4-BE49-F238E27FC236}">
                <a16:creationId xmlns:a16="http://schemas.microsoft.com/office/drawing/2014/main" id="{FCD49CD1-3188-ABE1-910D-0A8BB80F9DF8}"/>
              </a:ext>
            </a:extLst>
          </p:cNvPr>
          <p:cNvSpPr txBox="1">
            <a:spLocks/>
          </p:cNvSpPr>
          <p:nvPr/>
        </p:nvSpPr>
        <p:spPr>
          <a:xfrm>
            <a:off x="243176" y="142620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l" defTabSz="914400" rtl="0" eaLnBrk="1" fontAlgn="auto" latinLnBrk="0" hangingPunct="1">
              <a:lnSpc>
                <a:spcPct val="115000"/>
              </a:lnSpc>
              <a:spcBef>
                <a:spcPts val="0"/>
              </a:spcBef>
              <a:spcAft>
                <a:spcPts val="0"/>
              </a:spcAft>
              <a:buClr>
                <a:srgbClr val="272753"/>
              </a:buClr>
              <a:buSzPts val="5500"/>
              <a:buFont typeface="Oswald"/>
              <a:buNone/>
              <a:tabLst/>
              <a:defRPr/>
            </a:pPr>
            <a:r>
              <a:rPr kumimoji="0" lang="en" sz="10400" b="0" i="0" u="none" strike="noStrike" kern="0" cap="none" spc="0" normalizeH="0" baseline="0" noProof="0" dirty="0">
                <a:ln>
                  <a:noFill/>
                </a:ln>
                <a:solidFill>
                  <a:srgbClr val="F2A365"/>
                </a:solidFill>
                <a:effectLst/>
                <a:uLnTx/>
                <a:uFillTx/>
                <a:latin typeface="Oswald"/>
                <a:sym typeface="Oswald"/>
              </a:rPr>
              <a:t>04</a:t>
            </a:r>
          </a:p>
        </p:txBody>
      </p:sp>
      <p:grpSp>
        <p:nvGrpSpPr>
          <p:cNvPr id="2545" name="Google Shape;2535;p29">
            <a:extLst>
              <a:ext uri="{FF2B5EF4-FFF2-40B4-BE49-F238E27FC236}">
                <a16:creationId xmlns:a16="http://schemas.microsoft.com/office/drawing/2014/main" id="{1D8244AA-E77A-94AE-A8D8-7F837AC65BAA}"/>
              </a:ext>
            </a:extLst>
          </p:cNvPr>
          <p:cNvGrpSpPr/>
          <p:nvPr/>
        </p:nvGrpSpPr>
        <p:grpSpPr>
          <a:xfrm>
            <a:off x="5570482" y="905198"/>
            <a:ext cx="2305221" cy="3501270"/>
            <a:chOff x="680166" y="937073"/>
            <a:chExt cx="2112291" cy="3228610"/>
          </a:xfrm>
        </p:grpSpPr>
        <p:sp>
          <p:nvSpPr>
            <p:cNvPr id="2546" name="Google Shape;2536;p29">
              <a:extLst>
                <a:ext uri="{FF2B5EF4-FFF2-40B4-BE49-F238E27FC236}">
                  <a16:creationId xmlns:a16="http://schemas.microsoft.com/office/drawing/2014/main" id="{A72B49CF-BC8A-17D2-B354-C0177D76D280}"/>
                </a:ext>
              </a:extLst>
            </p:cNvPr>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37;p29">
              <a:extLst>
                <a:ext uri="{FF2B5EF4-FFF2-40B4-BE49-F238E27FC236}">
                  <a16:creationId xmlns:a16="http://schemas.microsoft.com/office/drawing/2014/main" id="{88492BCF-7AA8-A1A8-E13B-9E129B8B51F0}"/>
                </a:ext>
              </a:extLst>
            </p:cNvPr>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38;p29">
              <a:extLst>
                <a:ext uri="{FF2B5EF4-FFF2-40B4-BE49-F238E27FC236}">
                  <a16:creationId xmlns:a16="http://schemas.microsoft.com/office/drawing/2014/main" id="{A72387D8-AB22-01CC-980D-6E3EAD655D2B}"/>
                </a:ext>
              </a:extLst>
            </p:cNvPr>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39;p29">
              <a:extLst>
                <a:ext uri="{FF2B5EF4-FFF2-40B4-BE49-F238E27FC236}">
                  <a16:creationId xmlns:a16="http://schemas.microsoft.com/office/drawing/2014/main" id="{12D3D58F-5385-C821-8431-C95AAB5BDDA2}"/>
                </a:ext>
              </a:extLst>
            </p:cNvPr>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40;p29">
              <a:extLst>
                <a:ext uri="{FF2B5EF4-FFF2-40B4-BE49-F238E27FC236}">
                  <a16:creationId xmlns:a16="http://schemas.microsoft.com/office/drawing/2014/main" id="{F05D5E55-2743-A08C-7ABB-CB75B55BCF7B}"/>
                </a:ext>
              </a:extLst>
            </p:cNvPr>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41;p29">
              <a:extLst>
                <a:ext uri="{FF2B5EF4-FFF2-40B4-BE49-F238E27FC236}">
                  <a16:creationId xmlns:a16="http://schemas.microsoft.com/office/drawing/2014/main" id="{C4CF667D-20AB-324B-1EFE-0771B7DEEC1A}"/>
                </a:ext>
              </a:extLst>
            </p:cNvPr>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42;p29">
              <a:extLst>
                <a:ext uri="{FF2B5EF4-FFF2-40B4-BE49-F238E27FC236}">
                  <a16:creationId xmlns:a16="http://schemas.microsoft.com/office/drawing/2014/main" id="{8AEFB6BB-6566-EF82-0410-3FB675DF382A}"/>
                </a:ext>
              </a:extLst>
            </p:cNvPr>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43;p29">
              <a:extLst>
                <a:ext uri="{FF2B5EF4-FFF2-40B4-BE49-F238E27FC236}">
                  <a16:creationId xmlns:a16="http://schemas.microsoft.com/office/drawing/2014/main" id="{630D28FC-FEEE-C8B5-297B-C562460EF9DE}"/>
                </a:ext>
              </a:extLst>
            </p:cNvPr>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44;p29">
              <a:extLst>
                <a:ext uri="{FF2B5EF4-FFF2-40B4-BE49-F238E27FC236}">
                  <a16:creationId xmlns:a16="http://schemas.microsoft.com/office/drawing/2014/main" id="{3090E09D-97EC-DF46-80A5-270F1415BB7A}"/>
                </a:ext>
              </a:extLst>
            </p:cNvPr>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45;p29">
              <a:extLst>
                <a:ext uri="{FF2B5EF4-FFF2-40B4-BE49-F238E27FC236}">
                  <a16:creationId xmlns:a16="http://schemas.microsoft.com/office/drawing/2014/main" id="{643F0B2E-1B13-0878-12BA-3A7960444A50}"/>
                </a:ext>
              </a:extLst>
            </p:cNvPr>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46;p29">
              <a:extLst>
                <a:ext uri="{FF2B5EF4-FFF2-40B4-BE49-F238E27FC236}">
                  <a16:creationId xmlns:a16="http://schemas.microsoft.com/office/drawing/2014/main" id="{456A62A3-4438-98AA-620A-BF0F50BE840D}"/>
                </a:ext>
              </a:extLst>
            </p:cNvPr>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47;p29">
              <a:extLst>
                <a:ext uri="{FF2B5EF4-FFF2-40B4-BE49-F238E27FC236}">
                  <a16:creationId xmlns:a16="http://schemas.microsoft.com/office/drawing/2014/main" id="{7FEC34EB-AF83-5283-A7BE-D87F3951FFE3}"/>
                </a:ext>
              </a:extLst>
            </p:cNvPr>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48;p29">
              <a:extLst>
                <a:ext uri="{FF2B5EF4-FFF2-40B4-BE49-F238E27FC236}">
                  <a16:creationId xmlns:a16="http://schemas.microsoft.com/office/drawing/2014/main" id="{27EFEE7C-AEEE-C97D-CD19-0BB57B0A49CD}"/>
                </a:ext>
              </a:extLst>
            </p:cNvPr>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49;p29">
              <a:extLst>
                <a:ext uri="{FF2B5EF4-FFF2-40B4-BE49-F238E27FC236}">
                  <a16:creationId xmlns:a16="http://schemas.microsoft.com/office/drawing/2014/main" id="{5AD726A9-BFC6-CB1C-1260-220472C11414}"/>
                </a:ext>
              </a:extLst>
            </p:cNvPr>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50;p29">
              <a:extLst>
                <a:ext uri="{FF2B5EF4-FFF2-40B4-BE49-F238E27FC236}">
                  <a16:creationId xmlns:a16="http://schemas.microsoft.com/office/drawing/2014/main" id="{21E20C1D-90D2-B7B4-AE4D-D514CB142564}"/>
                </a:ext>
              </a:extLst>
            </p:cNvPr>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51;p29">
              <a:extLst>
                <a:ext uri="{FF2B5EF4-FFF2-40B4-BE49-F238E27FC236}">
                  <a16:creationId xmlns:a16="http://schemas.microsoft.com/office/drawing/2014/main" id="{49DB415D-FDB9-06BC-2BF2-07489FF6539A}"/>
                </a:ext>
              </a:extLst>
            </p:cNvPr>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52;p29">
              <a:extLst>
                <a:ext uri="{FF2B5EF4-FFF2-40B4-BE49-F238E27FC236}">
                  <a16:creationId xmlns:a16="http://schemas.microsoft.com/office/drawing/2014/main" id="{C6DCDF5C-0BD8-4D00-A7BD-448AE3A18DC8}"/>
                </a:ext>
              </a:extLst>
            </p:cNvPr>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53;p29">
              <a:extLst>
                <a:ext uri="{FF2B5EF4-FFF2-40B4-BE49-F238E27FC236}">
                  <a16:creationId xmlns:a16="http://schemas.microsoft.com/office/drawing/2014/main" id="{BA3D5060-CCCE-6A6B-518E-E78B48CE8939}"/>
                </a:ext>
              </a:extLst>
            </p:cNvPr>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54;p29">
              <a:extLst>
                <a:ext uri="{FF2B5EF4-FFF2-40B4-BE49-F238E27FC236}">
                  <a16:creationId xmlns:a16="http://schemas.microsoft.com/office/drawing/2014/main" id="{E014FEC6-E384-5DB6-0FAE-E4B8CD5CAF97}"/>
                </a:ext>
              </a:extLst>
            </p:cNvPr>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55;p29">
              <a:extLst>
                <a:ext uri="{FF2B5EF4-FFF2-40B4-BE49-F238E27FC236}">
                  <a16:creationId xmlns:a16="http://schemas.microsoft.com/office/drawing/2014/main" id="{B493ADCF-7238-8377-AA53-DD2E53987F6F}"/>
                </a:ext>
              </a:extLst>
            </p:cNvPr>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56;p29">
              <a:extLst>
                <a:ext uri="{FF2B5EF4-FFF2-40B4-BE49-F238E27FC236}">
                  <a16:creationId xmlns:a16="http://schemas.microsoft.com/office/drawing/2014/main" id="{B0605FE0-DC1E-036B-C8C8-4F02183768EF}"/>
                </a:ext>
              </a:extLst>
            </p:cNvPr>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57;p29">
              <a:extLst>
                <a:ext uri="{FF2B5EF4-FFF2-40B4-BE49-F238E27FC236}">
                  <a16:creationId xmlns:a16="http://schemas.microsoft.com/office/drawing/2014/main" id="{8164D540-1259-1296-0804-10567F273BA4}"/>
                </a:ext>
              </a:extLst>
            </p:cNvPr>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58;p29">
              <a:extLst>
                <a:ext uri="{FF2B5EF4-FFF2-40B4-BE49-F238E27FC236}">
                  <a16:creationId xmlns:a16="http://schemas.microsoft.com/office/drawing/2014/main" id="{8306994A-D51F-3D7E-03C4-EA0E6DB0C0B4}"/>
                </a:ext>
              </a:extLst>
            </p:cNvPr>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59;p29">
              <a:extLst>
                <a:ext uri="{FF2B5EF4-FFF2-40B4-BE49-F238E27FC236}">
                  <a16:creationId xmlns:a16="http://schemas.microsoft.com/office/drawing/2014/main" id="{4B8A8C54-FD60-CCD9-D8A7-C01BCCAA77BC}"/>
                </a:ext>
              </a:extLst>
            </p:cNvPr>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60;p29">
              <a:extLst>
                <a:ext uri="{FF2B5EF4-FFF2-40B4-BE49-F238E27FC236}">
                  <a16:creationId xmlns:a16="http://schemas.microsoft.com/office/drawing/2014/main" id="{3A2B9272-DC44-F4B1-B76B-181D948676B3}"/>
                </a:ext>
              </a:extLst>
            </p:cNvPr>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61;p29">
              <a:extLst>
                <a:ext uri="{FF2B5EF4-FFF2-40B4-BE49-F238E27FC236}">
                  <a16:creationId xmlns:a16="http://schemas.microsoft.com/office/drawing/2014/main" id="{2CEC70CE-9F02-71B0-A4FE-78DED59FC1D8}"/>
                </a:ext>
              </a:extLst>
            </p:cNvPr>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62;p29">
              <a:extLst>
                <a:ext uri="{FF2B5EF4-FFF2-40B4-BE49-F238E27FC236}">
                  <a16:creationId xmlns:a16="http://schemas.microsoft.com/office/drawing/2014/main" id="{701E33D5-F158-8BF8-05A2-44B984AF2550}"/>
                </a:ext>
              </a:extLst>
            </p:cNvPr>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63;p29">
              <a:extLst>
                <a:ext uri="{FF2B5EF4-FFF2-40B4-BE49-F238E27FC236}">
                  <a16:creationId xmlns:a16="http://schemas.microsoft.com/office/drawing/2014/main" id="{48A42053-2DF1-95EE-562E-B04ED5818227}"/>
                </a:ext>
              </a:extLst>
            </p:cNvPr>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64;p29">
              <a:extLst>
                <a:ext uri="{FF2B5EF4-FFF2-40B4-BE49-F238E27FC236}">
                  <a16:creationId xmlns:a16="http://schemas.microsoft.com/office/drawing/2014/main" id="{86262E9C-959B-635D-ECEA-C7175AE5E045}"/>
                </a:ext>
              </a:extLst>
            </p:cNvPr>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66;p29">
              <a:extLst>
                <a:ext uri="{FF2B5EF4-FFF2-40B4-BE49-F238E27FC236}">
                  <a16:creationId xmlns:a16="http://schemas.microsoft.com/office/drawing/2014/main" id="{37758588-CC2E-42F4-85F4-30A6AC0F42F8}"/>
                </a:ext>
              </a:extLst>
            </p:cNvPr>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67;p29">
              <a:extLst>
                <a:ext uri="{FF2B5EF4-FFF2-40B4-BE49-F238E27FC236}">
                  <a16:creationId xmlns:a16="http://schemas.microsoft.com/office/drawing/2014/main" id="{5695F114-241C-4649-253A-771B208B3012}"/>
                </a:ext>
              </a:extLst>
            </p:cNvPr>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68;p29">
              <a:extLst>
                <a:ext uri="{FF2B5EF4-FFF2-40B4-BE49-F238E27FC236}">
                  <a16:creationId xmlns:a16="http://schemas.microsoft.com/office/drawing/2014/main" id="{70CD1D7E-96C7-5ECD-9B18-0CE6FB467C61}"/>
                </a:ext>
              </a:extLst>
            </p:cNvPr>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69;p29">
              <a:extLst>
                <a:ext uri="{FF2B5EF4-FFF2-40B4-BE49-F238E27FC236}">
                  <a16:creationId xmlns:a16="http://schemas.microsoft.com/office/drawing/2014/main" id="{697DA47B-B1D5-4C40-AA15-8E6F70CB9A93}"/>
                </a:ext>
              </a:extLst>
            </p:cNvPr>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0;p29">
              <a:extLst>
                <a:ext uri="{FF2B5EF4-FFF2-40B4-BE49-F238E27FC236}">
                  <a16:creationId xmlns:a16="http://schemas.microsoft.com/office/drawing/2014/main" id="{673F7C78-E647-749B-80D1-DF902B09C67C}"/>
                </a:ext>
              </a:extLst>
            </p:cNvPr>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71;p29">
              <a:extLst>
                <a:ext uri="{FF2B5EF4-FFF2-40B4-BE49-F238E27FC236}">
                  <a16:creationId xmlns:a16="http://schemas.microsoft.com/office/drawing/2014/main" id="{E8446CC4-86FC-40E3-CB7B-82B0E46741F4}"/>
                </a:ext>
              </a:extLst>
            </p:cNvPr>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13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16"/>
          <p:cNvGrpSpPr/>
          <p:nvPr/>
        </p:nvGrpSpPr>
        <p:grpSpPr>
          <a:xfrm>
            <a:off x="220720" y="799740"/>
            <a:ext cx="8765628" cy="4238658"/>
            <a:chOff x="595975" y="1532525"/>
            <a:chExt cx="6409850" cy="3004625"/>
          </a:xfrm>
        </p:grpSpPr>
        <p:sp>
          <p:nvSpPr>
            <p:cNvPr id="430" name="Google Shape;430;p16"/>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4059775" y="2621950"/>
              <a:ext cx="340475" cy="341250"/>
            </a:xfrm>
            <a:custGeom>
              <a:avLst/>
              <a:gdLst/>
              <a:ahLst/>
              <a:cxnLst/>
              <a:rect l="l" t="t" r="r" b="b"/>
              <a:pathLst>
                <a:path w="13619" h="13650" extrusionOk="0">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3178575" y="2137375"/>
              <a:ext cx="386400" cy="341300"/>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6"/>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6"/>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6"/>
            <p:cNvSpPr/>
            <p:nvPr/>
          </p:nvSpPr>
          <p:spPr>
            <a:xfrm>
              <a:off x="3256975" y="2195200"/>
              <a:ext cx="224875" cy="224875"/>
            </a:xfrm>
            <a:custGeom>
              <a:avLst/>
              <a:gdLst/>
              <a:ahLst/>
              <a:cxnLst/>
              <a:rect l="l" t="t" r="r" b="b"/>
              <a:pathLst>
                <a:path w="8995" h="8995" fill="none" extrusionOk="0">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6"/>
            <p:cNvSpPr/>
            <p:nvPr/>
          </p:nvSpPr>
          <p:spPr>
            <a:xfrm>
              <a:off x="3365425" y="2215000"/>
              <a:ext cx="25" cy="9525"/>
            </a:xfrm>
            <a:custGeom>
              <a:avLst/>
              <a:gdLst/>
              <a:ahLst/>
              <a:cxnLst/>
              <a:rect l="l" t="t" r="r" b="b"/>
              <a:pathLst>
                <a:path w="1" h="381" fill="none" extrusionOk="0">
                  <a:moveTo>
                    <a:pt x="1" y="0"/>
                  </a:move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6"/>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6"/>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6"/>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6"/>
            <p:cNvSpPr/>
            <p:nvPr/>
          </p:nvSpPr>
          <p:spPr>
            <a:xfrm>
              <a:off x="3369400"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6"/>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6"/>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6"/>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3374150" y="2215000"/>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3427200" y="22403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6"/>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6"/>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6"/>
            <p:cNvSpPr/>
            <p:nvPr/>
          </p:nvSpPr>
          <p:spPr>
            <a:xfrm>
              <a:off x="34327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6"/>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6"/>
            <p:cNvSpPr/>
            <p:nvPr/>
          </p:nvSpPr>
          <p:spPr>
            <a:xfrm>
              <a:off x="3453325" y="2303675"/>
              <a:ext cx="25" cy="8725"/>
            </a:xfrm>
            <a:custGeom>
              <a:avLst/>
              <a:gdLst/>
              <a:ahLst/>
              <a:cxnLst/>
              <a:rect l="l" t="t" r="r" b="b"/>
              <a:pathLst>
                <a:path w="1" h="349" fill="none" extrusionOk="0">
                  <a:moveTo>
                    <a:pt x="0" y="0"/>
                  </a:moveTo>
                  <a:lnTo>
                    <a:pt x="0"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6"/>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6"/>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6"/>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6"/>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6"/>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6"/>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6"/>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6"/>
            <p:cNvSpPr/>
            <p:nvPr/>
          </p:nvSpPr>
          <p:spPr>
            <a:xfrm>
              <a:off x="3462025" y="2302875"/>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6"/>
            <p:cNvSpPr/>
            <p:nvPr/>
          </p:nvSpPr>
          <p:spPr>
            <a:xfrm>
              <a:off x="3427200" y="23646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6"/>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6"/>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6"/>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34343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3365425" y="2391550"/>
              <a:ext cx="25" cy="8725"/>
            </a:xfrm>
            <a:custGeom>
              <a:avLst/>
              <a:gdLst/>
              <a:ahLst/>
              <a:cxnLst/>
              <a:rect l="l" t="t" r="r" b="b"/>
              <a:pathLst>
                <a:path w="1" h="349" fill="none" extrusionOk="0">
                  <a:moveTo>
                    <a:pt x="1" y="0"/>
                  </a:move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3374150" y="2391550"/>
              <a:ext cx="25" cy="8725"/>
            </a:xfrm>
            <a:custGeom>
              <a:avLst/>
              <a:gdLst/>
              <a:ahLst/>
              <a:cxnLst/>
              <a:rect l="l" t="t" r="r" b="b"/>
              <a:pathLst>
                <a:path w="1" h="349" fill="none" extrusionOk="0">
                  <a:moveTo>
                    <a:pt x="0" y="349"/>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a:off x="331000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6"/>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6"/>
            <p:cNvSpPr/>
            <p:nvPr/>
          </p:nvSpPr>
          <p:spPr>
            <a:xfrm>
              <a:off x="3276750" y="2303675"/>
              <a:ext cx="25" cy="8725"/>
            </a:xfrm>
            <a:custGeom>
              <a:avLst/>
              <a:gdLst/>
              <a:ahLst/>
              <a:cxnLst/>
              <a:rect l="l" t="t" r="r" b="b"/>
              <a:pathLst>
                <a:path w="1" h="349" fill="none" extrusionOk="0">
                  <a:moveTo>
                    <a:pt x="1" y="0"/>
                  </a:moveTo>
                  <a:lnTo>
                    <a:pt x="1"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6"/>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a:off x="327835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6"/>
            <p:cNvSpPr/>
            <p:nvPr/>
          </p:nvSpPr>
          <p:spPr>
            <a:xfrm>
              <a:off x="32854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6"/>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6"/>
            <p:cNvSpPr/>
            <p:nvPr/>
          </p:nvSpPr>
          <p:spPr>
            <a:xfrm>
              <a:off x="3286250" y="2302875"/>
              <a:ext cx="25" cy="9525"/>
            </a:xfrm>
            <a:custGeom>
              <a:avLst/>
              <a:gdLst/>
              <a:ahLst/>
              <a:cxnLst/>
              <a:rect l="l" t="t" r="r" b="b"/>
              <a:pathLst>
                <a:path w="1" h="381" fill="none" extrusionOk="0">
                  <a:moveTo>
                    <a:pt x="1" y="380"/>
                  </a:moveTo>
                  <a:lnTo>
                    <a:pt x="1"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6"/>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6"/>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6"/>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6"/>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6"/>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6"/>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6"/>
            <p:cNvSpPr/>
            <p:nvPr/>
          </p:nvSpPr>
          <p:spPr>
            <a:xfrm>
              <a:off x="33092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331000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3743875" y="1532525"/>
              <a:ext cx="3261950" cy="581150"/>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4059775" y="1652875"/>
              <a:ext cx="340475" cy="340450"/>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4631400" y="1564200"/>
              <a:ext cx="2341950" cy="517800"/>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4136575" y="1720175"/>
              <a:ext cx="186075" cy="205875"/>
            </a:xfrm>
            <a:custGeom>
              <a:avLst/>
              <a:gdLst/>
              <a:ahLst/>
              <a:cxnLst/>
              <a:rect l="l" t="t" r="r" b="b"/>
              <a:pathLst>
                <a:path w="7443" h="8235" extrusionOk="0">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4199125" y="1760425"/>
              <a:ext cx="60975" cy="111775"/>
            </a:xfrm>
            <a:custGeom>
              <a:avLst/>
              <a:gdLst/>
              <a:ahLst/>
              <a:cxnLst/>
              <a:rect l="l" t="t" r="r" b="b"/>
              <a:pathLst>
                <a:path w="2439" h="4471" extrusionOk="0">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595975" y="2986125"/>
              <a:ext cx="3262725" cy="581950"/>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3201550" y="3106475"/>
              <a:ext cx="340475" cy="341250"/>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298925" y="3161100"/>
              <a:ext cx="146500" cy="232800"/>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3346425" y="3280650"/>
              <a:ext cx="51500" cy="78400"/>
            </a:xfrm>
            <a:custGeom>
              <a:avLst/>
              <a:gdLst/>
              <a:ahLst/>
              <a:cxnLst/>
              <a:rect l="l" t="t" r="r" b="b"/>
              <a:pathLst>
                <a:path w="2060" h="3136" extrusionOk="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743875" y="3470675"/>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4059775" y="3591000"/>
              <a:ext cx="340475" cy="341275"/>
            </a:xfrm>
            <a:custGeom>
              <a:avLst/>
              <a:gdLst/>
              <a:ahLst/>
              <a:cxnLst/>
              <a:rect l="l" t="t" r="r" b="b"/>
              <a:pathLst>
                <a:path w="13619" h="13651" extrusionOk="0">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4631400" y="3503125"/>
              <a:ext cx="2341950" cy="517025"/>
            </a:xfrm>
            <a:custGeom>
              <a:avLst/>
              <a:gdLst/>
              <a:ahLst/>
              <a:cxnLst/>
              <a:rect l="l" t="t" r="r" b="b"/>
              <a:pathLst>
                <a:path w="93678" h="20681" extrusionOk="0">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4269575" y="3689975"/>
              <a:ext cx="30125" cy="106100"/>
            </a:xfrm>
            <a:custGeom>
              <a:avLst/>
              <a:gdLst/>
              <a:ahLst/>
              <a:cxnLst/>
              <a:rect l="l" t="t" r="r" b="b"/>
              <a:pathLst>
                <a:path w="1205" h="4244"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4287000" y="3671750"/>
              <a:ext cx="38025" cy="142550"/>
            </a:xfrm>
            <a:custGeom>
              <a:avLst/>
              <a:gdLst/>
              <a:ahLst/>
              <a:cxnLst/>
              <a:rect l="l" t="t" r="r" b="b"/>
              <a:pathLst>
                <a:path w="1521" h="5702"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4160325" y="3689975"/>
              <a:ext cx="29325" cy="106100"/>
            </a:xfrm>
            <a:custGeom>
              <a:avLst/>
              <a:gdLst/>
              <a:ahLst/>
              <a:cxnLst/>
              <a:rect l="l" t="t" r="r" b="b"/>
              <a:pathLst>
                <a:path w="1173" h="4244"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4135000" y="3671750"/>
              <a:ext cx="38025" cy="142550"/>
            </a:xfrm>
            <a:custGeom>
              <a:avLst/>
              <a:gdLst/>
              <a:ahLst/>
              <a:cxnLst/>
              <a:rect l="l" t="t" r="r" b="b"/>
              <a:pathLst>
                <a:path w="1521" h="5702"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4190400" y="3704225"/>
              <a:ext cx="79200" cy="163125"/>
            </a:xfrm>
            <a:custGeom>
              <a:avLst/>
              <a:gdLst/>
              <a:ahLst/>
              <a:cxnLst/>
              <a:rect l="l" t="t" r="r" b="b"/>
              <a:pathLst>
                <a:path w="3168" h="6525"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4269575" y="3690700"/>
              <a:ext cx="30125" cy="105375"/>
            </a:xfrm>
            <a:custGeom>
              <a:avLst/>
              <a:gdLst/>
              <a:ahLst/>
              <a:cxnLst/>
              <a:rect l="l" t="t" r="r" b="b"/>
              <a:pathLst>
                <a:path w="1205" h="4215" extrusionOk="0">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4287000" y="3672150"/>
              <a:ext cx="38025" cy="142150"/>
            </a:xfrm>
            <a:custGeom>
              <a:avLst/>
              <a:gdLst/>
              <a:ahLst/>
              <a:cxnLst/>
              <a:rect l="l" t="t" r="r" b="b"/>
              <a:pathLst>
                <a:path w="1521" h="5686" extrusionOk="0">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4160325" y="3690700"/>
              <a:ext cx="29325" cy="105375"/>
            </a:xfrm>
            <a:custGeom>
              <a:avLst/>
              <a:gdLst/>
              <a:ahLst/>
              <a:cxnLst/>
              <a:rect l="l" t="t" r="r" b="b"/>
              <a:pathLst>
                <a:path w="1173" h="4215" extrusionOk="0">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4135000" y="3672150"/>
              <a:ext cx="38025" cy="142150"/>
            </a:xfrm>
            <a:custGeom>
              <a:avLst/>
              <a:gdLst/>
              <a:ahLst/>
              <a:cxnLst/>
              <a:rect l="l" t="t" r="r" b="b"/>
              <a:pathLst>
                <a:path w="1521" h="5686" extrusionOk="0">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4190400" y="3704225"/>
              <a:ext cx="79200" cy="163125"/>
            </a:xfrm>
            <a:custGeom>
              <a:avLst/>
              <a:gdLst/>
              <a:ahLst/>
              <a:cxnLst/>
              <a:rect l="l" t="t" r="r" b="b"/>
              <a:pathLst>
                <a:path w="3168" h="6525" extrusionOk="0">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4269575" y="3689975"/>
              <a:ext cx="30125" cy="106100"/>
            </a:xfrm>
            <a:custGeom>
              <a:avLst/>
              <a:gdLst/>
              <a:ahLst/>
              <a:cxnLst/>
              <a:rect l="l" t="t" r="r" b="b"/>
              <a:pathLst>
                <a:path w="1205" h="4244" fill="none"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6"/>
            <p:cNvSpPr/>
            <p:nvPr/>
          </p:nvSpPr>
          <p:spPr>
            <a:xfrm>
              <a:off x="4287000" y="3671750"/>
              <a:ext cx="38025" cy="142550"/>
            </a:xfrm>
            <a:custGeom>
              <a:avLst/>
              <a:gdLst/>
              <a:ahLst/>
              <a:cxnLst/>
              <a:rect l="l" t="t" r="r" b="b"/>
              <a:pathLst>
                <a:path w="1521" h="5702" fill="none"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
            <p:cNvSpPr/>
            <p:nvPr/>
          </p:nvSpPr>
          <p:spPr>
            <a:xfrm>
              <a:off x="4160325" y="3689975"/>
              <a:ext cx="29325" cy="106100"/>
            </a:xfrm>
            <a:custGeom>
              <a:avLst/>
              <a:gdLst/>
              <a:ahLst/>
              <a:cxnLst/>
              <a:rect l="l" t="t" r="r" b="b"/>
              <a:pathLst>
                <a:path w="1173" h="4244" fill="none"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
            <p:cNvSpPr/>
            <p:nvPr/>
          </p:nvSpPr>
          <p:spPr>
            <a:xfrm>
              <a:off x="4135000" y="3671750"/>
              <a:ext cx="38025" cy="142550"/>
            </a:xfrm>
            <a:custGeom>
              <a:avLst/>
              <a:gdLst/>
              <a:ahLst/>
              <a:cxnLst/>
              <a:rect l="l" t="t" r="r" b="b"/>
              <a:pathLst>
                <a:path w="1521" h="5702" fill="none"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a:off x="4190400" y="3704225"/>
              <a:ext cx="79200" cy="163125"/>
            </a:xfrm>
            <a:custGeom>
              <a:avLst/>
              <a:gdLst/>
              <a:ahLst/>
              <a:cxnLst/>
              <a:rect l="l" t="t" r="r" b="b"/>
              <a:pathLst>
                <a:path w="3168" h="6525" fill="none"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16"/>
            <p:cNvSpPr/>
            <p:nvPr/>
          </p:nvSpPr>
          <p:spPr>
            <a:xfrm>
              <a:off x="595975" y="3956000"/>
              <a:ext cx="3262725" cy="581150"/>
            </a:xfrm>
            <a:custGeom>
              <a:avLst/>
              <a:gdLst/>
              <a:ahLst/>
              <a:cxnLst/>
              <a:rect l="l" t="t" r="r" b="b"/>
              <a:pathLst>
                <a:path w="130509" h="23246" extrusionOk="0">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a:off x="3201550" y="4076325"/>
              <a:ext cx="340475" cy="340475"/>
            </a:xfrm>
            <a:custGeom>
              <a:avLst/>
              <a:gdLst/>
              <a:ahLst/>
              <a:cxnLst/>
              <a:rect l="l" t="t" r="r" b="b"/>
              <a:pathLst>
                <a:path w="13619" h="13619" extrusionOk="0">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a:off x="627650" y="3987650"/>
              <a:ext cx="2342725" cy="517825"/>
            </a:xfrm>
            <a:custGeom>
              <a:avLst/>
              <a:gdLst/>
              <a:ahLst/>
              <a:cxnLst/>
              <a:rect l="l" t="t" r="r" b="b"/>
              <a:pathLst>
                <a:path w="93709" h="20713" extrusionOk="0">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a:off x="3332975" y="4198250"/>
              <a:ext cx="77600" cy="77625"/>
            </a:xfrm>
            <a:custGeom>
              <a:avLst/>
              <a:gdLst/>
              <a:ahLst/>
              <a:cxnLst/>
              <a:rect l="l" t="t" r="r" b="b"/>
              <a:pathLst>
                <a:path w="3104" h="3105" extrusionOk="0">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a:off x="3259350" y="4134125"/>
              <a:ext cx="225650" cy="224875"/>
            </a:xfrm>
            <a:custGeom>
              <a:avLst/>
              <a:gdLst/>
              <a:ahLst/>
              <a:cxnLst/>
              <a:rect l="l" t="t" r="r" b="b"/>
              <a:pathLst>
                <a:path w="9026" h="8995" extrusionOk="0">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a:off x="4113625" y="2675775"/>
              <a:ext cx="232775" cy="229625"/>
            </a:xfrm>
            <a:custGeom>
              <a:avLst/>
              <a:gdLst/>
              <a:ahLst/>
              <a:cxnLst/>
              <a:rect l="l" t="t" r="r" b="b"/>
              <a:pathLst>
                <a:path w="9311" h="9185" fill="none" extrusionOk="0">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6" name="Google Shape;1456;p16"/>
          <p:cNvSpPr txBox="1"/>
          <p:nvPr/>
        </p:nvSpPr>
        <p:spPr>
          <a:xfrm>
            <a:off x="605775" y="168056"/>
            <a:ext cx="7723500" cy="481200"/>
          </a:xfrm>
          <a:prstGeom prst="rect">
            <a:avLst/>
          </a:prstGeom>
          <a:noFill/>
          <a:ln>
            <a:noFill/>
          </a:ln>
        </p:spPr>
        <p:txBody>
          <a:bodyPr spcFirstLastPara="1" wrap="square" lIns="91425" tIns="91425" rIns="91425" bIns="91425" anchor="ctr" anchorCtr="0">
            <a:noAutofit/>
          </a:bodyPr>
          <a:lstStyle/>
          <a:p>
            <a:pPr algn="ctr"/>
            <a:r>
              <a:rPr lang="en-GB" sz="2000" b="1" dirty="0">
                <a:solidFill>
                  <a:srgbClr val="222831"/>
                </a:solidFill>
                <a:latin typeface="Fira Sans SemiBold"/>
                <a:sym typeface="Fira Sans Medium"/>
              </a:rPr>
              <a:t>FUNCTIONAL AND NON-FUNCTIONAL REQUIREMENTS</a:t>
            </a:r>
            <a:endParaRPr sz="2000" b="1" dirty="0">
              <a:solidFill>
                <a:srgbClr val="222831"/>
              </a:solidFill>
              <a:latin typeface="Fira Sans SemiBold"/>
              <a:sym typeface="Fira Sans Medium"/>
            </a:endParaRPr>
          </a:p>
        </p:txBody>
      </p:sp>
      <p:sp>
        <p:nvSpPr>
          <p:cNvPr id="1458" name="Google Shape;1458;p16"/>
          <p:cNvSpPr txBox="1"/>
          <p:nvPr/>
        </p:nvSpPr>
        <p:spPr>
          <a:xfrm>
            <a:off x="210206" y="1583260"/>
            <a:ext cx="3284953" cy="626224"/>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SG" b="1" dirty="0">
                <a:solidFill>
                  <a:srgbClr val="222831"/>
                </a:solidFill>
                <a:latin typeface="Fira Sans SemiBold"/>
                <a:sym typeface="Fira Sans"/>
              </a:rPr>
              <a:t>The proposed model should be able to identify the emotions of the caller</a:t>
            </a:r>
          </a:p>
        </p:txBody>
      </p:sp>
      <p:sp>
        <p:nvSpPr>
          <p:cNvPr id="2" name="Google Shape;1458;p16">
            <a:extLst>
              <a:ext uri="{FF2B5EF4-FFF2-40B4-BE49-F238E27FC236}">
                <a16:creationId xmlns:a16="http://schemas.microsoft.com/office/drawing/2014/main" id="{6A769CAD-ED66-4235-FDCA-5D9BBBEE9E92}"/>
              </a:ext>
            </a:extLst>
          </p:cNvPr>
          <p:cNvSpPr txBox="1"/>
          <p:nvPr/>
        </p:nvSpPr>
        <p:spPr>
          <a:xfrm>
            <a:off x="31530" y="2934017"/>
            <a:ext cx="3495159" cy="626224"/>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SG" b="1" dirty="0">
                <a:solidFill>
                  <a:srgbClr val="222831"/>
                </a:solidFill>
                <a:latin typeface="Fira Sans SemiBold"/>
                <a:sym typeface="Fira Sans"/>
              </a:rPr>
              <a:t>Caller agent should be able to record the call and get the result in real-time</a:t>
            </a:r>
          </a:p>
        </p:txBody>
      </p:sp>
      <p:sp>
        <p:nvSpPr>
          <p:cNvPr id="3" name="Google Shape;1458;p16">
            <a:extLst>
              <a:ext uri="{FF2B5EF4-FFF2-40B4-BE49-F238E27FC236}">
                <a16:creationId xmlns:a16="http://schemas.microsoft.com/office/drawing/2014/main" id="{E16FE048-89B3-0DB1-3E9F-1FDF4CF12004}"/>
              </a:ext>
            </a:extLst>
          </p:cNvPr>
          <p:cNvSpPr txBox="1"/>
          <p:nvPr/>
        </p:nvSpPr>
        <p:spPr>
          <a:xfrm>
            <a:off x="210206" y="4200694"/>
            <a:ext cx="3242908" cy="626224"/>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SG" b="1" dirty="0">
                <a:solidFill>
                  <a:srgbClr val="222831"/>
                </a:solidFill>
                <a:latin typeface="Fira Sans SemiBold"/>
                <a:sym typeface="Fira Sans"/>
              </a:rPr>
              <a:t>UI should be simple and easy to manage and the results should </a:t>
            </a:r>
          </a:p>
          <a:p>
            <a:pPr marL="0" lvl="0" indent="0" algn="r" rtl="0">
              <a:spcBef>
                <a:spcPts val="0"/>
              </a:spcBef>
              <a:spcAft>
                <a:spcPts val="0"/>
              </a:spcAft>
              <a:buNone/>
            </a:pPr>
            <a:r>
              <a:rPr lang="en-SG" b="1" dirty="0">
                <a:solidFill>
                  <a:srgbClr val="222831"/>
                </a:solidFill>
                <a:latin typeface="Fira Sans SemiBold"/>
                <a:sym typeface="Fira Sans"/>
              </a:rPr>
              <a:t>be given in less time</a:t>
            </a:r>
          </a:p>
        </p:txBody>
      </p:sp>
      <p:sp>
        <p:nvSpPr>
          <p:cNvPr id="4" name="Google Shape;1458;p16">
            <a:extLst>
              <a:ext uri="{FF2B5EF4-FFF2-40B4-BE49-F238E27FC236}">
                <a16:creationId xmlns:a16="http://schemas.microsoft.com/office/drawing/2014/main" id="{837B778A-7788-3A88-42AF-C44A1EF8E485}"/>
              </a:ext>
            </a:extLst>
          </p:cNvPr>
          <p:cNvSpPr txBox="1"/>
          <p:nvPr/>
        </p:nvSpPr>
        <p:spPr>
          <a:xfrm>
            <a:off x="5743900" y="872358"/>
            <a:ext cx="3242910" cy="71090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b="1" dirty="0">
                <a:solidFill>
                  <a:srgbClr val="222831"/>
                </a:solidFill>
                <a:latin typeface="Fira Sans SemiBold"/>
                <a:sym typeface="Fira Sans"/>
              </a:rPr>
              <a:t>Customers details and recording should be stored in a secure way</a:t>
            </a:r>
          </a:p>
        </p:txBody>
      </p:sp>
      <p:sp>
        <p:nvSpPr>
          <p:cNvPr id="5" name="Google Shape;1458;p16">
            <a:extLst>
              <a:ext uri="{FF2B5EF4-FFF2-40B4-BE49-F238E27FC236}">
                <a16:creationId xmlns:a16="http://schemas.microsoft.com/office/drawing/2014/main" id="{EBCB25B6-09D9-13C9-9186-7036481964E7}"/>
              </a:ext>
            </a:extLst>
          </p:cNvPr>
          <p:cNvSpPr txBox="1"/>
          <p:nvPr/>
        </p:nvSpPr>
        <p:spPr>
          <a:xfrm>
            <a:off x="5743436" y="2256098"/>
            <a:ext cx="3242910" cy="71090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b="1" dirty="0">
                <a:solidFill>
                  <a:srgbClr val="222831"/>
                </a:solidFill>
                <a:latin typeface="Fira Sans SemiBold"/>
                <a:sym typeface="Fira Sans"/>
              </a:rPr>
              <a:t>Must be able to work in different languages other than English</a:t>
            </a:r>
          </a:p>
        </p:txBody>
      </p:sp>
      <p:sp>
        <p:nvSpPr>
          <p:cNvPr id="6" name="Google Shape;1458;p16">
            <a:extLst>
              <a:ext uri="{FF2B5EF4-FFF2-40B4-BE49-F238E27FC236}">
                <a16:creationId xmlns:a16="http://schemas.microsoft.com/office/drawing/2014/main" id="{31954376-C4BB-B0F8-B27E-93903C80E010}"/>
              </a:ext>
            </a:extLst>
          </p:cNvPr>
          <p:cNvSpPr txBox="1"/>
          <p:nvPr/>
        </p:nvSpPr>
        <p:spPr>
          <a:xfrm>
            <a:off x="5743436" y="3546965"/>
            <a:ext cx="3242910" cy="71090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b="1" dirty="0">
                <a:solidFill>
                  <a:srgbClr val="222831"/>
                </a:solidFill>
                <a:latin typeface="Fira Sans SemiBold"/>
                <a:sym typeface="Fira Sans"/>
              </a:rPr>
              <a:t>Model should be able to identify the high-pitched voices and silences to detect audios that are suspicious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9" name="Google Shape;697;p43">
            <a:extLst>
              <a:ext uri="{FF2B5EF4-FFF2-40B4-BE49-F238E27FC236}">
                <a16:creationId xmlns:a16="http://schemas.microsoft.com/office/drawing/2014/main" id="{C4530E47-ED7C-528C-DDE7-C111A45A550A}"/>
              </a:ext>
            </a:extLst>
          </p:cNvPr>
          <p:cNvSpPr txBox="1">
            <a:spLocks/>
          </p:cNvSpPr>
          <p:nvPr/>
        </p:nvSpPr>
        <p:spPr>
          <a:xfrm>
            <a:off x="2360506" y="2433775"/>
            <a:ext cx="6143752" cy="10443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r"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3200" dirty="0">
                <a:solidFill>
                  <a:srgbClr val="222831"/>
                </a:solidFill>
                <a:latin typeface="Fira Sans SemiBold"/>
              </a:rPr>
              <a:t>ANALYSIS &amp; DESIGN</a:t>
            </a:r>
          </a:p>
        </p:txBody>
      </p:sp>
      <p:sp>
        <p:nvSpPr>
          <p:cNvPr id="10" name="Google Shape;699;p43">
            <a:extLst>
              <a:ext uri="{FF2B5EF4-FFF2-40B4-BE49-F238E27FC236}">
                <a16:creationId xmlns:a16="http://schemas.microsoft.com/office/drawing/2014/main" id="{87CA014F-7620-E9A8-D0D9-4A494E49C8E9}"/>
              </a:ext>
            </a:extLst>
          </p:cNvPr>
          <p:cNvSpPr txBox="1">
            <a:spLocks/>
          </p:cNvSpPr>
          <p:nvPr/>
        </p:nvSpPr>
        <p:spPr>
          <a:xfrm>
            <a:off x="6725025" y="106118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r" defTabSz="914400" rtl="0" eaLnBrk="1" fontAlgn="auto" latinLnBrk="0" hangingPunct="1">
              <a:lnSpc>
                <a:spcPct val="115000"/>
              </a:lnSpc>
              <a:spcBef>
                <a:spcPts val="0"/>
              </a:spcBef>
              <a:spcAft>
                <a:spcPts val="0"/>
              </a:spcAft>
              <a:buClr>
                <a:srgbClr val="272753"/>
              </a:buClr>
              <a:buSzPts val="5500"/>
              <a:buFont typeface="Oswald"/>
              <a:buNone/>
              <a:tabLst/>
              <a:defRPr/>
            </a:pPr>
            <a:r>
              <a:rPr kumimoji="0" lang="en" sz="10400" b="0" i="0" u="none" strike="noStrike" kern="0" cap="none" spc="0" normalizeH="0" baseline="0" noProof="0" dirty="0">
                <a:ln>
                  <a:noFill/>
                </a:ln>
                <a:solidFill>
                  <a:srgbClr val="F2A365"/>
                </a:solidFill>
                <a:effectLst/>
                <a:uLnTx/>
                <a:uFillTx/>
                <a:latin typeface="Oswald"/>
                <a:sym typeface="Oswald"/>
              </a:rPr>
              <a:t>05</a:t>
            </a:r>
          </a:p>
        </p:txBody>
      </p:sp>
      <p:grpSp>
        <p:nvGrpSpPr>
          <p:cNvPr id="195" name="Google Shape;1848;p23">
            <a:extLst>
              <a:ext uri="{FF2B5EF4-FFF2-40B4-BE49-F238E27FC236}">
                <a16:creationId xmlns:a16="http://schemas.microsoft.com/office/drawing/2014/main" id="{9325B1BA-1718-7162-19EA-2664AAFC5C45}"/>
              </a:ext>
            </a:extLst>
          </p:cNvPr>
          <p:cNvGrpSpPr/>
          <p:nvPr/>
        </p:nvGrpSpPr>
        <p:grpSpPr>
          <a:xfrm>
            <a:off x="341315" y="1600307"/>
            <a:ext cx="4038381" cy="2311927"/>
            <a:chOff x="2553878" y="2422103"/>
            <a:chExt cx="4038381" cy="2311927"/>
          </a:xfrm>
        </p:grpSpPr>
        <p:sp>
          <p:nvSpPr>
            <p:cNvPr id="196" name="Google Shape;1849;p23">
              <a:extLst>
                <a:ext uri="{FF2B5EF4-FFF2-40B4-BE49-F238E27FC236}">
                  <a16:creationId xmlns:a16="http://schemas.microsoft.com/office/drawing/2014/main" id="{30479690-B1C9-38B1-D6D6-5F5D494CE798}"/>
                </a:ext>
              </a:extLst>
            </p:cNvPr>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50;p23">
              <a:extLst>
                <a:ext uri="{FF2B5EF4-FFF2-40B4-BE49-F238E27FC236}">
                  <a16:creationId xmlns:a16="http://schemas.microsoft.com/office/drawing/2014/main" id="{AB2A63F0-9002-4E88-1F09-4FFC3E0B92EA}"/>
                </a:ext>
              </a:extLst>
            </p:cNvPr>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51;p23">
              <a:extLst>
                <a:ext uri="{FF2B5EF4-FFF2-40B4-BE49-F238E27FC236}">
                  <a16:creationId xmlns:a16="http://schemas.microsoft.com/office/drawing/2014/main" id="{0528C1AE-C60C-1755-873C-0B5FD7402321}"/>
                </a:ext>
              </a:extLst>
            </p:cNvPr>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52;p23">
              <a:extLst>
                <a:ext uri="{FF2B5EF4-FFF2-40B4-BE49-F238E27FC236}">
                  <a16:creationId xmlns:a16="http://schemas.microsoft.com/office/drawing/2014/main" id="{1BA991D6-8C9F-F725-68A2-1960B6D64446}"/>
                </a:ext>
              </a:extLst>
            </p:cNvPr>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53;p23">
              <a:extLst>
                <a:ext uri="{FF2B5EF4-FFF2-40B4-BE49-F238E27FC236}">
                  <a16:creationId xmlns:a16="http://schemas.microsoft.com/office/drawing/2014/main" id="{8A5D209E-ABB0-8736-38DD-E23B98F70433}"/>
                </a:ext>
              </a:extLst>
            </p:cNvPr>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54;p23">
              <a:extLst>
                <a:ext uri="{FF2B5EF4-FFF2-40B4-BE49-F238E27FC236}">
                  <a16:creationId xmlns:a16="http://schemas.microsoft.com/office/drawing/2014/main" id="{8B84ECC6-3695-512E-3A8F-63C1A275F5D7}"/>
                </a:ext>
              </a:extLst>
            </p:cNvPr>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55;p23">
              <a:extLst>
                <a:ext uri="{FF2B5EF4-FFF2-40B4-BE49-F238E27FC236}">
                  <a16:creationId xmlns:a16="http://schemas.microsoft.com/office/drawing/2014/main" id="{95E38D33-48A4-92AA-8B77-BD930802602E}"/>
                </a:ext>
              </a:extLst>
            </p:cNvPr>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56;p23">
              <a:extLst>
                <a:ext uri="{FF2B5EF4-FFF2-40B4-BE49-F238E27FC236}">
                  <a16:creationId xmlns:a16="http://schemas.microsoft.com/office/drawing/2014/main" id="{EBDF117B-2AD3-4FD0-5D6B-4DF525280131}"/>
                </a:ext>
              </a:extLst>
            </p:cNvPr>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857;p23">
              <a:extLst>
                <a:ext uri="{FF2B5EF4-FFF2-40B4-BE49-F238E27FC236}">
                  <a16:creationId xmlns:a16="http://schemas.microsoft.com/office/drawing/2014/main" id="{6A3205DE-B17F-3D69-2901-6C6A5959B76A}"/>
                </a:ext>
              </a:extLst>
            </p:cNvPr>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858;p23">
              <a:extLst>
                <a:ext uri="{FF2B5EF4-FFF2-40B4-BE49-F238E27FC236}">
                  <a16:creationId xmlns:a16="http://schemas.microsoft.com/office/drawing/2014/main" id="{A6E76504-6941-A376-9487-40141AE7A84F}"/>
                </a:ext>
              </a:extLst>
            </p:cNvPr>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859;p23">
              <a:extLst>
                <a:ext uri="{FF2B5EF4-FFF2-40B4-BE49-F238E27FC236}">
                  <a16:creationId xmlns:a16="http://schemas.microsoft.com/office/drawing/2014/main" id="{6F14346C-3391-166F-1262-C7F521B05847}"/>
                </a:ext>
              </a:extLst>
            </p:cNvPr>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860;p23">
              <a:extLst>
                <a:ext uri="{FF2B5EF4-FFF2-40B4-BE49-F238E27FC236}">
                  <a16:creationId xmlns:a16="http://schemas.microsoft.com/office/drawing/2014/main" id="{9EA7C13D-7D70-FE05-E34A-EA3AF417B312}"/>
                </a:ext>
              </a:extLst>
            </p:cNvPr>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61;p23">
              <a:extLst>
                <a:ext uri="{FF2B5EF4-FFF2-40B4-BE49-F238E27FC236}">
                  <a16:creationId xmlns:a16="http://schemas.microsoft.com/office/drawing/2014/main" id="{8A40F555-796F-D9AB-78C8-53CAB28E0146}"/>
                </a:ext>
              </a:extLst>
            </p:cNvPr>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62;p23">
              <a:extLst>
                <a:ext uri="{FF2B5EF4-FFF2-40B4-BE49-F238E27FC236}">
                  <a16:creationId xmlns:a16="http://schemas.microsoft.com/office/drawing/2014/main" id="{3580BFD1-6E22-A3AB-864E-3278A2C337EE}"/>
                </a:ext>
              </a:extLst>
            </p:cNvPr>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863;p23">
              <a:extLst>
                <a:ext uri="{FF2B5EF4-FFF2-40B4-BE49-F238E27FC236}">
                  <a16:creationId xmlns:a16="http://schemas.microsoft.com/office/drawing/2014/main" id="{0150E921-6943-36E9-5026-D6521AAECD23}"/>
                </a:ext>
              </a:extLst>
            </p:cNvPr>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864;p23">
              <a:extLst>
                <a:ext uri="{FF2B5EF4-FFF2-40B4-BE49-F238E27FC236}">
                  <a16:creationId xmlns:a16="http://schemas.microsoft.com/office/drawing/2014/main" id="{6F05AB28-261B-B136-D041-22CC8956BDCB}"/>
                </a:ext>
              </a:extLst>
            </p:cNvPr>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865;p23">
              <a:extLst>
                <a:ext uri="{FF2B5EF4-FFF2-40B4-BE49-F238E27FC236}">
                  <a16:creationId xmlns:a16="http://schemas.microsoft.com/office/drawing/2014/main" id="{88AD2486-780D-6872-41BA-706EE530926E}"/>
                </a:ext>
              </a:extLst>
            </p:cNvPr>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866;p23">
              <a:extLst>
                <a:ext uri="{FF2B5EF4-FFF2-40B4-BE49-F238E27FC236}">
                  <a16:creationId xmlns:a16="http://schemas.microsoft.com/office/drawing/2014/main" id="{4EA8F0A5-97A3-22FC-17E8-FDB2B7C6F5BB}"/>
                </a:ext>
              </a:extLst>
            </p:cNvPr>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867;p23">
              <a:extLst>
                <a:ext uri="{FF2B5EF4-FFF2-40B4-BE49-F238E27FC236}">
                  <a16:creationId xmlns:a16="http://schemas.microsoft.com/office/drawing/2014/main" id="{EEAE8C36-79F3-667F-51FE-88554CC3BC69}"/>
                </a:ext>
              </a:extLst>
            </p:cNvPr>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868;p23">
              <a:extLst>
                <a:ext uri="{FF2B5EF4-FFF2-40B4-BE49-F238E27FC236}">
                  <a16:creationId xmlns:a16="http://schemas.microsoft.com/office/drawing/2014/main" id="{F1381C9E-B27D-2E0D-448F-ED0964FC3186}"/>
                </a:ext>
              </a:extLst>
            </p:cNvPr>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869;p23">
              <a:extLst>
                <a:ext uri="{FF2B5EF4-FFF2-40B4-BE49-F238E27FC236}">
                  <a16:creationId xmlns:a16="http://schemas.microsoft.com/office/drawing/2014/main" id="{377B35AE-5C9E-DCAB-75A4-C2E6496AB382}"/>
                </a:ext>
              </a:extLst>
            </p:cNvPr>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870;p23">
              <a:extLst>
                <a:ext uri="{FF2B5EF4-FFF2-40B4-BE49-F238E27FC236}">
                  <a16:creationId xmlns:a16="http://schemas.microsoft.com/office/drawing/2014/main" id="{04B208C7-69E8-84C6-7A53-56D2CD736CBE}"/>
                </a:ext>
              </a:extLst>
            </p:cNvPr>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871;p23">
              <a:extLst>
                <a:ext uri="{FF2B5EF4-FFF2-40B4-BE49-F238E27FC236}">
                  <a16:creationId xmlns:a16="http://schemas.microsoft.com/office/drawing/2014/main" id="{C3571513-5678-A557-E648-8D0FE8F5BED1}"/>
                </a:ext>
              </a:extLst>
            </p:cNvPr>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72;p23">
              <a:extLst>
                <a:ext uri="{FF2B5EF4-FFF2-40B4-BE49-F238E27FC236}">
                  <a16:creationId xmlns:a16="http://schemas.microsoft.com/office/drawing/2014/main" id="{FF3FE45B-E27E-DE6D-89BA-7906E2AB085A}"/>
                </a:ext>
              </a:extLst>
            </p:cNvPr>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73;p23">
              <a:extLst>
                <a:ext uri="{FF2B5EF4-FFF2-40B4-BE49-F238E27FC236}">
                  <a16:creationId xmlns:a16="http://schemas.microsoft.com/office/drawing/2014/main" id="{8641FEAE-D697-F06E-B095-C472D387F8A5}"/>
                </a:ext>
              </a:extLst>
            </p:cNvPr>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874;p23">
              <a:extLst>
                <a:ext uri="{FF2B5EF4-FFF2-40B4-BE49-F238E27FC236}">
                  <a16:creationId xmlns:a16="http://schemas.microsoft.com/office/drawing/2014/main" id="{21941F17-00C3-AFF8-8E67-BAD80606709E}"/>
                </a:ext>
              </a:extLst>
            </p:cNvPr>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875;p23">
              <a:extLst>
                <a:ext uri="{FF2B5EF4-FFF2-40B4-BE49-F238E27FC236}">
                  <a16:creationId xmlns:a16="http://schemas.microsoft.com/office/drawing/2014/main" id="{7DD9E73D-5538-12A1-BBB8-0AB4CB1EC49E}"/>
                </a:ext>
              </a:extLst>
            </p:cNvPr>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876;p23">
              <a:extLst>
                <a:ext uri="{FF2B5EF4-FFF2-40B4-BE49-F238E27FC236}">
                  <a16:creationId xmlns:a16="http://schemas.microsoft.com/office/drawing/2014/main" id="{A81A357C-19E7-01DD-1DB6-E79A4F971128}"/>
                </a:ext>
              </a:extLst>
            </p:cNvPr>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877;p23">
              <a:extLst>
                <a:ext uri="{FF2B5EF4-FFF2-40B4-BE49-F238E27FC236}">
                  <a16:creationId xmlns:a16="http://schemas.microsoft.com/office/drawing/2014/main" id="{9C49CC46-A1ED-2687-7314-48CBD05A2637}"/>
                </a:ext>
              </a:extLst>
            </p:cNvPr>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878;p23">
              <a:extLst>
                <a:ext uri="{FF2B5EF4-FFF2-40B4-BE49-F238E27FC236}">
                  <a16:creationId xmlns:a16="http://schemas.microsoft.com/office/drawing/2014/main" id="{0AD13D65-8A3A-2B87-3820-68312654FF3B}"/>
                </a:ext>
              </a:extLst>
            </p:cNvPr>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879;p23">
              <a:extLst>
                <a:ext uri="{FF2B5EF4-FFF2-40B4-BE49-F238E27FC236}">
                  <a16:creationId xmlns:a16="http://schemas.microsoft.com/office/drawing/2014/main" id="{F67DC4BE-DEFC-3631-C9D3-0F29FF78EE6C}"/>
                </a:ext>
              </a:extLst>
            </p:cNvPr>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880;p23">
              <a:extLst>
                <a:ext uri="{FF2B5EF4-FFF2-40B4-BE49-F238E27FC236}">
                  <a16:creationId xmlns:a16="http://schemas.microsoft.com/office/drawing/2014/main" id="{81C55427-1A58-31E4-639D-9DAB1A19FD65}"/>
                </a:ext>
              </a:extLst>
            </p:cNvPr>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881;p23">
              <a:extLst>
                <a:ext uri="{FF2B5EF4-FFF2-40B4-BE49-F238E27FC236}">
                  <a16:creationId xmlns:a16="http://schemas.microsoft.com/office/drawing/2014/main" id="{97DF7799-6AA1-8DAB-BC4B-337286A52403}"/>
                </a:ext>
              </a:extLst>
            </p:cNvPr>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882;p23">
              <a:extLst>
                <a:ext uri="{FF2B5EF4-FFF2-40B4-BE49-F238E27FC236}">
                  <a16:creationId xmlns:a16="http://schemas.microsoft.com/office/drawing/2014/main" id="{5D8695A4-7CB2-FE46-045F-62300E46A1D4}"/>
                </a:ext>
              </a:extLst>
            </p:cNvPr>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883;p23">
              <a:extLst>
                <a:ext uri="{FF2B5EF4-FFF2-40B4-BE49-F238E27FC236}">
                  <a16:creationId xmlns:a16="http://schemas.microsoft.com/office/drawing/2014/main" id="{9D15A47B-6827-ADD8-89C4-8F43B6D94730}"/>
                </a:ext>
              </a:extLst>
            </p:cNvPr>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884;p23">
              <a:extLst>
                <a:ext uri="{FF2B5EF4-FFF2-40B4-BE49-F238E27FC236}">
                  <a16:creationId xmlns:a16="http://schemas.microsoft.com/office/drawing/2014/main" id="{6E6D5440-55F5-E461-D6DC-2FA5D3475999}"/>
                </a:ext>
              </a:extLst>
            </p:cNvPr>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885;p23">
              <a:extLst>
                <a:ext uri="{FF2B5EF4-FFF2-40B4-BE49-F238E27FC236}">
                  <a16:creationId xmlns:a16="http://schemas.microsoft.com/office/drawing/2014/main" id="{C90025BA-6A31-AE64-6EFD-55F7FB0B1229}"/>
                </a:ext>
              </a:extLst>
            </p:cNvPr>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886;p23">
              <a:extLst>
                <a:ext uri="{FF2B5EF4-FFF2-40B4-BE49-F238E27FC236}">
                  <a16:creationId xmlns:a16="http://schemas.microsoft.com/office/drawing/2014/main" id="{D45BE504-C57F-620F-D74E-24A82B0A95CB}"/>
                </a:ext>
              </a:extLst>
            </p:cNvPr>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887;p23">
              <a:extLst>
                <a:ext uri="{FF2B5EF4-FFF2-40B4-BE49-F238E27FC236}">
                  <a16:creationId xmlns:a16="http://schemas.microsoft.com/office/drawing/2014/main" id="{9B4E30AE-AD67-B298-0F32-118CA638ACA9}"/>
                </a:ext>
              </a:extLst>
            </p:cNvPr>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888;p23">
              <a:extLst>
                <a:ext uri="{FF2B5EF4-FFF2-40B4-BE49-F238E27FC236}">
                  <a16:creationId xmlns:a16="http://schemas.microsoft.com/office/drawing/2014/main" id="{8D23BA35-3C5A-B183-874C-45EDF0553B53}"/>
                </a:ext>
              </a:extLst>
            </p:cNvPr>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889;p23">
              <a:extLst>
                <a:ext uri="{FF2B5EF4-FFF2-40B4-BE49-F238E27FC236}">
                  <a16:creationId xmlns:a16="http://schemas.microsoft.com/office/drawing/2014/main" id="{C8C5E644-D29F-3F7F-1EE8-81B333CDAF61}"/>
                </a:ext>
              </a:extLst>
            </p:cNvPr>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890;p23">
              <a:extLst>
                <a:ext uri="{FF2B5EF4-FFF2-40B4-BE49-F238E27FC236}">
                  <a16:creationId xmlns:a16="http://schemas.microsoft.com/office/drawing/2014/main" id="{27D83F96-E0DD-9825-A6FD-4FDA54C92038}"/>
                </a:ext>
              </a:extLst>
            </p:cNvPr>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891;p23">
              <a:extLst>
                <a:ext uri="{FF2B5EF4-FFF2-40B4-BE49-F238E27FC236}">
                  <a16:creationId xmlns:a16="http://schemas.microsoft.com/office/drawing/2014/main" id="{34275403-03F3-5FF0-A3D5-AE22615AE2B8}"/>
                </a:ext>
              </a:extLst>
            </p:cNvPr>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892;p23">
              <a:extLst>
                <a:ext uri="{FF2B5EF4-FFF2-40B4-BE49-F238E27FC236}">
                  <a16:creationId xmlns:a16="http://schemas.microsoft.com/office/drawing/2014/main" id="{688A99C8-CF3E-70B1-9F56-BD37AA34E815}"/>
                </a:ext>
              </a:extLst>
            </p:cNvPr>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893;p23">
              <a:extLst>
                <a:ext uri="{FF2B5EF4-FFF2-40B4-BE49-F238E27FC236}">
                  <a16:creationId xmlns:a16="http://schemas.microsoft.com/office/drawing/2014/main" id="{14C5E67E-0572-F827-DC60-92CB75182B75}"/>
                </a:ext>
              </a:extLst>
            </p:cNvPr>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894;p23">
              <a:extLst>
                <a:ext uri="{FF2B5EF4-FFF2-40B4-BE49-F238E27FC236}">
                  <a16:creationId xmlns:a16="http://schemas.microsoft.com/office/drawing/2014/main" id="{46D0BEB2-0B49-848B-F003-EBB0D436764E}"/>
                </a:ext>
              </a:extLst>
            </p:cNvPr>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895;p23">
              <a:extLst>
                <a:ext uri="{FF2B5EF4-FFF2-40B4-BE49-F238E27FC236}">
                  <a16:creationId xmlns:a16="http://schemas.microsoft.com/office/drawing/2014/main" id="{53DCD687-EBA8-DCE5-9A5B-A373FDEB6437}"/>
                </a:ext>
              </a:extLst>
            </p:cNvPr>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896;p23">
              <a:extLst>
                <a:ext uri="{FF2B5EF4-FFF2-40B4-BE49-F238E27FC236}">
                  <a16:creationId xmlns:a16="http://schemas.microsoft.com/office/drawing/2014/main" id="{3CDC8131-7C7F-EB98-A740-4BEE05BED23D}"/>
                </a:ext>
              </a:extLst>
            </p:cNvPr>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897;p23">
              <a:extLst>
                <a:ext uri="{FF2B5EF4-FFF2-40B4-BE49-F238E27FC236}">
                  <a16:creationId xmlns:a16="http://schemas.microsoft.com/office/drawing/2014/main" id="{53919518-4FE3-8259-1B6F-2CBA2F10422D}"/>
                </a:ext>
              </a:extLst>
            </p:cNvPr>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898;p23">
              <a:extLst>
                <a:ext uri="{FF2B5EF4-FFF2-40B4-BE49-F238E27FC236}">
                  <a16:creationId xmlns:a16="http://schemas.microsoft.com/office/drawing/2014/main" id="{D67285FC-90C7-7EC9-5B5D-B22BFAA2357B}"/>
                </a:ext>
              </a:extLst>
            </p:cNvPr>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899;p23">
              <a:extLst>
                <a:ext uri="{FF2B5EF4-FFF2-40B4-BE49-F238E27FC236}">
                  <a16:creationId xmlns:a16="http://schemas.microsoft.com/office/drawing/2014/main" id="{C8A92061-B49D-32FC-518A-247B78F01385}"/>
                </a:ext>
              </a:extLst>
            </p:cNvPr>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900;p23">
              <a:extLst>
                <a:ext uri="{FF2B5EF4-FFF2-40B4-BE49-F238E27FC236}">
                  <a16:creationId xmlns:a16="http://schemas.microsoft.com/office/drawing/2014/main" id="{6D9B95E4-9F85-E1B3-1420-5C00C2E54485}"/>
                </a:ext>
              </a:extLst>
            </p:cNvPr>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901;p23">
              <a:extLst>
                <a:ext uri="{FF2B5EF4-FFF2-40B4-BE49-F238E27FC236}">
                  <a16:creationId xmlns:a16="http://schemas.microsoft.com/office/drawing/2014/main" id="{D674F452-4BF7-8D35-6128-E556CCBC65F2}"/>
                </a:ext>
              </a:extLst>
            </p:cNvPr>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902;p23">
              <a:extLst>
                <a:ext uri="{FF2B5EF4-FFF2-40B4-BE49-F238E27FC236}">
                  <a16:creationId xmlns:a16="http://schemas.microsoft.com/office/drawing/2014/main" id="{80C831A5-E695-9466-9E18-5A1968529425}"/>
                </a:ext>
              </a:extLst>
            </p:cNvPr>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903;p23">
              <a:extLst>
                <a:ext uri="{FF2B5EF4-FFF2-40B4-BE49-F238E27FC236}">
                  <a16:creationId xmlns:a16="http://schemas.microsoft.com/office/drawing/2014/main" id="{AE526494-32D4-9E90-D6B1-D31D9F7EAC97}"/>
                </a:ext>
              </a:extLst>
            </p:cNvPr>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904;p23">
              <a:extLst>
                <a:ext uri="{FF2B5EF4-FFF2-40B4-BE49-F238E27FC236}">
                  <a16:creationId xmlns:a16="http://schemas.microsoft.com/office/drawing/2014/main" id="{CB422447-7768-164C-729D-2268E173CF09}"/>
                </a:ext>
              </a:extLst>
            </p:cNvPr>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905;p23">
              <a:extLst>
                <a:ext uri="{FF2B5EF4-FFF2-40B4-BE49-F238E27FC236}">
                  <a16:creationId xmlns:a16="http://schemas.microsoft.com/office/drawing/2014/main" id="{DAA62CCA-6B59-6CA9-31CE-0A46D57E57AB}"/>
                </a:ext>
              </a:extLst>
            </p:cNvPr>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906;p23">
              <a:extLst>
                <a:ext uri="{FF2B5EF4-FFF2-40B4-BE49-F238E27FC236}">
                  <a16:creationId xmlns:a16="http://schemas.microsoft.com/office/drawing/2014/main" id="{2BA85241-D42F-78A6-96AB-23F38796162F}"/>
                </a:ext>
              </a:extLst>
            </p:cNvPr>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907;p23">
              <a:extLst>
                <a:ext uri="{FF2B5EF4-FFF2-40B4-BE49-F238E27FC236}">
                  <a16:creationId xmlns:a16="http://schemas.microsoft.com/office/drawing/2014/main" id="{4D4A1AD7-744B-317B-B5E8-6FF670A40682}"/>
                </a:ext>
              </a:extLst>
            </p:cNvPr>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908;p23">
              <a:extLst>
                <a:ext uri="{FF2B5EF4-FFF2-40B4-BE49-F238E27FC236}">
                  <a16:creationId xmlns:a16="http://schemas.microsoft.com/office/drawing/2014/main" id="{08EC85A4-DC51-6177-55D0-A7A22E858EFC}"/>
                </a:ext>
              </a:extLst>
            </p:cNvPr>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909;p23">
              <a:extLst>
                <a:ext uri="{FF2B5EF4-FFF2-40B4-BE49-F238E27FC236}">
                  <a16:creationId xmlns:a16="http://schemas.microsoft.com/office/drawing/2014/main" id="{19827B3D-D936-CD84-4A6E-AA7990715C5F}"/>
                </a:ext>
              </a:extLst>
            </p:cNvPr>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910;p23">
              <a:extLst>
                <a:ext uri="{FF2B5EF4-FFF2-40B4-BE49-F238E27FC236}">
                  <a16:creationId xmlns:a16="http://schemas.microsoft.com/office/drawing/2014/main" id="{93EBC447-661E-7C35-A4BC-E27F810C4C3B}"/>
                </a:ext>
              </a:extLst>
            </p:cNvPr>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911;p23">
              <a:extLst>
                <a:ext uri="{FF2B5EF4-FFF2-40B4-BE49-F238E27FC236}">
                  <a16:creationId xmlns:a16="http://schemas.microsoft.com/office/drawing/2014/main" id="{9DBDAEB1-2130-C3F0-8B43-9155E068DB3C}"/>
                </a:ext>
              </a:extLst>
            </p:cNvPr>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912;p23">
              <a:extLst>
                <a:ext uri="{FF2B5EF4-FFF2-40B4-BE49-F238E27FC236}">
                  <a16:creationId xmlns:a16="http://schemas.microsoft.com/office/drawing/2014/main" id="{B600866F-19B1-434C-0C18-88A16EFBA9ED}"/>
                </a:ext>
              </a:extLst>
            </p:cNvPr>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913;p23">
              <a:extLst>
                <a:ext uri="{FF2B5EF4-FFF2-40B4-BE49-F238E27FC236}">
                  <a16:creationId xmlns:a16="http://schemas.microsoft.com/office/drawing/2014/main" id="{A7E210A4-5F07-F833-F19B-496641C32C80}"/>
                </a:ext>
              </a:extLst>
            </p:cNvPr>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914;p23">
              <a:extLst>
                <a:ext uri="{FF2B5EF4-FFF2-40B4-BE49-F238E27FC236}">
                  <a16:creationId xmlns:a16="http://schemas.microsoft.com/office/drawing/2014/main" id="{75C8FFF3-9CEF-963F-E6D1-C8CE294F26FF}"/>
                </a:ext>
              </a:extLst>
            </p:cNvPr>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915;p23">
              <a:extLst>
                <a:ext uri="{FF2B5EF4-FFF2-40B4-BE49-F238E27FC236}">
                  <a16:creationId xmlns:a16="http://schemas.microsoft.com/office/drawing/2014/main" id="{BFAD6D69-0EE3-5CB2-9216-6FAACEBE7E56}"/>
                </a:ext>
              </a:extLst>
            </p:cNvPr>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916;p23">
              <a:extLst>
                <a:ext uri="{FF2B5EF4-FFF2-40B4-BE49-F238E27FC236}">
                  <a16:creationId xmlns:a16="http://schemas.microsoft.com/office/drawing/2014/main" id="{6A81F526-CC6D-3C20-B98C-0D7202E5B982}"/>
                </a:ext>
              </a:extLst>
            </p:cNvPr>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917;p23">
              <a:extLst>
                <a:ext uri="{FF2B5EF4-FFF2-40B4-BE49-F238E27FC236}">
                  <a16:creationId xmlns:a16="http://schemas.microsoft.com/office/drawing/2014/main" id="{758FA403-5BE9-C067-6E63-2DF3193685C8}"/>
                </a:ext>
              </a:extLst>
            </p:cNvPr>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918;p23">
              <a:extLst>
                <a:ext uri="{FF2B5EF4-FFF2-40B4-BE49-F238E27FC236}">
                  <a16:creationId xmlns:a16="http://schemas.microsoft.com/office/drawing/2014/main" id="{CFC00EF2-5EBA-1A6A-751E-6D43C6A638D1}"/>
                </a:ext>
              </a:extLst>
            </p:cNvPr>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919;p23">
              <a:extLst>
                <a:ext uri="{FF2B5EF4-FFF2-40B4-BE49-F238E27FC236}">
                  <a16:creationId xmlns:a16="http://schemas.microsoft.com/office/drawing/2014/main" id="{AE1BBEE5-1B98-5EA8-D729-FD028CB68534}"/>
                </a:ext>
              </a:extLst>
            </p:cNvPr>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920;p23">
              <a:extLst>
                <a:ext uri="{FF2B5EF4-FFF2-40B4-BE49-F238E27FC236}">
                  <a16:creationId xmlns:a16="http://schemas.microsoft.com/office/drawing/2014/main" id="{54DE10E3-C1A2-7B5A-9BC6-64B1BC0FE811}"/>
                </a:ext>
              </a:extLst>
            </p:cNvPr>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921;p23">
              <a:extLst>
                <a:ext uri="{FF2B5EF4-FFF2-40B4-BE49-F238E27FC236}">
                  <a16:creationId xmlns:a16="http://schemas.microsoft.com/office/drawing/2014/main" id="{C1AB8533-A90A-73AC-832B-749F098827B1}"/>
                </a:ext>
              </a:extLst>
            </p:cNvPr>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922;p23">
              <a:extLst>
                <a:ext uri="{FF2B5EF4-FFF2-40B4-BE49-F238E27FC236}">
                  <a16:creationId xmlns:a16="http://schemas.microsoft.com/office/drawing/2014/main" id="{30E26D58-A027-6959-3D4C-854536503534}"/>
                </a:ext>
              </a:extLst>
            </p:cNvPr>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923;p23">
              <a:extLst>
                <a:ext uri="{FF2B5EF4-FFF2-40B4-BE49-F238E27FC236}">
                  <a16:creationId xmlns:a16="http://schemas.microsoft.com/office/drawing/2014/main" id="{0BB2BA9A-0C74-E41D-185F-F0723E5AB4E6}"/>
                </a:ext>
              </a:extLst>
            </p:cNvPr>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924;p23">
              <a:extLst>
                <a:ext uri="{FF2B5EF4-FFF2-40B4-BE49-F238E27FC236}">
                  <a16:creationId xmlns:a16="http://schemas.microsoft.com/office/drawing/2014/main" id="{3553319F-D01A-5FCA-950C-9421D3F0549C}"/>
                </a:ext>
              </a:extLst>
            </p:cNvPr>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925;p23">
              <a:extLst>
                <a:ext uri="{FF2B5EF4-FFF2-40B4-BE49-F238E27FC236}">
                  <a16:creationId xmlns:a16="http://schemas.microsoft.com/office/drawing/2014/main" id="{E1ABC077-1F81-26DF-092A-8E51E3CD3CBB}"/>
                </a:ext>
              </a:extLst>
            </p:cNvPr>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926;p23">
              <a:extLst>
                <a:ext uri="{FF2B5EF4-FFF2-40B4-BE49-F238E27FC236}">
                  <a16:creationId xmlns:a16="http://schemas.microsoft.com/office/drawing/2014/main" id="{6CA30772-6016-06BB-470E-A25140189689}"/>
                </a:ext>
              </a:extLst>
            </p:cNvPr>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927;p23">
              <a:extLst>
                <a:ext uri="{FF2B5EF4-FFF2-40B4-BE49-F238E27FC236}">
                  <a16:creationId xmlns:a16="http://schemas.microsoft.com/office/drawing/2014/main" id="{022BC3E3-0A28-5D15-64DF-00197F89C7FA}"/>
                </a:ext>
              </a:extLst>
            </p:cNvPr>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928;p23">
              <a:extLst>
                <a:ext uri="{FF2B5EF4-FFF2-40B4-BE49-F238E27FC236}">
                  <a16:creationId xmlns:a16="http://schemas.microsoft.com/office/drawing/2014/main" id="{7BF04B05-B8C3-DDFB-4F12-FDC53DE81EBC}"/>
                </a:ext>
              </a:extLst>
            </p:cNvPr>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929;p23">
              <a:extLst>
                <a:ext uri="{FF2B5EF4-FFF2-40B4-BE49-F238E27FC236}">
                  <a16:creationId xmlns:a16="http://schemas.microsoft.com/office/drawing/2014/main" id="{FA641576-6444-EA83-424E-62588A820793}"/>
                </a:ext>
              </a:extLst>
            </p:cNvPr>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930;p23">
              <a:extLst>
                <a:ext uri="{FF2B5EF4-FFF2-40B4-BE49-F238E27FC236}">
                  <a16:creationId xmlns:a16="http://schemas.microsoft.com/office/drawing/2014/main" id="{CD2EADD1-11E7-B330-A5D7-E9B1A576CBDB}"/>
                </a:ext>
              </a:extLst>
            </p:cNvPr>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931;p23">
              <a:extLst>
                <a:ext uri="{FF2B5EF4-FFF2-40B4-BE49-F238E27FC236}">
                  <a16:creationId xmlns:a16="http://schemas.microsoft.com/office/drawing/2014/main" id="{A3C63710-B74E-48FE-2FE7-A9421BFCFB46}"/>
                </a:ext>
              </a:extLst>
            </p:cNvPr>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932;p23">
              <a:extLst>
                <a:ext uri="{FF2B5EF4-FFF2-40B4-BE49-F238E27FC236}">
                  <a16:creationId xmlns:a16="http://schemas.microsoft.com/office/drawing/2014/main" id="{001D4E99-02AD-FF1B-57E0-17380FB90461}"/>
                </a:ext>
              </a:extLst>
            </p:cNvPr>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933;p23">
              <a:extLst>
                <a:ext uri="{FF2B5EF4-FFF2-40B4-BE49-F238E27FC236}">
                  <a16:creationId xmlns:a16="http://schemas.microsoft.com/office/drawing/2014/main" id="{5F6323AA-EC1C-E9C5-CC27-28743942CC84}"/>
                </a:ext>
              </a:extLst>
            </p:cNvPr>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934;p23">
              <a:extLst>
                <a:ext uri="{FF2B5EF4-FFF2-40B4-BE49-F238E27FC236}">
                  <a16:creationId xmlns:a16="http://schemas.microsoft.com/office/drawing/2014/main" id="{D2DFE93C-7AC5-F876-0713-50B594E7F57A}"/>
                </a:ext>
              </a:extLst>
            </p:cNvPr>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935;p23">
              <a:extLst>
                <a:ext uri="{FF2B5EF4-FFF2-40B4-BE49-F238E27FC236}">
                  <a16:creationId xmlns:a16="http://schemas.microsoft.com/office/drawing/2014/main" id="{3E8A2958-E96E-BC44-FA4D-A795A52BA889}"/>
                </a:ext>
              </a:extLst>
            </p:cNvPr>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936;p23">
              <a:extLst>
                <a:ext uri="{FF2B5EF4-FFF2-40B4-BE49-F238E27FC236}">
                  <a16:creationId xmlns:a16="http://schemas.microsoft.com/office/drawing/2014/main" id="{F7787304-469E-7554-5024-3964E5E31489}"/>
                </a:ext>
              </a:extLst>
            </p:cNvPr>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937;p23">
              <a:extLst>
                <a:ext uri="{FF2B5EF4-FFF2-40B4-BE49-F238E27FC236}">
                  <a16:creationId xmlns:a16="http://schemas.microsoft.com/office/drawing/2014/main" id="{B0F9BBED-BFF2-D6DE-23F9-6FE3B0263A8A}"/>
                </a:ext>
              </a:extLst>
            </p:cNvPr>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938;p23">
              <a:extLst>
                <a:ext uri="{FF2B5EF4-FFF2-40B4-BE49-F238E27FC236}">
                  <a16:creationId xmlns:a16="http://schemas.microsoft.com/office/drawing/2014/main" id="{FBD871CD-3409-D1D9-43F2-6C51F95D7431}"/>
                </a:ext>
              </a:extLst>
            </p:cNvPr>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939;p23">
              <a:extLst>
                <a:ext uri="{FF2B5EF4-FFF2-40B4-BE49-F238E27FC236}">
                  <a16:creationId xmlns:a16="http://schemas.microsoft.com/office/drawing/2014/main" id="{AC8DFD1B-34AA-92B1-D74B-4E4BB7F8D5A5}"/>
                </a:ext>
              </a:extLst>
            </p:cNvPr>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940;p23">
              <a:extLst>
                <a:ext uri="{FF2B5EF4-FFF2-40B4-BE49-F238E27FC236}">
                  <a16:creationId xmlns:a16="http://schemas.microsoft.com/office/drawing/2014/main" id="{DA15FF66-70B9-2123-AB88-F3C840B30C7F}"/>
                </a:ext>
              </a:extLst>
            </p:cNvPr>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941;p23">
              <a:extLst>
                <a:ext uri="{FF2B5EF4-FFF2-40B4-BE49-F238E27FC236}">
                  <a16:creationId xmlns:a16="http://schemas.microsoft.com/office/drawing/2014/main" id="{1210CD15-954C-2826-E352-6E64F5132AB6}"/>
                </a:ext>
              </a:extLst>
            </p:cNvPr>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942;p23">
              <a:extLst>
                <a:ext uri="{FF2B5EF4-FFF2-40B4-BE49-F238E27FC236}">
                  <a16:creationId xmlns:a16="http://schemas.microsoft.com/office/drawing/2014/main" id="{8F48B44E-23C6-3C72-7B47-26F203E24663}"/>
                </a:ext>
              </a:extLst>
            </p:cNvPr>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943;p23">
              <a:extLst>
                <a:ext uri="{FF2B5EF4-FFF2-40B4-BE49-F238E27FC236}">
                  <a16:creationId xmlns:a16="http://schemas.microsoft.com/office/drawing/2014/main" id="{1AB5242B-7003-B16D-EE91-E93A805995E7}"/>
                </a:ext>
              </a:extLst>
            </p:cNvPr>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944;p23">
              <a:extLst>
                <a:ext uri="{FF2B5EF4-FFF2-40B4-BE49-F238E27FC236}">
                  <a16:creationId xmlns:a16="http://schemas.microsoft.com/office/drawing/2014/main" id="{A6D69BC1-7A45-97C4-B45F-E43E3CB15BEB}"/>
                </a:ext>
              </a:extLst>
            </p:cNvPr>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945;p23">
              <a:extLst>
                <a:ext uri="{FF2B5EF4-FFF2-40B4-BE49-F238E27FC236}">
                  <a16:creationId xmlns:a16="http://schemas.microsoft.com/office/drawing/2014/main" id="{1D7DBD39-AF7A-F346-7660-15CC28BC31FC}"/>
                </a:ext>
              </a:extLst>
            </p:cNvPr>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946;p23">
              <a:extLst>
                <a:ext uri="{FF2B5EF4-FFF2-40B4-BE49-F238E27FC236}">
                  <a16:creationId xmlns:a16="http://schemas.microsoft.com/office/drawing/2014/main" id="{652A9E77-3CDB-8E58-97D3-DFBD811EA5A2}"/>
                </a:ext>
              </a:extLst>
            </p:cNvPr>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947;p23">
              <a:extLst>
                <a:ext uri="{FF2B5EF4-FFF2-40B4-BE49-F238E27FC236}">
                  <a16:creationId xmlns:a16="http://schemas.microsoft.com/office/drawing/2014/main" id="{30AA53A7-1DA7-B932-75C4-A2636C4C58BF}"/>
                </a:ext>
              </a:extLst>
            </p:cNvPr>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948;p23">
              <a:extLst>
                <a:ext uri="{FF2B5EF4-FFF2-40B4-BE49-F238E27FC236}">
                  <a16:creationId xmlns:a16="http://schemas.microsoft.com/office/drawing/2014/main" id="{A5673FC4-0F73-826F-5947-CD1982EC3495}"/>
                </a:ext>
              </a:extLst>
            </p:cNvPr>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949;p23">
              <a:extLst>
                <a:ext uri="{FF2B5EF4-FFF2-40B4-BE49-F238E27FC236}">
                  <a16:creationId xmlns:a16="http://schemas.microsoft.com/office/drawing/2014/main" id="{FC9E41B3-3673-AAAE-1D89-C85340A74A28}"/>
                </a:ext>
              </a:extLst>
            </p:cNvPr>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950;p23">
              <a:extLst>
                <a:ext uri="{FF2B5EF4-FFF2-40B4-BE49-F238E27FC236}">
                  <a16:creationId xmlns:a16="http://schemas.microsoft.com/office/drawing/2014/main" id="{4B01C797-320F-6082-4542-2A0B54172BDE}"/>
                </a:ext>
              </a:extLst>
            </p:cNvPr>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951;p23">
              <a:extLst>
                <a:ext uri="{FF2B5EF4-FFF2-40B4-BE49-F238E27FC236}">
                  <a16:creationId xmlns:a16="http://schemas.microsoft.com/office/drawing/2014/main" id="{EEBF83A0-D0DA-6C38-5541-184C491BC51B}"/>
                </a:ext>
              </a:extLst>
            </p:cNvPr>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952;p23">
              <a:extLst>
                <a:ext uri="{FF2B5EF4-FFF2-40B4-BE49-F238E27FC236}">
                  <a16:creationId xmlns:a16="http://schemas.microsoft.com/office/drawing/2014/main" id="{FE977C21-209E-BF16-202F-988243EA065E}"/>
                </a:ext>
              </a:extLst>
            </p:cNvPr>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953;p23">
              <a:extLst>
                <a:ext uri="{FF2B5EF4-FFF2-40B4-BE49-F238E27FC236}">
                  <a16:creationId xmlns:a16="http://schemas.microsoft.com/office/drawing/2014/main" id="{6A06C051-1B5E-15ED-2803-9FA0F11B0E7E}"/>
                </a:ext>
              </a:extLst>
            </p:cNvPr>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954;p23">
              <a:extLst>
                <a:ext uri="{FF2B5EF4-FFF2-40B4-BE49-F238E27FC236}">
                  <a16:creationId xmlns:a16="http://schemas.microsoft.com/office/drawing/2014/main" id="{DC2486BB-BFD4-2AB4-BE6D-08E8B9718553}"/>
                </a:ext>
              </a:extLst>
            </p:cNvPr>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955;p23">
              <a:extLst>
                <a:ext uri="{FF2B5EF4-FFF2-40B4-BE49-F238E27FC236}">
                  <a16:creationId xmlns:a16="http://schemas.microsoft.com/office/drawing/2014/main" id="{70078646-220D-051F-692E-4F87B07FFD0E}"/>
                </a:ext>
              </a:extLst>
            </p:cNvPr>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956;p23">
              <a:extLst>
                <a:ext uri="{FF2B5EF4-FFF2-40B4-BE49-F238E27FC236}">
                  <a16:creationId xmlns:a16="http://schemas.microsoft.com/office/drawing/2014/main" id="{B2CB3E6A-B071-DFEF-9C66-5F0B6AC4D94F}"/>
                </a:ext>
              </a:extLst>
            </p:cNvPr>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957;p23">
              <a:extLst>
                <a:ext uri="{FF2B5EF4-FFF2-40B4-BE49-F238E27FC236}">
                  <a16:creationId xmlns:a16="http://schemas.microsoft.com/office/drawing/2014/main" id="{94DA8C90-C4D4-7A2E-B254-E51919DD7CF2}"/>
                </a:ext>
              </a:extLst>
            </p:cNvPr>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958;p23">
              <a:extLst>
                <a:ext uri="{FF2B5EF4-FFF2-40B4-BE49-F238E27FC236}">
                  <a16:creationId xmlns:a16="http://schemas.microsoft.com/office/drawing/2014/main" id="{0BCF5F57-37B2-85B0-9B3A-2A1CA2F4985A}"/>
                </a:ext>
              </a:extLst>
            </p:cNvPr>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959;p23">
              <a:extLst>
                <a:ext uri="{FF2B5EF4-FFF2-40B4-BE49-F238E27FC236}">
                  <a16:creationId xmlns:a16="http://schemas.microsoft.com/office/drawing/2014/main" id="{7CE3D0E7-7BBF-8988-74B8-270ED20AFB36}"/>
                </a:ext>
              </a:extLst>
            </p:cNvPr>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960;p23">
              <a:extLst>
                <a:ext uri="{FF2B5EF4-FFF2-40B4-BE49-F238E27FC236}">
                  <a16:creationId xmlns:a16="http://schemas.microsoft.com/office/drawing/2014/main" id="{49BE6565-B0CA-6219-EEFD-6B8E137B2A67}"/>
                </a:ext>
              </a:extLst>
            </p:cNvPr>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961;p23">
              <a:extLst>
                <a:ext uri="{FF2B5EF4-FFF2-40B4-BE49-F238E27FC236}">
                  <a16:creationId xmlns:a16="http://schemas.microsoft.com/office/drawing/2014/main" id="{7F829086-E742-4530-EC80-B453B2B682E1}"/>
                </a:ext>
              </a:extLst>
            </p:cNvPr>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962;p23">
              <a:extLst>
                <a:ext uri="{FF2B5EF4-FFF2-40B4-BE49-F238E27FC236}">
                  <a16:creationId xmlns:a16="http://schemas.microsoft.com/office/drawing/2014/main" id="{166CD679-7251-4312-1934-5BC052704F64}"/>
                </a:ext>
              </a:extLst>
            </p:cNvPr>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963;p23">
              <a:extLst>
                <a:ext uri="{FF2B5EF4-FFF2-40B4-BE49-F238E27FC236}">
                  <a16:creationId xmlns:a16="http://schemas.microsoft.com/office/drawing/2014/main" id="{EA356D89-3E75-1A64-CBFC-C7487893D105}"/>
                </a:ext>
              </a:extLst>
            </p:cNvPr>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964;p23">
              <a:extLst>
                <a:ext uri="{FF2B5EF4-FFF2-40B4-BE49-F238E27FC236}">
                  <a16:creationId xmlns:a16="http://schemas.microsoft.com/office/drawing/2014/main" id="{CF5E40A2-22EE-B84B-C975-95C0FC900728}"/>
                </a:ext>
              </a:extLst>
            </p:cNvPr>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965;p23">
              <a:extLst>
                <a:ext uri="{FF2B5EF4-FFF2-40B4-BE49-F238E27FC236}">
                  <a16:creationId xmlns:a16="http://schemas.microsoft.com/office/drawing/2014/main" id="{AE6BDE4A-44E9-02E4-3A53-E78DFEB69BA0}"/>
                </a:ext>
              </a:extLst>
            </p:cNvPr>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966;p23">
              <a:extLst>
                <a:ext uri="{FF2B5EF4-FFF2-40B4-BE49-F238E27FC236}">
                  <a16:creationId xmlns:a16="http://schemas.microsoft.com/office/drawing/2014/main" id="{33CF3848-81C6-21DA-512E-C66553F9F556}"/>
                </a:ext>
              </a:extLst>
            </p:cNvPr>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967;p23">
              <a:extLst>
                <a:ext uri="{FF2B5EF4-FFF2-40B4-BE49-F238E27FC236}">
                  <a16:creationId xmlns:a16="http://schemas.microsoft.com/office/drawing/2014/main" id="{D0A64FDD-4DC3-9BB9-A78B-833E4CB7A496}"/>
                </a:ext>
              </a:extLst>
            </p:cNvPr>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968;p23">
              <a:extLst>
                <a:ext uri="{FF2B5EF4-FFF2-40B4-BE49-F238E27FC236}">
                  <a16:creationId xmlns:a16="http://schemas.microsoft.com/office/drawing/2014/main" id="{FE816EFE-CE84-2193-0F4A-9DBB58440C5F}"/>
                </a:ext>
              </a:extLst>
            </p:cNvPr>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969;p23">
              <a:extLst>
                <a:ext uri="{FF2B5EF4-FFF2-40B4-BE49-F238E27FC236}">
                  <a16:creationId xmlns:a16="http://schemas.microsoft.com/office/drawing/2014/main" id="{AD9F6003-7E28-F758-337E-CCAD31CBEBA8}"/>
                </a:ext>
              </a:extLst>
            </p:cNvPr>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970;p23">
              <a:extLst>
                <a:ext uri="{FF2B5EF4-FFF2-40B4-BE49-F238E27FC236}">
                  <a16:creationId xmlns:a16="http://schemas.microsoft.com/office/drawing/2014/main" id="{F7837509-35D3-9E06-F9A6-25F1725217BC}"/>
                </a:ext>
              </a:extLst>
            </p:cNvPr>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971;p23">
              <a:extLst>
                <a:ext uri="{FF2B5EF4-FFF2-40B4-BE49-F238E27FC236}">
                  <a16:creationId xmlns:a16="http://schemas.microsoft.com/office/drawing/2014/main" id="{9F00788B-EF0A-CE8F-513B-9240E03D2410}"/>
                </a:ext>
              </a:extLst>
            </p:cNvPr>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972;p23">
              <a:extLst>
                <a:ext uri="{FF2B5EF4-FFF2-40B4-BE49-F238E27FC236}">
                  <a16:creationId xmlns:a16="http://schemas.microsoft.com/office/drawing/2014/main" id="{30BE801F-B366-5E6F-B35C-CB73674C78B3}"/>
                </a:ext>
              </a:extLst>
            </p:cNvPr>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973;p23">
              <a:extLst>
                <a:ext uri="{FF2B5EF4-FFF2-40B4-BE49-F238E27FC236}">
                  <a16:creationId xmlns:a16="http://schemas.microsoft.com/office/drawing/2014/main" id="{70567880-325A-EBD9-3F0A-02E1DDCE4F64}"/>
                </a:ext>
              </a:extLst>
            </p:cNvPr>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974;p23">
              <a:extLst>
                <a:ext uri="{FF2B5EF4-FFF2-40B4-BE49-F238E27FC236}">
                  <a16:creationId xmlns:a16="http://schemas.microsoft.com/office/drawing/2014/main" id="{5D32F460-7986-5D37-E46B-D2419E883358}"/>
                </a:ext>
              </a:extLst>
            </p:cNvPr>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975;p23">
              <a:extLst>
                <a:ext uri="{FF2B5EF4-FFF2-40B4-BE49-F238E27FC236}">
                  <a16:creationId xmlns:a16="http://schemas.microsoft.com/office/drawing/2014/main" id="{4BDCE379-435B-7CD8-B3A4-6C7367E66B21}"/>
                </a:ext>
              </a:extLst>
            </p:cNvPr>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976;p23">
              <a:extLst>
                <a:ext uri="{FF2B5EF4-FFF2-40B4-BE49-F238E27FC236}">
                  <a16:creationId xmlns:a16="http://schemas.microsoft.com/office/drawing/2014/main" id="{145A8BC6-3479-04E3-6940-A3A805777D9B}"/>
                </a:ext>
              </a:extLst>
            </p:cNvPr>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977;p23">
              <a:extLst>
                <a:ext uri="{FF2B5EF4-FFF2-40B4-BE49-F238E27FC236}">
                  <a16:creationId xmlns:a16="http://schemas.microsoft.com/office/drawing/2014/main" id="{F1EC27A3-8D8C-37CA-D9BE-9E27EE2073AA}"/>
                </a:ext>
              </a:extLst>
            </p:cNvPr>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978;p23">
              <a:extLst>
                <a:ext uri="{FF2B5EF4-FFF2-40B4-BE49-F238E27FC236}">
                  <a16:creationId xmlns:a16="http://schemas.microsoft.com/office/drawing/2014/main" id="{8D0AE16B-2C5A-4701-FB53-503512E69754}"/>
                </a:ext>
              </a:extLst>
            </p:cNvPr>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979;p23">
              <a:extLst>
                <a:ext uri="{FF2B5EF4-FFF2-40B4-BE49-F238E27FC236}">
                  <a16:creationId xmlns:a16="http://schemas.microsoft.com/office/drawing/2014/main" id="{FCA24178-3A31-59D2-1871-891E77D1762D}"/>
                </a:ext>
              </a:extLst>
            </p:cNvPr>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980;p23">
              <a:extLst>
                <a:ext uri="{FF2B5EF4-FFF2-40B4-BE49-F238E27FC236}">
                  <a16:creationId xmlns:a16="http://schemas.microsoft.com/office/drawing/2014/main" id="{EFC273B4-E6DB-6AFD-7522-2A8D81B86145}"/>
                </a:ext>
              </a:extLst>
            </p:cNvPr>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981;p23">
              <a:extLst>
                <a:ext uri="{FF2B5EF4-FFF2-40B4-BE49-F238E27FC236}">
                  <a16:creationId xmlns:a16="http://schemas.microsoft.com/office/drawing/2014/main" id="{99AEBD43-5715-A995-6535-7C7793A5D05D}"/>
                </a:ext>
              </a:extLst>
            </p:cNvPr>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982;p23">
              <a:extLst>
                <a:ext uri="{FF2B5EF4-FFF2-40B4-BE49-F238E27FC236}">
                  <a16:creationId xmlns:a16="http://schemas.microsoft.com/office/drawing/2014/main" id="{B7ECC125-88FC-A43E-36A0-44DBE1F48890}"/>
                </a:ext>
              </a:extLst>
            </p:cNvPr>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983;p23">
              <a:extLst>
                <a:ext uri="{FF2B5EF4-FFF2-40B4-BE49-F238E27FC236}">
                  <a16:creationId xmlns:a16="http://schemas.microsoft.com/office/drawing/2014/main" id="{5C73B73F-478A-C7FC-E897-DA6866B3412F}"/>
                </a:ext>
              </a:extLst>
            </p:cNvPr>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984;p23">
              <a:extLst>
                <a:ext uri="{FF2B5EF4-FFF2-40B4-BE49-F238E27FC236}">
                  <a16:creationId xmlns:a16="http://schemas.microsoft.com/office/drawing/2014/main" id="{0F5B11ED-0C58-9C3B-F469-CE900AA2F30E}"/>
                </a:ext>
              </a:extLst>
            </p:cNvPr>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985;p23">
              <a:extLst>
                <a:ext uri="{FF2B5EF4-FFF2-40B4-BE49-F238E27FC236}">
                  <a16:creationId xmlns:a16="http://schemas.microsoft.com/office/drawing/2014/main" id="{1AAA0D07-4866-DE4A-2669-EB939FF746FD}"/>
                </a:ext>
              </a:extLst>
            </p:cNvPr>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986;p23">
              <a:extLst>
                <a:ext uri="{FF2B5EF4-FFF2-40B4-BE49-F238E27FC236}">
                  <a16:creationId xmlns:a16="http://schemas.microsoft.com/office/drawing/2014/main" id="{18114F28-8B13-0A4D-7469-4DB60A1559D0}"/>
                </a:ext>
              </a:extLst>
            </p:cNvPr>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987;p23">
              <a:extLst>
                <a:ext uri="{FF2B5EF4-FFF2-40B4-BE49-F238E27FC236}">
                  <a16:creationId xmlns:a16="http://schemas.microsoft.com/office/drawing/2014/main" id="{794049B0-D339-A20B-1A03-C8FAC13AAAFC}"/>
                </a:ext>
              </a:extLst>
            </p:cNvPr>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988;p23">
              <a:extLst>
                <a:ext uri="{FF2B5EF4-FFF2-40B4-BE49-F238E27FC236}">
                  <a16:creationId xmlns:a16="http://schemas.microsoft.com/office/drawing/2014/main" id="{0E723BAE-6940-26FC-2F32-C8E9A5671420}"/>
                </a:ext>
              </a:extLst>
            </p:cNvPr>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989;p23">
              <a:extLst>
                <a:ext uri="{FF2B5EF4-FFF2-40B4-BE49-F238E27FC236}">
                  <a16:creationId xmlns:a16="http://schemas.microsoft.com/office/drawing/2014/main" id="{5949A62D-8BF3-5358-64D2-A1A0068AE5C3}"/>
                </a:ext>
              </a:extLst>
            </p:cNvPr>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990;p23">
              <a:extLst>
                <a:ext uri="{FF2B5EF4-FFF2-40B4-BE49-F238E27FC236}">
                  <a16:creationId xmlns:a16="http://schemas.microsoft.com/office/drawing/2014/main" id="{0945745A-A95E-0188-65ED-7314AA142260}"/>
                </a:ext>
              </a:extLst>
            </p:cNvPr>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991;p23">
              <a:extLst>
                <a:ext uri="{FF2B5EF4-FFF2-40B4-BE49-F238E27FC236}">
                  <a16:creationId xmlns:a16="http://schemas.microsoft.com/office/drawing/2014/main" id="{BC709AD3-480A-5CF7-5E53-5A3D69EF2BA5}"/>
                </a:ext>
              </a:extLst>
            </p:cNvPr>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992;p23">
              <a:extLst>
                <a:ext uri="{FF2B5EF4-FFF2-40B4-BE49-F238E27FC236}">
                  <a16:creationId xmlns:a16="http://schemas.microsoft.com/office/drawing/2014/main" id="{5961F34A-A279-62BD-29E6-6E031C42DE5F}"/>
                </a:ext>
              </a:extLst>
            </p:cNvPr>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993;p23">
              <a:extLst>
                <a:ext uri="{FF2B5EF4-FFF2-40B4-BE49-F238E27FC236}">
                  <a16:creationId xmlns:a16="http://schemas.microsoft.com/office/drawing/2014/main" id="{EB3BACE9-A515-0B77-F016-9BA9D4220D57}"/>
                </a:ext>
              </a:extLst>
            </p:cNvPr>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994;p23">
              <a:extLst>
                <a:ext uri="{FF2B5EF4-FFF2-40B4-BE49-F238E27FC236}">
                  <a16:creationId xmlns:a16="http://schemas.microsoft.com/office/drawing/2014/main" id="{2102C966-7283-80C0-93C1-266DF6C0637E}"/>
                </a:ext>
              </a:extLst>
            </p:cNvPr>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995;p23">
              <a:extLst>
                <a:ext uri="{FF2B5EF4-FFF2-40B4-BE49-F238E27FC236}">
                  <a16:creationId xmlns:a16="http://schemas.microsoft.com/office/drawing/2014/main" id="{45B27860-9C1A-50BA-D404-37367BE6BA57}"/>
                </a:ext>
              </a:extLst>
            </p:cNvPr>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996;p23">
              <a:extLst>
                <a:ext uri="{FF2B5EF4-FFF2-40B4-BE49-F238E27FC236}">
                  <a16:creationId xmlns:a16="http://schemas.microsoft.com/office/drawing/2014/main" id="{41F3B62B-05B4-BB60-A248-7B99B3A9DBE8}"/>
                </a:ext>
              </a:extLst>
            </p:cNvPr>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997;p23">
              <a:extLst>
                <a:ext uri="{FF2B5EF4-FFF2-40B4-BE49-F238E27FC236}">
                  <a16:creationId xmlns:a16="http://schemas.microsoft.com/office/drawing/2014/main" id="{6462F562-8D37-0C47-D011-8180DD353066}"/>
                </a:ext>
              </a:extLst>
            </p:cNvPr>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998;p23">
              <a:extLst>
                <a:ext uri="{FF2B5EF4-FFF2-40B4-BE49-F238E27FC236}">
                  <a16:creationId xmlns:a16="http://schemas.microsoft.com/office/drawing/2014/main" id="{EAE70D17-B0BF-832E-FACF-A8F4F4A79539}"/>
                </a:ext>
              </a:extLst>
            </p:cNvPr>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999;p23">
              <a:extLst>
                <a:ext uri="{FF2B5EF4-FFF2-40B4-BE49-F238E27FC236}">
                  <a16:creationId xmlns:a16="http://schemas.microsoft.com/office/drawing/2014/main" id="{7BF54E3F-B3FA-8CB8-8EF2-6BD778C32958}"/>
                </a:ext>
              </a:extLst>
            </p:cNvPr>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000;p23">
              <a:extLst>
                <a:ext uri="{FF2B5EF4-FFF2-40B4-BE49-F238E27FC236}">
                  <a16:creationId xmlns:a16="http://schemas.microsoft.com/office/drawing/2014/main" id="{5E065FD7-57F1-6BC0-2099-694C898EC178}"/>
                </a:ext>
              </a:extLst>
            </p:cNvPr>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001;p23">
              <a:extLst>
                <a:ext uri="{FF2B5EF4-FFF2-40B4-BE49-F238E27FC236}">
                  <a16:creationId xmlns:a16="http://schemas.microsoft.com/office/drawing/2014/main" id="{5C0DE0F1-2AF7-E363-F025-33E40B33D4D1}"/>
                </a:ext>
              </a:extLst>
            </p:cNvPr>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002;p23">
              <a:extLst>
                <a:ext uri="{FF2B5EF4-FFF2-40B4-BE49-F238E27FC236}">
                  <a16:creationId xmlns:a16="http://schemas.microsoft.com/office/drawing/2014/main" id="{E03FCBA6-1E2D-CCDF-D0B2-86D000BE85D2}"/>
                </a:ext>
              </a:extLst>
            </p:cNvPr>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003;p23">
              <a:extLst>
                <a:ext uri="{FF2B5EF4-FFF2-40B4-BE49-F238E27FC236}">
                  <a16:creationId xmlns:a16="http://schemas.microsoft.com/office/drawing/2014/main" id="{C49F305C-E898-2976-0AF6-F8F31021A5FB}"/>
                </a:ext>
              </a:extLst>
            </p:cNvPr>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004;p23">
              <a:extLst>
                <a:ext uri="{FF2B5EF4-FFF2-40B4-BE49-F238E27FC236}">
                  <a16:creationId xmlns:a16="http://schemas.microsoft.com/office/drawing/2014/main" id="{A2EA1370-A116-7AB7-9088-268F94A2E583}"/>
                </a:ext>
              </a:extLst>
            </p:cNvPr>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005;p23">
              <a:extLst>
                <a:ext uri="{FF2B5EF4-FFF2-40B4-BE49-F238E27FC236}">
                  <a16:creationId xmlns:a16="http://schemas.microsoft.com/office/drawing/2014/main" id="{63D32566-CC14-7331-61FC-89C5AF724F18}"/>
                </a:ext>
              </a:extLst>
            </p:cNvPr>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006;p23">
              <a:extLst>
                <a:ext uri="{FF2B5EF4-FFF2-40B4-BE49-F238E27FC236}">
                  <a16:creationId xmlns:a16="http://schemas.microsoft.com/office/drawing/2014/main" id="{866C1033-D034-2F02-0E56-C0CFC4006565}"/>
                </a:ext>
              </a:extLst>
            </p:cNvPr>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007;p23">
              <a:extLst>
                <a:ext uri="{FF2B5EF4-FFF2-40B4-BE49-F238E27FC236}">
                  <a16:creationId xmlns:a16="http://schemas.microsoft.com/office/drawing/2014/main" id="{7DE39C77-3A5B-CAA5-1372-0448B5E4EA86}"/>
                </a:ext>
              </a:extLst>
            </p:cNvPr>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008;p23">
              <a:extLst>
                <a:ext uri="{FF2B5EF4-FFF2-40B4-BE49-F238E27FC236}">
                  <a16:creationId xmlns:a16="http://schemas.microsoft.com/office/drawing/2014/main" id="{75D5E045-ABDE-D592-7749-4DF7CFC4D2E0}"/>
                </a:ext>
              </a:extLst>
            </p:cNvPr>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009;p23">
              <a:extLst>
                <a:ext uri="{FF2B5EF4-FFF2-40B4-BE49-F238E27FC236}">
                  <a16:creationId xmlns:a16="http://schemas.microsoft.com/office/drawing/2014/main" id="{3ED2284B-F328-8714-243E-22A156F0F1E2}"/>
                </a:ext>
              </a:extLst>
            </p:cNvPr>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010;p23">
              <a:extLst>
                <a:ext uri="{FF2B5EF4-FFF2-40B4-BE49-F238E27FC236}">
                  <a16:creationId xmlns:a16="http://schemas.microsoft.com/office/drawing/2014/main" id="{D9A97D5D-FB75-8CE0-43DA-0DD1DF7DAF0C}"/>
                </a:ext>
              </a:extLst>
            </p:cNvPr>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011;p23">
              <a:extLst>
                <a:ext uri="{FF2B5EF4-FFF2-40B4-BE49-F238E27FC236}">
                  <a16:creationId xmlns:a16="http://schemas.microsoft.com/office/drawing/2014/main" id="{171FFEB0-043C-49A4-1BF5-F5C01503FFBB}"/>
                </a:ext>
              </a:extLst>
            </p:cNvPr>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012;p23">
              <a:extLst>
                <a:ext uri="{FF2B5EF4-FFF2-40B4-BE49-F238E27FC236}">
                  <a16:creationId xmlns:a16="http://schemas.microsoft.com/office/drawing/2014/main" id="{8920809E-29AE-EC32-E890-4196F6652638}"/>
                </a:ext>
              </a:extLst>
            </p:cNvPr>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013;p23">
              <a:extLst>
                <a:ext uri="{FF2B5EF4-FFF2-40B4-BE49-F238E27FC236}">
                  <a16:creationId xmlns:a16="http://schemas.microsoft.com/office/drawing/2014/main" id="{FF895FBE-8B5C-7827-8766-8C4ECC75E89D}"/>
                </a:ext>
              </a:extLst>
            </p:cNvPr>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014;p23">
              <a:extLst>
                <a:ext uri="{FF2B5EF4-FFF2-40B4-BE49-F238E27FC236}">
                  <a16:creationId xmlns:a16="http://schemas.microsoft.com/office/drawing/2014/main" id="{F995C90F-9501-2A8D-4C15-921D308F38FA}"/>
                </a:ext>
              </a:extLst>
            </p:cNvPr>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015;p23">
              <a:extLst>
                <a:ext uri="{FF2B5EF4-FFF2-40B4-BE49-F238E27FC236}">
                  <a16:creationId xmlns:a16="http://schemas.microsoft.com/office/drawing/2014/main" id="{F040A946-E301-758D-832C-AB62BADF39EE}"/>
                </a:ext>
              </a:extLst>
            </p:cNvPr>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016;p23">
              <a:extLst>
                <a:ext uri="{FF2B5EF4-FFF2-40B4-BE49-F238E27FC236}">
                  <a16:creationId xmlns:a16="http://schemas.microsoft.com/office/drawing/2014/main" id="{3FFF2D0F-7284-5E3A-DDBD-4CA654BF765D}"/>
                </a:ext>
              </a:extLst>
            </p:cNvPr>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017;p23">
              <a:extLst>
                <a:ext uri="{FF2B5EF4-FFF2-40B4-BE49-F238E27FC236}">
                  <a16:creationId xmlns:a16="http://schemas.microsoft.com/office/drawing/2014/main" id="{BAB6DE63-FDC0-2BAA-F957-8AE18086E191}"/>
                </a:ext>
              </a:extLst>
            </p:cNvPr>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018;p23">
              <a:extLst>
                <a:ext uri="{FF2B5EF4-FFF2-40B4-BE49-F238E27FC236}">
                  <a16:creationId xmlns:a16="http://schemas.microsoft.com/office/drawing/2014/main" id="{7D71A8CA-86D7-4FC6-139E-57D9F1C7BC1F}"/>
                </a:ext>
              </a:extLst>
            </p:cNvPr>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019;p23">
              <a:extLst>
                <a:ext uri="{FF2B5EF4-FFF2-40B4-BE49-F238E27FC236}">
                  <a16:creationId xmlns:a16="http://schemas.microsoft.com/office/drawing/2014/main" id="{6A7C913D-09E8-094E-0A34-CBAD09813F7B}"/>
                </a:ext>
              </a:extLst>
            </p:cNvPr>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020;p23">
              <a:extLst>
                <a:ext uri="{FF2B5EF4-FFF2-40B4-BE49-F238E27FC236}">
                  <a16:creationId xmlns:a16="http://schemas.microsoft.com/office/drawing/2014/main" id="{B663DE53-7009-5ED5-0B12-F3B6B7086497}"/>
                </a:ext>
              </a:extLst>
            </p:cNvPr>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021;p23">
              <a:extLst>
                <a:ext uri="{FF2B5EF4-FFF2-40B4-BE49-F238E27FC236}">
                  <a16:creationId xmlns:a16="http://schemas.microsoft.com/office/drawing/2014/main" id="{FA4490F6-09DD-24B6-760E-EE937F35ED53}"/>
                </a:ext>
              </a:extLst>
            </p:cNvPr>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022;p23">
              <a:extLst>
                <a:ext uri="{FF2B5EF4-FFF2-40B4-BE49-F238E27FC236}">
                  <a16:creationId xmlns:a16="http://schemas.microsoft.com/office/drawing/2014/main" id="{10B23DAB-4F06-5F0C-C954-DA8EEC77330B}"/>
                </a:ext>
              </a:extLst>
            </p:cNvPr>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023;p23">
              <a:extLst>
                <a:ext uri="{FF2B5EF4-FFF2-40B4-BE49-F238E27FC236}">
                  <a16:creationId xmlns:a16="http://schemas.microsoft.com/office/drawing/2014/main" id="{5679165B-EC7C-434B-B42D-8A57B8C928A8}"/>
                </a:ext>
              </a:extLst>
            </p:cNvPr>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024;p23">
              <a:extLst>
                <a:ext uri="{FF2B5EF4-FFF2-40B4-BE49-F238E27FC236}">
                  <a16:creationId xmlns:a16="http://schemas.microsoft.com/office/drawing/2014/main" id="{DC8418DF-00E7-06C6-286E-F951151B551F}"/>
                </a:ext>
              </a:extLst>
            </p:cNvPr>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025;p23">
              <a:extLst>
                <a:ext uri="{FF2B5EF4-FFF2-40B4-BE49-F238E27FC236}">
                  <a16:creationId xmlns:a16="http://schemas.microsoft.com/office/drawing/2014/main" id="{BB2DB2C5-B7B2-2A68-B87C-A0869A7AE6F9}"/>
                </a:ext>
              </a:extLst>
            </p:cNvPr>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026;p23">
              <a:extLst>
                <a:ext uri="{FF2B5EF4-FFF2-40B4-BE49-F238E27FC236}">
                  <a16:creationId xmlns:a16="http://schemas.microsoft.com/office/drawing/2014/main" id="{2B956B72-F34A-E5ED-7D59-B5C7AECD3BE8}"/>
                </a:ext>
              </a:extLst>
            </p:cNvPr>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027;p23">
              <a:extLst>
                <a:ext uri="{FF2B5EF4-FFF2-40B4-BE49-F238E27FC236}">
                  <a16:creationId xmlns:a16="http://schemas.microsoft.com/office/drawing/2014/main" id="{4672A4F5-0BCC-0C0B-6E84-E93E189F0F68}"/>
                </a:ext>
              </a:extLst>
            </p:cNvPr>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028;p23">
              <a:extLst>
                <a:ext uri="{FF2B5EF4-FFF2-40B4-BE49-F238E27FC236}">
                  <a16:creationId xmlns:a16="http://schemas.microsoft.com/office/drawing/2014/main" id="{08CA3EFD-CBBA-2CCF-E365-201C71E49D52}"/>
                </a:ext>
              </a:extLst>
            </p:cNvPr>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029;p23">
              <a:extLst>
                <a:ext uri="{FF2B5EF4-FFF2-40B4-BE49-F238E27FC236}">
                  <a16:creationId xmlns:a16="http://schemas.microsoft.com/office/drawing/2014/main" id="{589E225E-7D67-C62E-C114-3994F5C34FAA}"/>
                </a:ext>
              </a:extLst>
            </p:cNvPr>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030;p23">
              <a:extLst>
                <a:ext uri="{FF2B5EF4-FFF2-40B4-BE49-F238E27FC236}">
                  <a16:creationId xmlns:a16="http://schemas.microsoft.com/office/drawing/2014/main" id="{27F46190-C949-30F1-68E7-5C18103E6118}"/>
                </a:ext>
              </a:extLst>
            </p:cNvPr>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031;p23">
              <a:extLst>
                <a:ext uri="{FF2B5EF4-FFF2-40B4-BE49-F238E27FC236}">
                  <a16:creationId xmlns:a16="http://schemas.microsoft.com/office/drawing/2014/main" id="{7419FF60-0308-199D-EE12-3D8D8F0DA7BC}"/>
                </a:ext>
              </a:extLst>
            </p:cNvPr>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032;p23">
              <a:extLst>
                <a:ext uri="{FF2B5EF4-FFF2-40B4-BE49-F238E27FC236}">
                  <a16:creationId xmlns:a16="http://schemas.microsoft.com/office/drawing/2014/main" id="{DAD6D28C-B226-A381-CE81-006E1445A901}"/>
                </a:ext>
              </a:extLst>
            </p:cNvPr>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033;p23">
              <a:extLst>
                <a:ext uri="{FF2B5EF4-FFF2-40B4-BE49-F238E27FC236}">
                  <a16:creationId xmlns:a16="http://schemas.microsoft.com/office/drawing/2014/main" id="{32F0C4A6-6607-09A5-EBC2-4FABD585030B}"/>
                </a:ext>
              </a:extLst>
            </p:cNvPr>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034;p23">
              <a:extLst>
                <a:ext uri="{FF2B5EF4-FFF2-40B4-BE49-F238E27FC236}">
                  <a16:creationId xmlns:a16="http://schemas.microsoft.com/office/drawing/2014/main" id="{1E0E006B-BD36-731F-5655-438906EF772A}"/>
                </a:ext>
              </a:extLst>
            </p:cNvPr>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035;p23">
              <a:extLst>
                <a:ext uri="{FF2B5EF4-FFF2-40B4-BE49-F238E27FC236}">
                  <a16:creationId xmlns:a16="http://schemas.microsoft.com/office/drawing/2014/main" id="{8A9EA8A7-5145-7B71-F5CF-F51408D0522C}"/>
                </a:ext>
              </a:extLst>
            </p:cNvPr>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036;p23">
              <a:extLst>
                <a:ext uri="{FF2B5EF4-FFF2-40B4-BE49-F238E27FC236}">
                  <a16:creationId xmlns:a16="http://schemas.microsoft.com/office/drawing/2014/main" id="{F2A9D1DD-A7C0-DC82-52A3-C4149E902304}"/>
                </a:ext>
              </a:extLst>
            </p:cNvPr>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037;p23">
              <a:extLst>
                <a:ext uri="{FF2B5EF4-FFF2-40B4-BE49-F238E27FC236}">
                  <a16:creationId xmlns:a16="http://schemas.microsoft.com/office/drawing/2014/main" id="{B3F69AF4-1DEF-1A51-B929-FD18FD4AB3DB}"/>
                </a:ext>
              </a:extLst>
            </p:cNvPr>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038;p23">
              <a:extLst>
                <a:ext uri="{FF2B5EF4-FFF2-40B4-BE49-F238E27FC236}">
                  <a16:creationId xmlns:a16="http://schemas.microsoft.com/office/drawing/2014/main" id="{C83708B0-4393-1EF5-6E62-7A2161B1AF58}"/>
                </a:ext>
              </a:extLst>
            </p:cNvPr>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039;p23">
              <a:extLst>
                <a:ext uri="{FF2B5EF4-FFF2-40B4-BE49-F238E27FC236}">
                  <a16:creationId xmlns:a16="http://schemas.microsoft.com/office/drawing/2014/main" id="{823042B9-32BE-F3A7-90BD-63DA1AC08268}"/>
                </a:ext>
              </a:extLst>
            </p:cNvPr>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040;p23">
              <a:extLst>
                <a:ext uri="{FF2B5EF4-FFF2-40B4-BE49-F238E27FC236}">
                  <a16:creationId xmlns:a16="http://schemas.microsoft.com/office/drawing/2014/main" id="{A4C7D918-38EF-5810-D71F-617A0D4452BE}"/>
                </a:ext>
              </a:extLst>
            </p:cNvPr>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041;p23">
              <a:extLst>
                <a:ext uri="{FF2B5EF4-FFF2-40B4-BE49-F238E27FC236}">
                  <a16:creationId xmlns:a16="http://schemas.microsoft.com/office/drawing/2014/main" id="{BA7F6160-3C95-77A5-D51F-83AC30121D12}"/>
                </a:ext>
              </a:extLst>
            </p:cNvPr>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042;p23">
              <a:extLst>
                <a:ext uri="{FF2B5EF4-FFF2-40B4-BE49-F238E27FC236}">
                  <a16:creationId xmlns:a16="http://schemas.microsoft.com/office/drawing/2014/main" id="{8CE1ED1D-862F-255D-FE30-4677E71E0C3C}"/>
                </a:ext>
              </a:extLst>
            </p:cNvPr>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043;p23">
              <a:extLst>
                <a:ext uri="{FF2B5EF4-FFF2-40B4-BE49-F238E27FC236}">
                  <a16:creationId xmlns:a16="http://schemas.microsoft.com/office/drawing/2014/main" id="{CF393AD6-7281-4C78-B24F-D3FD5FC0F963}"/>
                </a:ext>
              </a:extLst>
            </p:cNvPr>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044;p23">
              <a:extLst>
                <a:ext uri="{FF2B5EF4-FFF2-40B4-BE49-F238E27FC236}">
                  <a16:creationId xmlns:a16="http://schemas.microsoft.com/office/drawing/2014/main" id="{0DEAEFA1-94D3-40BD-50BF-CB5378E55744}"/>
                </a:ext>
              </a:extLst>
            </p:cNvPr>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045;p23">
              <a:extLst>
                <a:ext uri="{FF2B5EF4-FFF2-40B4-BE49-F238E27FC236}">
                  <a16:creationId xmlns:a16="http://schemas.microsoft.com/office/drawing/2014/main" id="{0B150823-A6EA-B382-7FC6-9E25ED164C56}"/>
                </a:ext>
              </a:extLst>
            </p:cNvPr>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046;p23">
              <a:extLst>
                <a:ext uri="{FF2B5EF4-FFF2-40B4-BE49-F238E27FC236}">
                  <a16:creationId xmlns:a16="http://schemas.microsoft.com/office/drawing/2014/main" id="{2724B1CA-C4A3-DCD4-1F3F-E38F8963973F}"/>
                </a:ext>
              </a:extLst>
            </p:cNvPr>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047;p23">
              <a:extLst>
                <a:ext uri="{FF2B5EF4-FFF2-40B4-BE49-F238E27FC236}">
                  <a16:creationId xmlns:a16="http://schemas.microsoft.com/office/drawing/2014/main" id="{0438557A-96A0-AAC7-58BA-E700FC9C912D}"/>
                </a:ext>
              </a:extLst>
            </p:cNvPr>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048;p23">
              <a:extLst>
                <a:ext uri="{FF2B5EF4-FFF2-40B4-BE49-F238E27FC236}">
                  <a16:creationId xmlns:a16="http://schemas.microsoft.com/office/drawing/2014/main" id="{EDA3ED9F-2174-D934-115D-6F8BFDEC7866}"/>
                </a:ext>
              </a:extLst>
            </p:cNvPr>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049;p23">
              <a:extLst>
                <a:ext uri="{FF2B5EF4-FFF2-40B4-BE49-F238E27FC236}">
                  <a16:creationId xmlns:a16="http://schemas.microsoft.com/office/drawing/2014/main" id="{46BAAE95-F7D3-40D2-5E34-03B808124CDA}"/>
                </a:ext>
              </a:extLst>
            </p:cNvPr>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050;p23">
              <a:extLst>
                <a:ext uri="{FF2B5EF4-FFF2-40B4-BE49-F238E27FC236}">
                  <a16:creationId xmlns:a16="http://schemas.microsoft.com/office/drawing/2014/main" id="{FD88FA39-F7C2-F560-1D3A-00CC14AB2123}"/>
                </a:ext>
              </a:extLst>
            </p:cNvPr>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051;p23">
              <a:extLst>
                <a:ext uri="{FF2B5EF4-FFF2-40B4-BE49-F238E27FC236}">
                  <a16:creationId xmlns:a16="http://schemas.microsoft.com/office/drawing/2014/main" id="{D2240A34-0642-900E-4093-B9A9FD05B6F9}"/>
                </a:ext>
              </a:extLst>
            </p:cNvPr>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052;p23">
              <a:extLst>
                <a:ext uri="{FF2B5EF4-FFF2-40B4-BE49-F238E27FC236}">
                  <a16:creationId xmlns:a16="http://schemas.microsoft.com/office/drawing/2014/main" id="{F64238CD-1717-D32A-C33B-8205D5C78E94}"/>
                </a:ext>
              </a:extLst>
            </p:cNvPr>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053;p23">
              <a:extLst>
                <a:ext uri="{FF2B5EF4-FFF2-40B4-BE49-F238E27FC236}">
                  <a16:creationId xmlns:a16="http://schemas.microsoft.com/office/drawing/2014/main" id="{B4813BE2-EA61-ECE3-F153-DD510E197259}"/>
                </a:ext>
              </a:extLst>
            </p:cNvPr>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054;p23">
              <a:extLst>
                <a:ext uri="{FF2B5EF4-FFF2-40B4-BE49-F238E27FC236}">
                  <a16:creationId xmlns:a16="http://schemas.microsoft.com/office/drawing/2014/main" id="{77C121F0-EE6C-E67B-0D40-1E892EB5B192}"/>
                </a:ext>
              </a:extLst>
            </p:cNvPr>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055;p23">
              <a:extLst>
                <a:ext uri="{FF2B5EF4-FFF2-40B4-BE49-F238E27FC236}">
                  <a16:creationId xmlns:a16="http://schemas.microsoft.com/office/drawing/2014/main" id="{5B22561A-B1E1-9FED-D6BA-87764986E84A}"/>
                </a:ext>
              </a:extLst>
            </p:cNvPr>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056;p23">
              <a:extLst>
                <a:ext uri="{FF2B5EF4-FFF2-40B4-BE49-F238E27FC236}">
                  <a16:creationId xmlns:a16="http://schemas.microsoft.com/office/drawing/2014/main" id="{D05F1D26-1EAB-9E09-25D4-79A00652B80D}"/>
                </a:ext>
              </a:extLst>
            </p:cNvPr>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057;p23">
              <a:extLst>
                <a:ext uri="{FF2B5EF4-FFF2-40B4-BE49-F238E27FC236}">
                  <a16:creationId xmlns:a16="http://schemas.microsoft.com/office/drawing/2014/main" id="{4E0A9861-F46F-8E10-DCC0-B6016B45F279}"/>
                </a:ext>
              </a:extLst>
            </p:cNvPr>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058;p23">
              <a:extLst>
                <a:ext uri="{FF2B5EF4-FFF2-40B4-BE49-F238E27FC236}">
                  <a16:creationId xmlns:a16="http://schemas.microsoft.com/office/drawing/2014/main" id="{B7FB27FC-4B19-0BF2-F735-2C850D707CCD}"/>
                </a:ext>
              </a:extLst>
            </p:cNvPr>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059;p23">
              <a:extLst>
                <a:ext uri="{FF2B5EF4-FFF2-40B4-BE49-F238E27FC236}">
                  <a16:creationId xmlns:a16="http://schemas.microsoft.com/office/drawing/2014/main" id="{6CBD99A2-B3D1-4A0C-368F-C790278F3494}"/>
                </a:ext>
              </a:extLst>
            </p:cNvPr>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060;p23">
              <a:extLst>
                <a:ext uri="{FF2B5EF4-FFF2-40B4-BE49-F238E27FC236}">
                  <a16:creationId xmlns:a16="http://schemas.microsoft.com/office/drawing/2014/main" id="{3927742A-A442-76CB-B145-2CD74EA7D599}"/>
                </a:ext>
              </a:extLst>
            </p:cNvPr>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061;p23">
              <a:extLst>
                <a:ext uri="{FF2B5EF4-FFF2-40B4-BE49-F238E27FC236}">
                  <a16:creationId xmlns:a16="http://schemas.microsoft.com/office/drawing/2014/main" id="{34F82B21-11B1-0AAB-8D64-757D7F503913}"/>
                </a:ext>
              </a:extLst>
            </p:cNvPr>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062;p23">
              <a:extLst>
                <a:ext uri="{FF2B5EF4-FFF2-40B4-BE49-F238E27FC236}">
                  <a16:creationId xmlns:a16="http://schemas.microsoft.com/office/drawing/2014/main" id="{6FC64CF2-0150-D3E7-F06B-CF7E5CDCF613}"/>
                </a:ext>
              </a:extLst>
            </p:cNvPr>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063;p23">
              <a:extLst>
                <a:ext uri="{FF2B5EF4-FFF2-40B4-BE49-F238E27FC236}">
                  <a16:creationId xmlns:a16="http://schemas.microsoft.com/office/drawing/2014/main" id="{F7C9667C-14E4-3BFF-6545-D6E11F80E453}"/>
                </a:ext>
              </a:extLst>
            </p:cNvPr>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064;p23">
              <a:extLst>
                <a:ext uri="{FF2B5EF4-FFF2-40B4-BE49-F238E27FC236}">
                  <a16:creationId xmlns:a16="http://schemas.microsoft.com/office/drawing/2014/main" id="{CEC67350-7B79-C438-304B-3CE30E6F6BF0}"/>
                </a:ext>
              </a:extLst>
            </p:cNvPr>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065;p23">
              <a:extLst>
                <a:ext uri="{FF2B5EF4-FFF2-40B4-BE49-F238E27FC236}">
                  <a16:creationId xmlns:a16="http://schemas.microsoft.com/office/drawing/2014/main" id="{F9490B59-B52A-1BF9-C82F-395FA84009E2}"/>
                </a:ext>
              </a:extLst>
            </p:cNvPr>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066;p23">
              <a:extLst>
                <a:ext uri="{FF2B5EF4-FFF2-40B4-BE49-F238E27FC236}">
                  <a16:creationId xmlns:a16="http://schemas.microsoft.com/office/drawing/2014/main" id="{77C0D6BE-25B7-BA8B-5221-FB55C8B6DE4F}"/>
                </a:ext>
              </a:extLst>
            </p:cNvPr>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067;p23">
              <a:extLst>
                <a:ext uri="{FF2B5EF4-FFF2-40B4-BE49-F238E27FC236}">
                  <a16:creationId xmlns:a16="http://schemas.microsoft.com/office/drawing/2014/main" id="{32C55337-AAED-0CBF-4F8A-DE23D37DF27B}"/>
                </a:ext>
              </a:extLst>
            </p:cNvPr>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068;p23">
              <a:extLst>
                <a:ext uri="{FF2B5EF4-FFF2-40B4-BE49-F238E27FC236}">
                  <a16:creationId xmlns:a16="http://schemas.microsoft.com/office/drawing/2014/main" id="{2E4F8DE2-77F3-DDC2-8D42-DB5F87DA14F9}"/>
                </a:ext>
              </a:extLst>
            </p:cNvPr>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069;p23">
              <a:extLst>
                <a:ext uri="{FF2B5EF4-FFF2-40B4-BE49-F238E27FC236}">
                  <a16:creationId xmlns:a16="http://schemas.microsoft.com/office/drawing/2014/main" id="{EF161B4D-5772-C8F1-9601-C0A9782DC964}"/>
                </a:ext>
              </a:extLst>
            </p:cNvPr>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070;p23">
              <a:extLst>
                <a:ext uri="{FF2B5EF4-FFF2-40B4-BE49-F238E27FC236}">
                  <a16:creationId xmlns:a16="http://schemas.microsoft.com/office/drawing/2014/main" id="{DB68818B-B83C-37BE-8BF9-9F298448E36F}"/>
                </a:ext>
              </a:extLst>
            </p:cNvPr>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071;p23">
              <a:extLst>
                <a:ext uri="{FF2B5EF4-FFF2-40B4-BE49-F238E27FC236}">
                  <a16:creationId xmlns:a16="http://schemas.microsoft.com/office/drawing/2014/main" id="{49081E2E-6391-F7D3-9280-E67A7CB29AB9}"/>
                </a:ext>
              </a:extLst>
            </p:cNvPr>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072;p23">
              <a:extLst>
                <a:ext uri="{FF2B5EF4-FFF2-40B4-BE49-F238E27FC236}">
                  <a16:creationId xmlns:a16="http://schemas.microsoft.com/office/drawing/2014/main" id="{97D8E1D1-6232-C7A4-DC5B-0C857F094483}"/>
                </a:ext>
              </a:extLst>
            </p:cNvPr>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073;p23">
              <a:extLst>
                <a:ext uri="{FF2B5EF4-FFF2-40B4-BE49-F238E27FC236}">
                  <a16:creationId xmlns:a16="http://schemas.microsoft.com/office/drawing/2014/main" id="{CE6DC85D-5D72-DFDA-DDE3-8E1DF616AE51}"/>
                </a:ext>
              </a:extLst>
            </p:cNvPr>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074;p23">
              <a:extLst>
                <a:ext uri="{FF2B5EF4-FFF2-40B4-BE49-F238E27FC236}">
                  <a16:creationId xmlns:a16="http://schemas.microsoft.com/office/drawing/2014/main" id="{FCF277F6-B3BF-9B7A-847C-84A6F7F993F7}"/>
                </a:ext>
              </a:extLst>
            </p:cNvPr>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075;p23">
              <a:extLst>
                <a:ext uri="{FF2B5EF4-FFF2-40B4-BE49-F238E27FC236}">
                  <a16:creationId xmlns:a16="http://schemas.microsoft.com/office/drawing/2014/main" id="{7F7E7039-C15D-D74E-09B3-03A980E3DB5E}"/>
                </a:ext>
              </a:extLst>
            </p:cNvPr>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076;p23">
              <a:extLst>
                <a:ext uri="{FF2B5EF4-FFF2-40B4-BE49-F238E27FC236}">
                  <a16:creationId xmlns:a16="http://schemas.microsoft.com/office/drawing/2014/main" id="{F79B8783-5FAB-19EB-27E0-916C8AC89FD0}"/>
                </a:ext>
              </a:extLst>
            </p:cNvPr>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077;p23">
              <a:extLst>
                <a:ext uri="{FF2B5EF4-FFF2-40B4-BE49-F238E27FC236}">
                  <a16:creationId xmlns:a16="http://schemas.microsoft.com/office/drawing/2014/main" id="{65492D13-F25C-C269-DE9B-149CAFF5DB4E}"/>
                </a:ext>
              </a:extLst>
            </p:cNvPr>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078;p23">
              <a:extLst>
                <a:ext uri="{FF2B5EF4-FFF2-40B4-BE49-F238E27FC236}">
                  <a16:creationId xmlns:a16="http://schemas.microsoft.com/office/drawing/2014/main" id="{2402D4D8-57B2-4239-CDA9-8595A5BFA151}"/>
                </a:ext>
              </a:extLst>
            </p:cNvPr>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079;p23">
              <a:extLst>
                <a:ext uri="{FF2B5EF4-FFF2-40B4-BE49-F238E27FC236}">
                  <a16:creationId xmlns:a16="http://schemas.microsoft.com/office/drawing/2014/main" id="{5F745C11-EA78-C450-9FA2-3B09C923EF22}"/>
                </a:ext>
              </a:extLst>
            </p:cNvPr>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080;p23">
              <a:extLst>
                <a:ext uri="{FF2B5EF4-FFF2-40B4-BE49-F238E27FC236}">
                  <a16:creationId xmlns:a16="http://schemas.microsoft.com/office/drawing/2014/main" id="{D9DA0596-2806-8333-674E-C9727BE20EB8}"/>
                </a:ext>
              </a:extLst>
            </p:cNvPr>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081;p23">
              <a:extLst>
                <a:ext uri="{FF2B5EF4-FFF2-40B4-BE49-F238E27FC236}">
                  <a16:creationId xmlns:a16="http://schemas.microsoft.com/office/drawing/2014/main" id="{431C3134-349E-D4A2-F719-46C1A0510E7D}"/>
                </a:ext>
              </a:extLst>
            </p:cNvPr>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082;p23">
              <a:extLst>
                <a:ext uri="{FF2B5EF4-FFF2-40B4-BE49-F238E27FC236}">
                  <a16:creationId xmlns:a16="http://schemas.microsoft.com/office/drawing/2014/main" id="{C55987E9-FDF1-E078-2F6D-7C093FD57673}"/>
                </a:ext>
              </a:extLst>
            </p:cNvPr>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083;p23">
              <a:extLst>
                <a:ext uri="{FF2B5EF4-FFF2-40B4-BE49-F238E27FC236}">
                  <a16:creationId xmlns:a16="http://schemas.microsoft.com/office/drawing/2014/main" id="{BDA994DD-4C83-5843-B91C-BE99658C0E9B}"/>
                </a:ext>
              </a:extLst>
            </p:cNvPr>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084;p23">
              <a:extLst>
                <a:ext uri="{FF2B5EF4-FFF2-40B4-BE49-F238E27FC236}">
                  <a16:creationId xmlns:a16="http://schemas.microsoft.com/office/drawing/2014/main" id="{3212608D-61B5-B8CD-2F80-3D0C4807F469}"/>
                </a:ext>
              </a:extLst>
            </p:cNvPr>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085;p23">
              <a:extLst>
                <a:ext uri="{FF2B5EF4-FFF2-40B4-BE49-F238E27FC236}">
                  <a16:creationId xmlns:a16="http://schemas.microsoft.com/office/drawing/2014/main" id="{E6ABF856-DCA3-7A88-8999-499C41C71096}"/>
                </a:ext>
              </a:extLst>
            </p:cNvPr>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086;p23">
              <a:extLst>
                <a:ext uri="{FF2B5EF4-FFF2-40B4-BE49-F238E27FC236}">
                  <a16:creationId xmlns:a16="http://schemas.microsoft.com/office/drawing/2014/main" id="{623C0BC8-E836-09F9-4359-729AF7A83802}"/>
                </a:ext>
              </a:extLst>
            </p:cNvPr>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087;p23">
              <a:extLst>
                <a:ext uri="{FF2B5EF4-FFF2-40B4-BE49-F238E27FC236}">
                  <a16:creationId xmlns:a16="http://schemas.microsoft.com/office/drawing/2014/main" id="{45AC3DFD-A391-A248-AB7C-97B766905DBB}"/>
                </a:ext>
              </a:extLst>
            </p:cNvPr>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088;p23">
              <a:extLst>
                <a:ext uri="{FF2B5EF4-FFF2-40B4-BE49-F238E27FC236}">
                  <a16:creationId xmlns:a16="http://schemas.microsoft.com/office/drawing/2014/main" id="{16A40E05-69D9-1530-468F-54FB72C4D39E}"/>
                </a:ext>
              </a:extLst>
            </p:cNvPr>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089;p23">
              <a:extLst>
                <a:ext uri="{FF2B5EF4-FFF2-40B4-BE49-F238E27FC236}">
                  <a16:creationId xmlns:a16="http://schemas.microsoft.com/office/drawing/2014/main" id="{0679D95F-1F21-469F-FC2B-A53FD69CDCBE}"/>
                </a:ext>
              </a:extLst>
            </p:cNvPr>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090;p23">
              <a:extLst>
                <a:ext uri="{FF2B5EF4-FFF2-40B4-BE49-F238E27FC236}">
                  <a16:creationId xmlns:a16="http://schemas.microsoft.com/office/drawing/2014/main" id="{E237A682-AF71-19CA-F4DD-6195C754FDA3}"/>
                </a:ext>
              </a:extLst>
            </p:cNvPr>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091;p23">
              <a:extLst>
                <a:ext uri="{FF2B5EF4-FFF2-40B4-BE49-F238E27FC236}">
                  <a16:creationId xmlns:a16="http://schemas.microsoft.com/office/drawing/2014/main" id="{0BE01A1D-B480-ABF6-0E09-424C7E1BE8DA}"/>
                </a:ext>
              </a:extLst>
            </p:cNvPr>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092;p23">
              <a:extLst>
                <a:ext uri="{FF2B5EF4-FFF2-40B4-BE49-F238E27FC236}">
                  <a16:creationId xmlns:a16="http://schemas.microsoft.com/office/drawing/2014/main" id="{A48BBFBA-3A8D-759B-E0B4-350B6629E3E3}"/>
                </a:ext>
              </a:extLst>
            </p:cNvPr>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093;p23">
              <a:extLst>
                <a:ext uri="{FF2B5EF4-FFF2-40B4-BE49-F238E27FC236}">
                  <a16:creationId xmlns:a16="http://schemas.microsoft.com/office/drawing/2014/main" id="{03DF68C2-5923-AB29-919A-AB4D2F471FBE}"/>
                </a:ext>
              </a:extLst>
            </p:cNvPr>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094;p23">
              <a:extLst>
                <a:ext uri="{FF2B5EF4-FFF2-40B4-BE49-F238E27FC236}">
                  <a16:creationId xmlns:a16="http://schemas.microsoft.com/office/drawing/2014/main" id="{3C3648B1-7F88-5D9B-DA65-7F943188C4E0}"/>
                </a:ext>
              </a:extLst>
            </p:cNvPr>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095;p23">
              <a:extLst>
                <a:ext uri="{FF2B5EF4-FFF2-40B4-BE49-F238E27FC236}">
                  <a16:creationId xmlns:a16="http://schemas.microsoft.com/office/drawing/2014/main" id="{5F683FD7-4ADB-B388-2B03-65C3DFC6A081}"/>
                </a:ext>
              </a:extLst>
            </p:cNvPr>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096;p23">
              <a:extLst>
                <a:ext uri="{FF2B5EF4-FFF2-40B4-BE49-F238E27FC236}">
                  <a16:creationId xmlns:a16="http://schemas.microsoft.com/office/drawing/2014/main" id="{BEC79C94-261C-73AA-8CB6-78621A8C5338}"/>
                </a:ext>
              </a:extLst>
            </p:cNvPr>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097;p23">
              <a:extLst>
                <a:ext uri="{FF2B5EF4-FFF2-40B4-BE49-F238E27FC236}">
                  <a16:creationId xmlns:a16="http://schemas.microsoft.com/office/drawing/2014/main" id="{2EB53570-8EDC-6572-9FE1-5CDD6421E86F}"/>
                </a:ext>
              </a:extLst>
            </p:cNvPr>
            <p:cNvSpPr/>
            <p:nvPr/>
          </p:nvSpPr>
          <p:spPr>
            <a:xfrm>
              <a:off x="2796248" y="3257429"/>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098;p23">
              <a:extLst>
                <a:ext uri="{FF2B5EF4-FFF2-40B4-BE49-F238E27FC236}">
                  <a16:creationId xmlns:a16="http://schemas.microsoft.com/office/drawing/2014/main" id="{4C933E0A-6B7D-C24D-EA4A-7F262A790D53}"/>
                </a:ext>
              </a:extLst>
            </p:cNvPr>
            <p:cNvSpPr/>
            <p:nvPr/>
          </p:nvSpPr>
          <p:spPr>
            <a:xfrm>
              <a:off x="2796248" y="3314280"/>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099;p23">
              <a:extLst>
                <a:ext uri="{FF2B5EF4-FFF2-40B4-BE49-F238E27FC236}">
                  <a16:creationId xmlns:a16="http://schemas.microsoft.com/office/drawing/2014/main" id="{8C69F58B-7D32-C80E-AE42-C2412ED49645}"/>
                </a:ext>
              </a:extLst>
            </p:cNvPr>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100;p23">
              <a:extLst>
                <a:ext uri="{FF2B5EF4-FFF2-40B4-BE49-F238E27FC236}">
                  <a16:creationId xmlns:a16="http://schemas.microsoft.com/office/drawing/2014/main" id="{EF237E7D-23FC-3ED8-C9A8-4585E6325C27}"/>
                </a:ext>
              </a:extLst>
            </p:cNvPr>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101;p23">
              <a:extLst>
                <a:ext uri="{FF2B5EF4-FFF2-40B4-BE49-F238E27FC236}">
                  <a16:creationId xmlns:a16="http://schemas.microsoft.com/office/drawing/2014/main" id="{28859359-A71D-D26C-1417-51E52DF11070}"/>
                </a:ext>
              </a:extLst>
            </p:cNvPr>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102;p23">
              <a:extLst>
                <a:ext uri="{FF2B5EF4-FFF2-40B4-BE49-F238E27FC236}">
                  <a16:creationId xmlns:a16="http://schemas.microsoft.com/office/drawing/2014/main" id="{CAC019DA-AD4B-101B-E599-1B4EDBE6CC06}"/>
                </a:ext>
              </a:extLst>
            </p:cNvPr>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103;p23">
              <a:extLst>
                <a:ext uri="{FF2B5EF4-FFF2-40B4-BE49-F238E27FC236}">
                  <a16:creationId xmlns:a16="http://schemas.microsoft.com/office/drawing/2014/main" id="{5911035E-5F5B-6D13-2BA3-FB69A75B0639}"/>
                </a:ext>
              </a:extLst>
            </p:cNvPr>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104;p23">
              <a:extLst>
                <a:ext uri="{FF2B5EF4-FFF2-40B4-BE49-F238E27FC236}">
                  <a16:creationId xmlns:a16="http://schemas.microsoft.com/office/drawing/2014/main" id="{F1217ACC-C5DC-AA6F-EA48-99EB17F266CA}"/>
                </a:ext>
              </a:extLst>
            </p:cNvPr>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105;p23">
              <a:extLst>
                <a:ext uri="{FF2B5EF4-FFF2-40B4-BE49-F238E27FC236}">
                  <a16:creationId xmlns:a16="http://schemas.microsoft.com/office/drawing/2014/main" id="{AA418085-65E4-B923-6BA5-DBA2386B3A54}"/>
                </a:ext>
              </a:extLst>
            </p:cNvPr>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106;p23">
              <a:extLst>
                <a:ext uri="{FF2B5EF4-FFF2-40B4-BE49-F238E27FC236}">
                  <a16:creationId xmlns:a16="http://schemas.microsoft.com/office/drawing/2014/main" id="{6C3B30A0-48BF-F39E-669B-2397E9F29672}"/>
                </a:ext>
              </a:extLst>
            </p:cNvPr>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107;p23">
              <a:extLst>
                <a:ext uri="{FF2B5EF4-FFF2-40B4-BE49-F238E27FC236}">
                  <a16:creationId xmlns:a16="http://schemas.microsoft.com/office/drawing/2014/main" id="{59D02380-C5FF-DF97-67E3-DBE5ABDB9DB4}"/>
                </a:ext>
              </a:extLst>
            </p:cNvPr>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108;p23">
              <a:extLst>
                <a:ext uri="{FF2B5EF4-FFF2-40B4-BE49-F238E27FC236}">
                  <a16:creationId xmlns:a16="http://schemas.microsoft.com/office/drawing/2014/main" id="{9A9123F3-9783-6410-D5F8-3AD83432E662}"/>
                </a:ext>
              </a:extLst>
            </p:cNvPr>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109;p23">
              <a:extLst>
                <a:ext uri="{FF2B5EF4-FFF2-40B4-BE49-F238E27FC236}">
                  <a16:creationId xmlns:a16="http://schemas.microsoft.com/office/drawing/2014/main" id="{BD0630E8-97E6-8A82-00A9-806120C039FA}"/>
                </a:ext>
              </a:extLst>
            </p:cNvPr>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110;p23">
              <a:extLst>
                <a:ext uri="{FF2B5EF4-FFF2-40B4-BE49-F238E27FC236}">
                  <a16:creationId xmlns:a16="http://schemas.microsoft.com/office/drawing/2014/main" id="{8105DD92-CAC6-579F-27FF-9C5C0723FEEF}"/>
                </a:ext>
              </a:extLst>
            </p:cNvPr>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111;p23">
              <a:extLst>
                <a:ext uri="{FF2B5EF4-FFF2-40B4-BE49-F238E27FC236}">
                  <a16:creationId xmlns:a16="http://schemas.microsoft.com/office/drawing/2014/main" id="{E1024132-9713-C152-568A-C9F5A00F5834}"/>
                </a:ext>
              </a:extLst>
            </p:cNvPr>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112;p23">
              <a:extLst>
                <a:ext uri="{FF2B5EF4-FFF2-40B4-BE49-F238E27FC236}">
                  <a16:creationId xmlns:a16="http://schemas.microsoft.com/office/drawing/2014/main" id="{18AACBC8-5C21-AC91-6500-2FB9083DAB21}"/>
                </a:ext>
              </a:extLst>
            </p:cNvPr>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113;p23">
              <a:extLst>
                <a:ext uri="{FF2B5EF4-FFF2-40B4-BE49-F238E27FC236}">
                  <a16:creationId xmlns:a16="http://schemas.microsoft.com/office/drawing/2014/main" id="{4D8B60F5-486B-5CA9-6712-8764FF3ED824}"/>
                </a:ext>
              </a:extLst>
            </p:cNvPr>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114;p23">
              <a:extLst>
                <a:ext uri="{FF2B5EF4-FFF2-40B4-BE49-F238E27FC236}">
                  <a16:creationId xmlns:a16="http://schemas.microsoft.com/office/drawing/2014/main" id="{766015F6-B59E-FCD8-3BF6-81930E378E4E}"/>
                </a:ext>
              </a:extLst>
            </p:cNvPr>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115;p23">
              <a:extLst>
                <a:ext uri="{FF2B5EF4-FFF2-40B4-BE49-F238E27FC236}">
                  <a16:creationId xmlns:a16="http://schemas.microsoft.com/office/drawing/2014/main" id="{6EFD0A9B-92B0-6DD1-CB1C-C151CC5CBBF6}"/>
                </a:ext>
              </a:extLst>
            </p:cNvPr>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0406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grpSp>
        <p:nvGrpSpPr>
          <p:cNvPr id="2834" name="Google Shape;2834;p32"/>
          <p:cNvGrpSpPr/>
          <p:nvPr/>
        </p:nvGrpSpPr>
        <p:grpSpPr>
          <a:xfrm>
            <a:off x="4635049" y="1811213"/>
            <a:ext cx="4020074" cy="1783325"/>
            <a:chOff x="417437" y="1917412"/>
            <a:chExt cx="4464075" cy="1995227"/>
          </a:xfrm>
        </p:grpSpPr>
        <p:grpSp>
          <p:nvGrpSpPr>
            <p:cNvPr id="2835" name="Google Shape;2835;p32"/>
            <p:cNvGrpSpPr/>
            <p:nvPr/>
          </p:nvGrpSpPr>
          <p:grpSpPr>
            <a:xfrm>
              <a:off x="417437" y="1917412"/>
              <a:ext cx="4464075" cy="1995227"/>
              <a:chOff x="534225" y="1948475"/>
              <a:chExt cx="3961025" cy="1740125"/>
            </a:xfrm>
          </p:grpSpPr>
          <p:sp>
            <p:nvSpPr>
              <p:cNvPr id="2836" name="Google Shape;2836;p32"/>
              <p:cNvSpPr/>
              <p:nvPr/>
            </p:nvSpPr>
            <p:spPr>
              <a:xfrm>
                <a:off x="3519025" y="2593925"/>
                <a:ext cx="976225" cy="924275"/>
              </a:xfrm>
              <a:custGeom>
                <a:avLst/>
                <a:gdLst/>
                <a:ahLst/>
                <a:cxnLst/>
                <a:rect l="l" t="t" r="r" b="b"/>
                <a:pathLst>
                  <a:path w="39049" h="36971" extrusionOk="0">
                    <a:moveTo>
                      <a:pt x="15290" y="0"/>
                    </a:moveTo>
                    <a:cubicBezTo>
                      <a:pt x="9753" y="0"/>
                      <a:pt x="4217" y="2114"/>
                      <a:pt x="1" y="6315"/>
                    </a:cubicBezTo>
                    <a:lnTo>
                      <a:pt x="4181" y="10495"/>
                    </a:lnTo>
                    <a:cubicBezTo>
                      <a:pt x="7188" y="7504"/>
                      <a:pt x="11206" y="5926"/>
                      <a:pt x="15274" y="5926"/>
                    </a:cubicBezTo>
                    <a:cubicBezTo>
                      <a:pt x="19260" y="5926"/>
                      <a:pt x="23295" y="7440"/>
                      <a:pt x="26476" y="10622"/>
                    </a:cubicBezTo>
                    <a:cubicBezTo>
                      <a:pt x="32525" y="16765"/>
                      <a:pt x="32493" y="26678"/>
                      <a:pt x="26381" y="32790"/>
                    </a:cubicBezTo>
                    <a:lnTo>
                      <a:pt x="30561" y="36970"/>
                    </a:lnTo>
                    <a:cubicBezTo>
                      <a:pt x="38954" y="28641"/>
                      <a:pt x="39049" y="15119"/>
                      <a:pt x="30846" y="6631"/>
                    </a:cubicBezTo>
                    <a:cubicBezTo>
                      <a:pt x="26592" y="2201"/>
                      <a:pt x="20940" y="0"/>
                      <a:pt x="152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2"/>
              <p:cNvSpPr/>
              <p:nvPr/>
            </p:nvSpPr>
            <p:spPr>
              <a:xfrm>
                <a:off x="2123225" y="2610250"/>
                <a:ext cx="770375" cy="265075"/>
              </a:xfrm>
              <a:custGeom>
                <a:avLst/>
                <a:gdLst/>
                <a:ahLst/>
                <a:cxnLst/>
                <a:rect l="l" t="t" r="r" b="b"/>
                <a:pathLst>
                  <a:path w="30815" h="10603" extrusionOk="0">
                    <a:moveTo>
                      <a:pt x="15261" y="1"/>
                    </a:moveTo>
                    <a:cubicBezTo>
                      <a:pt x="9749" y="1"/>
                      <a:pt x="4236" y="2107"/>
                      <a:pt x="0" y="6327"/>
                    </a:cubicBezTo>
                    <a:lnTo>
                      <a:pt x="4117" y="10507"/>
                    </a:lnTo>
                    <a:cubicBezTo>
                      <a:pt x="7165" y="7475"/>
                      <a:pt x="11184" y="5923"/>
                      <a:pt x="15228" y="5923"/>
                    </a:cubicBezTo>
                    <a:cubicBezTo>
                      <a:pt x="19252" y="5923"/>
                      <a:pt x="23301" y="7459"/>
                      <a:pt x="26444" y="10602"/>
                    </a:cubicBezTo>
                    <a:lnTo>
                      <a:pt x="30814" y="6612"/>
                    </a:lnTo>
                    <a:cubicBezTo>
                      <a:pt x="30719" y="6548"/>
                      <a:pt x="30624" y="6453"/>
                      <a:pt x="30561" y="6358"/>
                    </a:cubicBezTo>
                    <a:cubicBezTo>
                      <a:pt x="26325" y="2123"/>
                      <a:pt x="20794" y="1"/>
                      <a:pt x="1526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2"/>
              <p:cNvSpPr/>
              <p:nvPr/>
            </p:nvSpPr>
            <p:spPr>
              <a:xfrm>
                <a:off x="534225" y="2555975"/>
                <a:ext cx="1008675" cy="899675"/>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2"/>
              <p:cNvSpPr/>
              <p:nvPr/>
            </p:nvSpPr>
            <p:spPr>
              <a:xfrm>
                <a:off x="1433625" y="2738325"/>
                <a:ext cx="795700" cy="290275"/>
              </a:xfrm>
              <a:custGeom>
                <a:avLst/>
                <a:gdLst/>
                <a:ahLst/>
                <a:cxnLst/>
                <a:rect l="l" t="t" r="r" b="b"/>
                <a:pathLst>
                  <a:path w="31828" h="11611" extrusionOk="0">
                    <a:moveTo>
                      <a:pt x="4371" y="0"/>
                    </a:moveTo>
                    <a:lnTo>
                      <a:pt x="0" y="3927"/>
                    </a:lnTo>
                    <a:cubicBezTo>
                      <a:pt x="380" y="4371"/>
                      <a:pt x="792" y="4814"/>
                      <a:pt x="1235" y="5226"/>
                    </a:cubicBezTo>
                    <a:cubicBezTo>
                      <a:pt x="5459" y="9481"/>
                      <a:pt x="11013" y="11611"/>
                      <a:pt x="16566" y="11611"/>
                    </a:cubicBezTo>
                    <a:cubicBezTo>
                      <a:pt x="22089" y="11611"/>
                      <a:pt x="27612" y="9505"/>
                      <a:pt x="31828" y="5289"/>
                    </a:cubicBezTo>
                    <a:lnTo>
                      <a:pt x="27711" y="1077"/>
                    </a:lnTo>
                    <a:cubicBezTo>
                      <a:pt x="24635" y="4137"/>
                      <a:pt x="20583" y="5673"/>
                      <a:pt x="16536" y="5673"/>
                    </a:cubicBezTo>
                    <a:cubicBezTo>
                      <a:pt x="12499" y="5673"/>
                      <a:pt x="8468" y="4145"/>
                      <a:pt x="5416" y="1077"/>
                    </a:cubicBezTo>
                    <a:cubicBezTo>
                      <a:pt x="5067" y="729"/>
                      <a:pt x="4687"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2"/>
              <p:cNvSpPr/>
              <p:nvPr/>
            </p:nvSpPr>
            <p:spPr>
              <a:xfrm>
                <a:off x="1464500" y="1948475"/>
                <a:ext cx="1425925" cy="1740125"/>
              </a:xfrm>
              <a:custGeom>
                <a:avLst/>
                <a:gdLst/>
                <a:ahLst/>
                <a:cxnLst/>
                <a:rect l="l" t="t" r="r" b="b"/>
                <a:pathLst>
                  <a:path w="57037" h="69605" extrusionOk="0">
                    <a:moveTo>
                      <a:pt x="15262" y="1"/>
                    </a:moveTo>
                    <a:cubicBezTo>
                      <a:pt x="9739" y="1"/>
                      <a:pt x="4216" y="2107"/>
                      <a:pt x="0" y="6323"/>
                    </a:cubicBezTo>
                    <a:lnTo>
                      <a:pt x="4149" y="10503"/>
                    </a:lnTo>
                    <a:cubicBezTo>
                      <a:pt x="7209" y="7459"/>
                      <a:pt x="11220" y="5939"/>
                      <a:pt x="15234" y="5939"/>
                    </a:cubicBezTo>
                    <a:cubicBezTo>
                      <a:pt x="19279" y="5939"/>
                      <a:pt x="23329" y="7482"/>
                      <a:pt x="26412" y="10566"/>
                    </a:cubicBezTo>
                    <a:cubicBezTo>
                      <a:pt x="32525" y="16710"/>
                      <a:pt x="32493" y="26686"/>
                      <a:pt x="26349" y="32798"/>
                    </a:cubicBezTo>
                    <a:cubicBezTo>
                      <a:pt x="18052" y="41253"/>
                      <a:pt x="18020" y="54808"/>
                      <a:pt x="26412" y="63232"/>
                    </a:cubicBezTo>
                    <a:cubicBezTo>
                      <a:pt x="30632" y="67483"/>
                      <a:pt x="36179" y="69605"/>
                      <a:pt x="41732" y="69605"/>
                    </a:cubicBezTo>
                    <a:cubicBezTo>
                      <a:pt x="47264" y="69605"/>
                      <a:pt x="52801" y="67499"/>
                      <a:pt x="57036" y="63295"/>
                    </a:cubicBezTo>
                    <a:lnTo>
                      <a:pt x="52856" y="59083"/>
                    </a:lnTo>
                    <a:cubicBezTo>
                      <a:pt x="49792" y="62147"/>
                      <a:pt x="45775" y="63675"/>
                      <a:pt x="41756" y="63675"/>
                    </a:cubicBezTo>
                    <a:cubicBezTo>
                      <a:pt x="37715" y="63675"/>
                      <a:pt x="33673" y="62131"/>
                      <a:pt x="30593" y="59051"/>
                    </a:cubicBezTo>
                    <a:cubicBezTo>
                      <a:pt x="24481" y="52907"/>
                      <a:pt x="24544" y="42932"/>
                      <a:pt x="30688" y="36820"/>
                    </a:cubicBezTo>
                    <a:cubicBezTo>
                      <a:pt x="39017" y="28364"/>
                      <a:pt x="38985" y="14778"/>
                      <a:pt x="30593" y="6386"/>
                    </a:cubicBezTo>
                    <a:cubicBezTo>
                      <a:pt x="26369" y="2130"/>
                      <a:pt x="20816" y="1"/>
                      <a:pt x="1526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2"/>
              <p:cNvSpPr/>
              <p:nvPr/>
            </p:nvSpPr>
            <p:spPr>
              <a:xfrm>
                <a:off x="2784300" y="2776325"/>
                <a:ext cx="794925" cy="299375"/>
              </a:xfrm>
              <a:custGeom>
                <a:avLst/>
                <a:gdLst/>
                <a:ahLst/>
                <a:cxnLst/>
                <a:rect l="l" t="t" r="r" b="b"/>
                <a:pathLst>
                  <a:path w="31797" h="11975" extrusionOk="0">
                    <a:moveTo>
                      <a:pt x="4371" y="0"/>
                    </a:moveTo>
                    <a:lnTo>
                      <a:pt x="1" y="3959"/>
                    </a:lnTo>
                    <a:cubicBezTo>
                      <a:pt x="381" y="4402"/>
                      <a:pt x="792" y="4814"/>
                      <a:pt x="1172" y="5289"/>
                    </a:cubicBezTo>
                    <a:cubicBezTo>
                      <a:pt x="4829" y="9845"/>
                      <a:pt x="10208" y="11974"/>
                      <a:pt x="15741" y="11974"/>
                    </a:cubicBezTo>
                    <a:cubicBezTo>
                      <a:pt x="21517" y="11974"/>
                      <a:pt x="27462" y="9655"/>
                      <a:pt x="31796" y="5352"/>
                    </a:cubicBezTo>
                    <a:lnTo>
                      <a:pt x="27616" y="1141"/>
                    </a:lnTo>
                    <a:cubicBezTo>
                      <a:pt x="24548" y="4193"/>
                      <a:pt x="20525" y="5721"/>
                      <a:pt x="16500" y="5721"/>
                    </a:cubicBezTo>
                    <a:cubicBezTo>
                      <a:pt x="12465" y="5721"/>
                      <a:pt x="8429" y="4185"/>
                      <a:pt x="5353" y="1109"/>
                    </a:cubicBezTo>
                    <a:cubicBezTo>
                      <a:pt x="5004" y="760"/>
                      <a:pt x="4688"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2"/>
              <p:cNvSpPr/>
              <p:nvPr/>
            </p:nvSpPr>
            <p:spPr>
              <a:xfrm>
                <a:off x="731350" y="2105725"/>
                <a:ext cx="1008700" cy="1531475"/>
              </a:xfrm>
              <a:custGeom>
                <a:avLst/>
                <a:gdLst/>
                <a:ahLst/>
                <a:cxnLst/>
                <a:rect l="l" t="t" r="r" b="b"/>
                <a:pathLst>
                  <a:path w="40348" h="61259" extrusionOk="0">
                    <a:moveTo>
                      <a:pt x="29358" y="1"/>
                    </a:moveTo>
                    <a:cubicBezTo>
                      <a:pt x="21314" y="8013"/>
                      <a:pt x="20902" y="20776"/>
                      <a:pt x="28091" y="29295"/>
                    </a:cubicBezTo>
                    <a:cubicBezTo>
                      <a:pt x="33728" y="35787"/>
                      <a:pt x="33095" y="45667"/>
                      <a:pt x="26635" y="51400"/>
                    </a:cubicBezTo>
                    <a:cubicBezTo>
                      <a:pt x="23649" y="54036"/>
                      <a:pt x="19933" y="55332"/>
                      <a:pt x="16229" y="55332"/>
                    </a:cubicBezTo>
                    <a:cubicBezTo>
                      <a:pt x="11880" y="55332"/>
                      <a:pt x="7547" y="53544"/>
                      <a:pt x="4435" y="50038"/>
                    </a:cubicBezTo>
                    <a:lnTo>
                      <a:pt x="1" y="53965"/>
                    </a:lnTo>
                    <a:cubicBezTo>
                      <a:pt x="4296" y="58790"/>
                      <a:pt x="10256" y="61258"/>
                      <a:pt x="16241" y="61258"/>
                    </a:cubicBezTo>
                    <a:cubicBezTo>
                      <a:pt x="21332" y="61258"/>
                      <a:pt x="26442" y="59472"/>
                      <a:pt x="30561" y="55833"/>
                    </a:cubicBezTo>
                    <a:cubicBezTo>
                      <a:pt x="39492" y="47916"/>
                      <a:pt x="40347" y="34267"/>
                      <a:pt x="32493" y="25336"/>
                    </a:cubicBezTo>
                    <a:cubicBezTo>
                      <a:pt x="27395" y="19129"/>
                      <a:pt x="27743" y="9977"/>
                      <a:pt x="33538" y="4213"/>
                    </a:cubicBezTo>
                    <a:lnTo>
                      <a:pt x="29358"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2"/>
              <p:cNvSpPr/>
              <p:nvPr/>
            </p:nvSpPr>
            <p:spPr>
              <a:xfrm>
                <a:off x="679100" y="3284600"/>
                <a:ext cx="198750" cy="201925"/>
              </a:xfrm>
              <a:custGeom>
                <a:avLst/>
                <a:gdLst/>
                <a:ahLst/>
                <a:cxnLst/>
                <a:rect l="l" t="t" r="r" b="b"/>
                <a:pathLst>
                  <a:path w="7950" h="8077" extrusionOk="0">
                    <a:moveTo>
                      <a:pt x="1" y="1"/>
                    </a:moveTo>
                    <a:lnTo>
                      <a:pt x="571" y="4023"/>
                    </a:lnTo>
                    <a:lnTo>
                      <a:pt x="1109" y="8076"/>
                    </a:lnTo>
                    <a:lnTo>
                      <a:pt x="4529" y="4910"/>
                    </a:lnTo>
                    <a:lnTo>
                      <a:pt x="7950" y="1743"/>
                    </a:lnTo>
                    <a:lnTo>
                      <a:pt x="3959" y="888"/>
                    </a:lnTo>
                    <a:lnTo>
                      <a:pt x="1"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2"/>
              <p:cNvSpPr/>
              <p:nvPr/>
            </p:nvSpPr>
            <p:spPr>
              <a:xfrm>
                <a:off x="1410650" y="2074075"/>
                <a:ext cx="199550" cy="200325"/>
              </a:xfrm>
              <a:custGeom>
                <a:avLst/>
                <a:gdLst/>
                <a:ahLst/>
                <a:cxnLst/>
                <a:rect l="l" t="t" r="r" b="b"/>
                <a:pathLst>
                  <a:path w="7982" h="8013" extrusionOk="0">
                    <a:moveTo>
                      <a:pt x="1363" y="0"/>
                    </a:moveTo>
                    <a:lnTo>
                      <a:pt x="666" y="4022"/>
                    </a:lnTo>
                    <a:lnTo>
                      <a:pt x="1" y="8012"/>
                    </a:lnTo>
                    <a:lnTo>
                      <a:pt x="3991" y="7284"/>
                    </a:lnTo>
                    <a:lnTo>
                      <a:pt x="7981" y="6524"/>
                    </a:lnTo>
                    <a:lnTo>
                      <a:pt x="4656" y="3262"/>
                    </a:lnTo>
                    <a:lnTo>
                      <a:pt x="136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2"/>
              <p:cNvSpPr/>
              <p:nvPr/>
            </p:nvSpPr>
            <p:spPr>
              <a:xfrm>
                <a:off x="2603800" y="2145325"/>
                <a:ext cx="494050" cy="1389500"/>
              </a:xfrm>
              <a:custGeom>
                <a:avLst/>
                <a:gdLst/>
                <a:ahLst/>
                <a:cxnLst/>
                <a:rect l="l" t="t" r="r" b="b"/>
                <a:pathLst>
                  <a:path w="19762" h="55580" extrusionOk="0">
                    <a:moveTo>
                      <a:pt x="8519" y="0"/>
                    </a:moveTo>
                    <a:cubicBezTo>
                      <a:pt x="475" y="8013"/>
                      <a:pt x="0" y="20680"/>
                      <a:pt x="7189" y="29199"/>
                    </a:cubicBezTo>
                    <a:cubicBezTo>
                      <a:pt x="13270" y="35343"/>
                      <a:pt x="13206" y="45287"/>
                      <a:pt x="7094" y="51399"/>
                    </a:cubicBezTo>
                    <a:lnTo>
                      <a:pt x="11274" y="55579"/>
                    </a:lnTo>
                    <a:cubicBezTo>
                      <a:pt x="19667" y="47219"/>
                      <a:pt x="19762" y="33696"/>
                      <a:pt x="11559" y="25209"/>
                    </a:cubicBezTo>
                    <a:cubicBezTo>
                      <a:pt x="6556" y="19033"/>
                      <a:pt x="6936" y="9913"/>
                      <a:pt x="12699" y="4181"/>
                    </a:cubicBezTo>
                    <a:lnTo>
                      <a:pt x="851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2"/>
              <p:cNvSpPr/>
              <p:nvPr/>
            </p:nvSpPr>
            <p:spPr>
              <a:xfrm>
                <a:off x="2730475" y="3397025"/>
                <a:ext cx="201125" cy="198750"/>
              </a:xfrm>
              <a:custGeom>
                <a:avLst/>
                <a:gdLst/>
                <a:ahLst/>
                <a:cxnLst/>
                <a:rect l="l" t="t" r="r" b="b"/>
                <a:pathLst>
                  <a:path w="8045" h="7950" extrusionOk="0">
                    <a:moveTo>
                      <a:pt x="1710" y="1"/>
                    </a:moveTo>
                    <a:lnTo>
                      <a:pt x="855" y="3959"/>
                    </a:lnTo>
                    <a:lnTo>
                      <a:pt x="0" y="7950"/>
                    </a:lnTo>
                    <a:lnTo>
                      <a:pt x="0" y="7950"/>
                    </a:lnTo>
                    <a:lnTo>
                      <a:pt x="4022" y="7380"/>
                    </a:lnTo>
                    <a:lnTo>
                      <a:pt x="8044" y="6810"/>
                    </a:lnTo>
                    <a:lnTo>
                      <a:pt x="4877" y="3389"/>
                    </a:lnTo>
                    <a:lnTo>
                      <a:pt x="171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2"/>
              <p:cNvSpPr/>
              <p:nvPr/>
            </p:nvSpPr>
            <p:spPr>
              <a:xfrm>
                <a:off x="2815175" y="1990625"/>
                <a:ext cx="1471850" cy="1681650"/>
              </a:xfrm>
              <a:custGeom>
                <a:avLst/>
                <a:gdLst/>
                <a:ahLst/>
                <a:cxnLst/>
                <a:rect l="l" t="t" r="r" b="b"/>
                <a:pathLst>
                  <a:path w="58874" h="67266" extrusionOk="0">
                    <a:moveTo>
                      <a:pt x="15224" y="1"/>
                    </a:moveTo>
                    <a:cubicBezTo>
                      <a:pt x="9722" y="1"/>
                      <a:pt x="4217" y="2083"/>
                      <a:pt x="1" y="6252"/>
                    </a:cubicBezTo>
                    <a:lnTo>
                      <a:pt x="4149" y="10464"/>
                    </a:lnTo>
                    <a:cubicBezTo>
                      <a:pt x="7213" y="7431"/>
                      <a:pt x="11213" y="5919"/>
                      <a:pt x="15208" y="5919"/>
                    </a:cubicBezTo>
                    <a:cubicBezTo>
                      <a:pt x="19265" y="5919"/>
                      <a:pt x="23317" y="7479"/>
                      <a:pt x="26381" y="10590"/>
                    </a:cubicBezTo>
                    <a:cubicBezTo>
                      <a:pt x="31828" y="16101"/>
                      <a:pt x="32272" y="24588"/>
                      <a:pt x="27933" y="30700"/>
                    </a:cubicBezTo>
                    <a:cubicBezTo>
                      <a:pt x="27300" y="31365"/>
                      <a:pt x="26730" y="32030"/>
                      <a:pt x="26191" y="32727"/>
                    </a:cubicBezTo>
                    <a:cubicBezTo>
                      <a:pt x="26191" y="32759"/>
                      <a:pt x="26159" y="32759"/>
                      <a:pt x="26159" y="32790"/>
                    </a:cubicBezTo>
                    <a:cubicBezTo>
                      <a:pt x="19921" y="41246"/>
                      <a:pt x="20617" y="53217"/>
                      <a:pt x="28281" y="60881"/>
                    </a:cubicBezTo>
                    <a:cubicBezTo>
                      <a:pt x="32505" y="65136"/>
                      <a:pt x="38059" y="67266"/>
                      <a:pt x="43612" y="67266"/>
                    </a:cubicBezTo>
                    <a:cubicBezTo>
                      <a:pt x="49135" y="67266"/>
                      <a:pt x="54658" y="65160"/>
                      <a:pt x="58874" y="60944"/>
                    </a:cubicBezTo>
                    <a:lnTo>
                      <a:pt x="54693" y="56764"/>
                    </a:lnTo>
                    <a:cubicBezTo>
                      <a:pt x="51629" y="59812"/>
                      <a:pt x="47612" y="61340"/>
                      <a:pt x="43597" y="61340"/>
                    </a:cubicBezTo>
                    <a:cubicBezTo>
                      <a:pt x="39560" y="61340"/>
                      <a:pt x="35526" y="59796"/>
                      <a:pt x="32462" y="56700"/>
                    </a:cubicBezTo>
                    <a:cubicBezTo>
                      <a:pt x="27015" y="51221"/>
                      <a:pt x="26413" y="42703"/>
                      <a:pt x="30720" y="36590"/>
                    </a:cubicBezTo>
                    <a:cubicBezTo>
                      <a:pt x="38859" y="28167"/>
                      <a:pt x="38859" y="14802"/>
                      <a:pt x="30593" y="6410"/>
                    </a:cubicBezTo>
                    <a:cubicBezTo>
                      <a:pt x="26369" y="2139"/>
                      <a:pt x="20798" y="1"/>
                      <a:pt x="1522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2"/>
              <p:cNvSpPr/>
              <p:nvPr/>
            </p:nvSpPr>
            <p:spPr>
              <a:xfrm>
                <a:off x="4133400" y="3366950"/>
                <a:ext cx="201125" cy="198750"/>
              </a:xfrm>
              <a:custGeom>
                <a:avLst/>
                <a:gdLst/>
                <a:ahLst/>
                <a:cxnLst/>
                <a:rect l="l" t="t" r="r" b="b"/>
                <a:pathLst>
                  <a:path w="8045" h="7950" extrusionOk="0">
                    <a:moveTo>
                      <a:pt x="1711" y="0"/>
                    </a:moveTo>
                    <a:lnTo>
                      <a:pt x="856" y="3991"/>
                    </a:lnTo>
                    <a:lnTo>
                      <a:pt x="1" y="7949"/>
                    </a:lnTo>
                    <a:lnTo>
                      <a:pt x="4023" y="7379"/>
                    </a:lnTo>
                    <a:lnTo>
                      <a:pt x="8045" y="6809"/>
                    </a:lnTo>
                    <a:lnTo>
                      <a:pt x="4878" y="3421"/>
                    </a:lnTo>
                    <a:lnTo>
                      <a:pt x="171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2"/>
              <p:cNvSpPr/>
              <p:nvPr/>
            </p:nvSpPr>
            <p:spPr>
              <a:xfrm>
                <a:off x="2746300" y="2106525"/>
                <a:ext cx="201125" cy="199550"/>
              </a:xfrm>
              <a:custGeom>
                <a:avLst/>
                <a:gdLst/>
                <a:ahLst/>
                <a:cxnLst/>
                <a:rect l="l" t="t" r="r" b="b"/>
                <a:pathLst>
                  <a:path w="8045" h="7982" extrusionOk="0">
                    <a:moveTo>
                      <a:pt x="1647" y="1"/>
                    </a:moveTo>
                    <a:lnTo>
                      <a:pt x="824" y="3991"/>
                    </a:lnTo>
                    <a:lnTo>
                      <a:pt x="1" y="7981"/>
                    </a:lnTo>
                    <a:lnTo>
                      <a:pt x="4023" y="7379"/>
                    </a:lnTo>
                    <a:lnTo>
                      <a:pt x="8045" y="6778"/>
                    </a:lnTo>
                    <a:lnTo>
                      <a:pt x="4846" y="3389"/>
                    </a:lnTo>
                    <a:lnTo>
                      <a:pt x="164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2" name="Google Shape;2852;p32"/>
            <p:cNvSpPr txBox="1"/>
            <p:nvPr/>
          </p:nvSpPr>
          <p:spPr>
            <a:xfrm>
              <a:off x="4002755" y="3043745"/>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1</a:t>
              </a:r>
              <a:endParaRPr sz="2700" dirty="0">
                <a:latin typeface="Fira Sans"/>
                <a:ea typeface="Fira Sans"/>
                <a:cs typeface="Fira Sans"/>
                <a:sym typeface="Fira Sans"/>
              </a:endParaRPr>
            </a:p>
          </p:txBody>
        </p:sp>
        <p:sp>
          <p:nvSpPr>
            <p:cNvPr id="2854" name="Google Shape;2854;p32"/>
            <p:cNvSpPr txBox="1"/>
            <p:nvPr/>
          </p:nvSpPr>
          <p:spPr>
            <a:xfrm>
              <a:off x="3197587" y="2302513"/>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2</a:t>
              </a:r>
              <a:endParaRPr sz="2700" dirty="0">
                <a:latin typeface="Fira Sans"/>
                <a:ea typeface="Fira Sans"/>
                <a:cs typeface="Fira Sans"/>
                <a:sym typeface="Fira Sans"/>
              </a:endParaRPr>
            </a:p>
          </p:txBody>
        </p:sp>
      </p:grpSp>
      <p:sp>
        <p:nvSpPr>
          <p:cNvPr id="2" name="Google Shape;418;p15">
            <a:extLst>
              <a:ext uri="{FF2B5EF4-FFF2-40B4-BE49-F238E27FC236}">
                <a16:creationId xmlns:a16="http://schemas.microsoft.com/office/drawing/2014/main" id="{131508FA-E3C4-A1E4-12C2-748CC02DC5C0}"/>
              </a:ext>
            </a:extLst>
          </p:cNvPr>
          <p:cNvSpPr txBox="1"/>
          <p:nvPr/>
        </p:nvSpPr>
        <p:spPr>
          <a:xfrm>
            <a:off x="2180699" y="372941"/>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ANALYSIS</a:t>
            </a:r>
          </a:p>
        </p:txBody>
      </p:sp>
      <p:sp>
        <p:nvSpPr>
          <p:cNvPr id="3" name="Google Shape;1542;p18">
            <a:extLst>
              <a:ext uri="{FF2B5EF4-FFF2-40B4-BE49-F238E27FC236}">
                <a16:creationId xmlns:a16="http://schemas.microsoft.com/office/drawing/2014/main" id="{B8FBEAE6-853E-E250-790C-3133D8D74BB7}"/>
              </a:ext>
            </a:extLst>
          </p:cNvPr>
          <p:cNvSpPr txBox="1"/>
          <p:nvPr/>
        </p:nvSpPr>
        <p:spPr>
          <a:xfrm>
            <a:off x="805029" y="1007280"/>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CCCCCC"/>
                </a:solidFill>
                <a:latin typeface="Fira Sans Extra Condensed Medium"/>
                <a:ea typeface="Fira Sans Extra Condensed Medium"/>
                <a:cs typeface="Fira Sans Extra Condensed Medium"/>
                <a:sym typeface="Fira Sans Extra Condensed Medium"/>
              </a:rPr>
              <a:t>01</a:t>
            </a:r>
            <a:endParaRPr sz="2300" dirty="0">
              <a:solidFill>
                <a:srgbClr val="CCCCCC"/>
              </a:solidFill>
              <a:latin typeface="Fira Sans Extra Condensed Medium"/>
              <a:ea typeface="Fira Sans Extra Condensed Medium"/>
              <a:cs typeface="Fira Sans Extra Condensed Medium"/>
              <a:sym typeface="Fira Sans Extra Condensed Medium"/>
            </a:endParaRPr>
          </a:p>
        </p:txBody>
      </p:sp>
      <p:sp>
        <p:nvSpPr>
          <p:cNvPr id="4" name="Google Shape;1543;p18">
            <a:extLst>
              <a:ext uri="{FF2B5EF4-FFF2-40B4-BE49-F238E27FC236}">
                <a16:creationId xmlns:a16="http://schemas.microsoft.com/office/drawing/2014/main" id="{FB8C81AE-870A-C6F6-FBCA-B3E1B66EADE6}"/>
              </a:ext>
            </a:extLst>
          </p:cNvPr>
          <p:cNvSpPr txBox="1"/>
          <p:nvPr/>
        </p:nvSpPr>
        <p:spPr>
          <a:xfrm>
            <a:off x="805035" y="1350679"/>
            <a:ext cx="3471745" cy="5751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600" b="1" dirty="0">
                <a:solidFill>
                  <a:srgbClr val="222831"/>
                </a:solidFill>
                <a:latin typeface="Fira Sans SemiBold"/>
                <a:sym typeface="Fira Sans"/>
              </a:rPr>
              <a:t>DATA COLLECTION</a:t>
            </a:r>
          </a:p>
          <a:p>
            <a:pPr marL="0" lvl="0" indent="0" algn="l" rtl="0">
              <a:spcBef>
                <a:spcPts val="0"/>
              </a:spcBef>
              <a:spcAft>
                <a:spcPts val="0"/>
              </a:spcAft>
              <a:buNone/>
            </a:pPr>
            <a:endParaRPr lang="en-SG" b="1" dirty="0">
              <a:solidFill>
                <a:srgbClr val="222831"/>
              </a:solidFill>
              <a:latin typeface="Fira Sans SemiBold"/>
              <a:sym typeface="Fira Sans"/>
            </a:endParaRPr>
          </a:p>
          <a:p>
            <a:pPr marL="285750" lvl="0" indent="-285750" algn="l" rtl="0">
              <a:spcBef>
                <a:spcPts val="0"/>
              </a:spcBef>
              <a:spcAft>
                <a:spcPts val="0"/>
              </a:spcAft>
              <a:buFont typeface="Arial" panose="020B0604020202020204" pitchFamily="34" charset="0"/>
              <a:buChar char="•"/>
            </a:pPr>
            <a:r>
              <a:rPr lang="en-SG" dirty="0">
                <a:solidFill>
                  <a:srgbClr val="222831"/>
                </a:solidFill>
                <a:latin typeface="Fira Sans SemiBold"/>
                <a:sym typeface="Fira Sans"/>
              </a:rPr>
              <a:t>RAVEDESS Dataset</a:t>
            </a:r>
          </a:p>
          <a:p>
            <a:pPr marL="285750" lvl="0" indent="-285750" algn="l" rtl="0">
              <a:spcBef>
                <a:spcPts val="0"/>
              </a:spcBef>
              <a:spcAft>
                <a:spcPts val="0"/>
              </a:spcAft>
              <a:buFont typeface="Arial" panose="020B0604020202020204" pitchFamily="34" charset="0"/>
              <a:buChar char="•"/>
            </a:pPr>
            <a:r>
              <a:rPr lang="en-SG" dirty="0">
                <a:solidFill>
                  <a:srgbClr val="222831"/>
                </a:solidFill>
                <a:latin typeface="Fira Sans SemiBold"/>
                <a:sym typeface="Fira Sans"/>
              </a:rPr>
              <a:t>Testing dataset was collected from a GitHub application</a:t>
            </a:r>
          </a:p>
        </p:txBody>
      </p:sp>
      <p:sp>
        <p:nvSpPr>
          <p:cNvPr id="5" name="Google Shape;1544;p18">
            <a:extLst>
              <a:ext uri="{FF2B5EF4-FFF2-40B4-BE49-F238E27FC236}">
                <a16:creationId xmlns:a16="http://schemas.microsoft.com/office/drawing/2014/main" id="{889308F7-C952-9CC9-B562-1BE51E761FAF}"/>
              </a:ext>
            </a:extLst>
          </p:cNvPr>
          <p:cNvSpPr txBox="1"/>
          <p:nvPr/>
        </p:nvSpPr>
        <p:spPr>
          <a:xfrm>
            <a:off x="826056" y="2856966"/>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30475E"/>
                </a:solidFill>
                <a:latin typeface="Fira Sans Extra Condensed Medium"/>
                <a:ea typeface="Fira Sans Extra Condensed Medium"/>
                <a:cs typeface="Fira Sans Extra Condensed Medium"/>
                <a:sym typeface="Fira Sans Extra Condensed Medium"/>
              </a:rPr>
              <a:t>02</a:t>
            </a:r>
            <a:endParaRPr sz="2300">
              <a:solidFill>
                <a:srgbClr val="30475E"/>
              </a:solidFill>
              <a:latin typeface="Fira Sans Extra Condensed Medium"/>
              <a:ea typeface="Fira Sans Extra Condensed Medium"/>
              <a:cs typeface="Fira Sans Extra Condensed Medium"/>
              <a:sym typeface="Fira Sans Extra Condensed Medium"/>
            </a:endParaRPr>
          </a:p>
        </p:txBody>
      </p:sp>
      <p:sp>
        <p:nvSpPr>
          <p:cNvPr id="6" name="Google Shape;1545;p18">
            <a:extLst>
              <a:ext uri="{FF2B5EF4-FFF2-40B4-BE49-F238E27FC236}">
                <a16:creationId xmlns:a16="http://schemas.microsoft.com/office/drawing/2014/main" id="{93D987DF-88BE-09CD-4390-CC04E352E69B}"/>
              </a:ext>
            </a:extLst>
          </p:cNvPr>
          <p:cNvSpPr txBox="1"/>
          <p:nvPr/>
        </p:nvSpPr>
        <p:spPr>
          <a:xfrm>
            <a:off x="826056" y="3212170"/>
            <a:ext cx="3308206"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600" b="1" dirty="0">
                <a:solidFill>
                  <a:srgbClr val="222831"/>
                </a:solidFill>
                <a:latin typeface="Fira Sans SemiBold"/>
                <a:sym typeface="Fira Sans"/>
              </a:rPr>
              <a:t>DATA PREPROCESSING</a:t>
            </a:r>
          </a:p>
          <a:p>
            <a:pPr marL="0" lvl="0" indent="0" algn="l" rtl="0">
              <a:spcBef>
                <a:spcPts val="0"/>
              </a:spcBef>
              <a:spcAft>
                <a:spcPts val="0"/>
              </a:spcAft>
              <a:buNone/>
            </a:pPr>
            <a:endParaRPr lang="en-SG" b="1" dirty="0">
              <a:solidFill>
                <a:srgbClr val="222831"/>
              </a:solidFill>
              <a:latin typeface="Fira Sans SemiBold"/>
              <a:sym typeface="Fira Sans"/>
            </a:endParaRPr>
          </a:p>
          <a:p>
            <a:pPr marL="285750" lvl="0" indent="-285750" algn="l" rtl="0">
              <a:spcBef>
                <a:spcPts val="0"/>
              </a:spcBef>
              <a:spcAft>
                <a:spcPts val="0"/>
              </a:spcAft>
              <a:buFont typeface="Arial" panose="020B0604020202020204" pitchFamily="34" charset="0"/>
              <a:buChar char="•"/>
            </a:pPr>
            <a:r>
              <a:rPr lang="en-SG" dirty="0">
                <a:solidFill>
                  <a:srgbClr val="222831"/>
                </a:solidFill>
                <a:latin typeface="Fira Sans SemiBold"/>
                <a:sym typeface="Fira Sans"/>
              </a:rPr>
              <a:t>Convert all the audios into wav format</a:t>
            </a:r>
          </a:p>
          <a:p>
            <a:pPr marL="285750" lvl="0" indent="-285750" algn="l" rtl="0">
              <a:spcBef>
                <a:spcPts val="0"/>
              </a:spcBef>
              <a:spcAft>
                <a:spcPts val="0"/>
              </a:spcAft>
              <a:buFont typeface="Arial" panose="020B0604020202020204" pitchFamily="34" charset="0"/>
              <a:buChar char="•"/>
            </a:pPr>
            <a:r>
              <a:rPr lang="en-SG" dirty="0">
                <a:solidFill>
                  <a:srgbClr val="222831"/>
                </a:solidFill>
                <a:latin typeface="Fira Sans SemiBold"/>
                <a:sym typeface="Fira Sans"/>
              </a:rPr>
              <a:t>Convert the sample rate into 16000</a:t>
            </a:r>
          </a:p>
          <a:p>
            <a:pPr marL="0" lvl="0" indent="0" algn="l" rtl="0">
              <a:spcBef>
                <a:spcPts val="0"/>
              </a:spcBef>
              <a:spcAft>
                <a:spcPts val="0"/>
              </a:spcAft>
              <a:buNone/>
            </a:pPr>
            <a:endParaRPr lang="en-SG" b="1" dirty="0">
              <a:solidFill>
                <a:srgbClr val="222831"/>
              </a:solidFill>
              <a:latin typeface="Fira Sans SemiBold"/>
              <a:sym typeface="Fira Sans"/>
            </a:endParaRPr>
          </a:p>
        </p:txBody>
      </p:sp>
      <p:cxnSp>
        <p:nvCxnSpPr>
          <p:cNvPr id="7" name="Google Shape;1550;p18">
            <a:extLst>
              <a:ext uri="{FF2B5EF4-FFF2-40B4-BE49-F238E27FC236}">
                <a16:creationId xmlns:a16="http://schemas.microsoft.com/office/drawing/2014/main" id="{C492D6FF-CD82-4834-1A58-D86945B45DCA}"/>
              </a:ext>
            </a:extLst>
          </p:cNvPr>
          <p:cNvCxnSpPr>
            <a:cxnSpLocks/>
          </p:cNvCxnSpPr>
          <p:nvPr/>
        </p:nvCxnSpPr>
        <p:spPr>
          <a:xfrm>
            <a:off x="875779" y="1350680"/>
            <a:ext cx="297600" cy="0"/>
          </a:xfrm>
          <a:prstGeom prst="straightConnector1">
            <a:avLst/>
          </a:prstGeom>
          <a:noFill/>
          <a:ln w="9525" cap="flat" cmpd="sng">
            <a:solidFill>
              <a:srgbClr val="434343"/>
            </a:solidFill>
            <a:prstDash val="solid"/>
            <a:round/>
            <a:headEnd type="none" w="med" len="med"/>
            <a:tailEnd type="none" w="med" len="med"/>
          </a:ln>
        </p:spPr>
      </p:cxnSp>
      <p:cxnSp>
        <p:nvCxnSpPr>
          <p:cNvPr id="8" name="Google Shape;1551;p18">
            <a:extLst>
              <a:ext uri="{FF2B5EF4-FFF2-40B4-BE49-F238E27FC236}">
                <a16:creationId xmlns:a16="http://schemas.microsoft.com/office/drawing/2014/main" id="{0B36788D-F5C5-6746-1303-7D83AA60A059}"/>
              </a:ext>
            </a:extLst>
          </p:cNvPr>
          <p:cNvCxnSpPr>
            <a:cxnSpLocks/>
          </p:cNvCxnSpPr>
          <p:nvPr/>
        </p:nvCxnSpPr>
        <p:spPr>
          <a:xfrm>
            <a:off x="907309" y="3191142"/>
            <a:ext cx="2976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9937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grpSp>
        <p:nvGrpSpPr>
          <p:cNvPr id="2834" name="Google Shape;2834;p32"/>
          <p:cNvGrpSpPr/>
          <p:nvPr/>
        </p:nvGrpSpPr>
        <p:grpSpPr>
          <a:xfrm>
            <a:off x="4635049" y="1811213"/>
            <a:ext cx="4020074" cy="1783325"/>
            <a:chOff x="417437" y="1917412"/>
            <a:chExt cx="4464075" cy="1995227"/>
          </a:xfrm>
        </p:grpSpPr>
        <p:grpSp>
          <p:nvGrpSpPr>
            <p:cNvPr id="2835" name="Google Shape;2835;p32"/>
            <p:cNvGrpSpPr/>
            <p:nvPr/>
          </p:nvGrpSpPr>
          <p:grpSpPr>
            <a:xfrm>
              <a:off x="417437" y="1917412"/>
              <a:ext cx="4464075" cy="1995227"/>
              <a:chOff x="534225" y="1948475"/>
              <a:chExt cx="3961025" cy="1740125"/>
            </a:xfrm>
          </p:grpSpPr>
          <p:sp>
            <p:nvSpPr>
              <p:cNvPr id="2836" name="Google Shape;2836;p32"/>
              <p:cNvSpPr/>
              <p:nvPr/>
            </p:nvSpPr>
            <p:spPr>
              <a:xfrm>
                <a:off x="3519025" y="2593925"/>
                <a:ext cx="976225" cy="924275"/>
              </a:xfrm>
              <a:custGeom>
                <a:avLst/>
                <a:gdLst/>
                <a:ahLst/>
                <a:cxnLst/>
                <a:rect l="l" t="t" r="r" b="b"/>
                <a:pathLst>
                  <a:path w="39049" h="36971" extrusionOk="0">
                    <a:moveTo>
                      <a:pt x="15290" y="0"/>
                    </a:moveTo>
                    <a:cubicBezTo>
                      <a:pt x="9753" y="0"/>
                      <a:pt x="4217" y="2114"/>
                      <a:pt x="1" y="6315"/>
                    </a:cubicBezTo>
                    <a:lnTo>
                      <a:pt x="4181" y="10495"/>
                    </a:lnTo>
                    <a:cubicBezTo>
                      <a:pt x="7188" y="7504"/>
                      <a:pt x="11206" y="5926"/>
                      <a:pt x="15274" y="5926"/>
                    </a:cubicBezTo>
                    <a:cubicBezTo>
                      <a:pt x="19260" y="5926"/>
                      <a:pt x="23295" y="7440"/>
                      <a:pt x="26476" y="10622"/>
                    </a:cubicBezTo>
                    <a:cubicBezTo>
                      <a:pt x="32525" y="16765"/>
                      <a:pt x="32493" y="26678"/>
                      <a:pt x="26381" y="32790"/>
                    </a:cubicBezTo>
                    <a:lnTo>
                      <a:pt x="30561" y="36970"/>
                    </a:lnTo>
                    <a:cubicBezTo>
                      <a:pt x="38954" y="28641"/>
                      <a:pt x="39049" y="15119"/>
                      <a:pt x="30846" y="6631"/>
                    </a:cubicBezTo>
                    <a:cubicBezTo>
                      <a:pt x="26592" y="2201"/>
                      <a:pt x="20940" y="0"/>
                      <a:pt x="152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2"/>
              <p:cNvSpPr/>
              <p:nvPr/>
            </p:nvSpPr>
            <p:spPr>
              <a:xfrm>
                <a:off x="2123225" y="2610250"/>
                <a:ext cx="770375" cy="265075"/>
              </a:xfrm>
              <a:custGeom>
                <a:avLst/>
                <a:gdLst/>
                <a:ahLst/>
                <a:cxnLst/>
                <a:rect l="l" t="t" r="r" b="b"/>
                <a:pathLst>
                  <a:path w="30815" h="10603" extrusionOk="0">
                    <a:moveTo>
                      <a:pt x="15261" y="1"/>
                    </a:moveTo>
                    <a:cubicBezTo>
                      <a:pt x="9749" y="1"/>
                      <a:pt x="4236" y="2107"/>
                      <a:pt x="0" y="6327"/>
                    </a:cubicBezTo>
                    <a:lnTo>
                      <a:pt x="4117" y="10507"/>
                    </a:lnTo>
                    <a:cubicBezTo>
                      <a:pt x="7165" y="7475"/>
                      <a:pt x="11184" y="5923"/>
                      <a:pt x="15228" y="5923"/>
                    </a:cubicBezTo>
                    <a:cubicBezTo>
                      <a:pt x="19252" y="5923"/>
                      <a:pt x="23301" y="7459"/>
                      <a:pt x="26444" y="10602"/>
                    </a:cubicBezTo>
                    <a:lnTo>
                      <a:pt x="30814" y="6612"/>
                    </a:lnTo>
                    <a:cubicBezTo>
                      <a:pt x="30719" y="6548"/>
                      <a:pt x="30624" y="6453"/>
                      <a:pt x="30561" y="6358"/>
                    </a:cubicBezTo>
                    <a:cubicBezTo>
                      <a:pt x="26325" y="2123"/>
                      <a:pt x="20794" y="1"/>
                      <a:pt x="1526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2"/>
              <p:cNvSpPr/>
              <p:nvPr/>
            </p:nvSpPr>
            <p:spPr>
              <a:xfrm>
                <a:off x="534225" y="2555975"/>
                <a:ext cx="1008675" cy="899675"/>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2"/>
              <p:cNvSpPr/>
              <p:nvPr/>
            </p:nvSpPr>
            <p:spPr>
              <a:xfrm>
                <a:off x="1433625" y="2738325"/>
                <a:ext cx="795700" cy="290275"/>
              </a:xfrm>
              <a:custGeom>
                <a:avLst/>
                <a:gdLst/>
                <a:ahLst/>
                <a:cxnLst/>
                <a:rect l="l" t="t" r="r" b="b"/>
                <a:pathLst>
                  <a:path w="31828" h="11611" extrusionOk="0">
                    <a:moveTo>
                      <a:pt x="4371" y="0"/>
                    </a:moveTo>
                    <a:lnTo>
                      <a:pt x="0" y="3927"/>
                    </a:lnTo>
                    <a:cubicBezTo>
                      <a:pt x="380" y="4371"/>
                      <a:pt x="792" y="4814"/>
                      <a:pt x="1235" y="5226"/>
                    </a:cubicBezTo>
                    <a:cubicBezTo>
                      <a:pt x="5459" y="9481"/>
                      <a:pt x="11013" y="11611"/>
                      <a:pt x="16566" y="11611"/>
                    </a:cubicBezTo>
                    <a:cubicBezTo>
                      <a:pt x="22089" y="11611"/>
                      <a:pt x="27612" y="9505"/>
                      <a:pt x="31828" y="5289"/>
                    </a:cubicBezTo>
                    <a:lnTo>
                      <a:pt x="27711" y="1077"/>
                    </a:lnTo>
                    <a:cubicBezTo>
                      <a:pt x="24635" y="4137"/>
                      <a:pt x="20583" y="5673"/>
                      <a:pt x="16536" y="5673"/>
                    </a:cubicBezTo>
                    <a:cubicBezTo>
                      <a:pt x="12499" y="5673"/>
                      <a:pt x="8468" y="4145"/>
                      <a:pt x="5416" y="1077"/>
                    </a:cubicBezTo>
                    <a:cubicBezTo>
                      <a:pt x="5067" y="729"/>
                      <a:pt x="4687"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2"/>
              <p:cNvSpPr/>
              <p:nvPr/>
            </p:nvSpPr>
            <p:spPr>
              <a:xfrm>
                <a:off x="1464500" y="1948475"/>
                <a:ext cx="1425925" cy="1740125"/>
              </a:xfrm>
              <a:custGeom>
                <a:avLst/>
                <a:gdLst/>
                <a:ahLst/>
                <a:cxnLst/>
                <a:rect l="l" t="t" r="r" b="b"/>
                <a:pathLst>
                  <a:path w="57037" h="69605" extrusionOk="0">
                    <a:moveTo>
                      <a:pt x="15262" y="1"/>
                    </a:moveTo>
                    <a:cubicBezTo>
                      <a:pt x="9739" y="1"/>
                      <a:pt x="4216" y="2107"/>
                      <a:pt x="0" y="6323"/>
                    </a:cubicBezTo>
                    <a:lnTo>
                      <a:pt x="4149" y="10503"/>
                    </a:lnTo>
                    <a:cubicBezTo>
                      <a:pt x="7209" y="7459"/>
                      <a:pt x="11220" y="5939"/>
                      <a:pt x="15234" y="5939"/>
                    </a:cubicBezTo>
                    <a:cubicBezTo>
                      <a:pt x="19279" y="5939"/>
                      <a:pt x="23329" y="7482"/>
                      <a:pt x="26412" y="10566"/>
                    </a:cubicBezTo>
                    <a:cubicBezTo>
                      <a:pt x="32525" y="16710"/>
                      <a:pt x="32493" y="26686"/>
                      <a:pt x="26349" y="32798"/>
                    </a:cubicBezTo>
                    <a:cubicBezTo>
                      <a:pt x="18052" y="41253"/>
                      <a:pt x="18020" y="54808"/>
                      <a:pt x="26412" y="63232"/>
                    </a:cubicBezTo>
                    <a:cubicBezTo>
                      <a:pt x="30632" y="67483"/>
                      <a:pt x="36179" y="69605"/>
                      <a:pt x="41732" y="69605"/>
                    </a:cubicBezTo>
                    <a:cubicBezTo>
                      <a:pt x="47264" y="69605"/>
                      <a:pt x="52801" y="67499"/>
                      <a:pt x="57036" y="63295"/>
                    </a:cubicBezTo>
                    <a:lnTo>
                      <a:pt x="52856" y="59083"/>
                    </a:lnTo>
                    <a:cubicBezTo>
                      <a:pt x="49792" y="62147"/>
                      <a:pt x="45775" y="63675"/>
                      <a:pt x="41756" y="63675"/>
                    </a:cubicBezTo>
                    <a:cubicBezTo>
                      <a:pt x="37715" y="63675"/>
                      <a:pt x="33673" y="62131"/>
                      <a:pt x="30593" y="59051"/>
                    </a:cubicBezTo>
                    <a:cubicBezTo>
                      <a:pt x="24481" y="52907"/>
                      <a:pt x="24544" y="42932"/>
                      <a:pt x="30688" y="36820"/>
                    </a:cubicBezTo>
                    <a:cubicBezTo>
                      <a:pt x="39017" y="28364"/>
                      <a:pt x="38985" y="14778"/>
                      <a:pt x="30593" y="6386"/>
                    </a:cubicBezTo>
                    <a:cubicBezTo>
                      <a:pt x="26369" y="2130"/>
                      <a:pt x="20816" y="1"/>
                      <a:pt x="1526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2"/>
              <p:cNvSpPr/>
              <p:nvPr/>
            </p:nvSpPr>
            <p:spPr>
              <a:xfrm>
                <a:off x="2784300" y="2776325"/>
                <a:ext cx="794925" cy="299375"/>
              </a:xfrm>
              <a:custGeom>
                <a:avLst/>
                <a:gdLst/>
                <a:ahLst/>
                <a:cxnLst/>
                <a:rect l="l" t="t" r="r" b="b"/>
                <a:pathLst>
                  <a:path w="31797" h="11975" extrusionOk="0">
                    <a:moveTo>
                      <a:pt x="4371" y="0"/>
                    </a:moveTo>
                    <a:lnTo>
                      <a:pt x="1" y="3959"/>
                    </a:lnTo>
                    <a:cubicBezTo>
                      <a:pt x="381" y="4402"/>
                      <a:pt x="792" y="4814"/>
                      <a:pt x="1172" y="5289"/>
                    </a:cubicBezTo>
                    <a:cubicBezTo>
                      <a:pt x="4829" y="9845"/>
                      <a:pt x="10208" y="11974"/>
                      <a:pt x="15741" y="11974"/>
                    </a:cubicBezTo>
                    <a:cubicBezTo>
                      <a:pt x="21517" y="11974"/>
                      <a:pt x="27462" y="9655"/>
                      <a:pt x="31796" y="5352"/>
                    </a:cubicBezTo>
                    <a:lnTo>
                      <a:pt x="27616" y="1141"/>
                    </a:lnTo>
                    <a:cubicBezTo>
                      <a:pt x="24548" y="4193"/>
                      <a:pt x="20525" y="5721"/>
                      <a:pt x="16500" y="5721"/>
                    </a:cubicBezTo>
                    <a:cubicBezTo>
                      <a:pt x="12465" y="5721"/>
                      <a:pt x="8429" y="4185"/>
                      <a:pt x="5353" y="1109"/>
                    </a:cubicBezTo>
                    <a:cubicBezTo>
                      <a:pt x="5004" y="760"/>
                      <a:pt x="4688"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2"/>
              <p:cNvSpPr/>
              <p:nvPr/>
            </p:nvSpPr>
            <p:spPr>
              <a:xfrm>
                <a:off x="731350" y="2105725"/>
                <a:ext cx="1008700" cy="1531475"/>
              </a:xfrm>
              <a:custGeom>
                <a:avLst/>
                <a:gdLst/>
                <a:ahLst/>
                <a:cxnLst/>
                <a:rect l="l" t="t" r="r" b="b"/>
                <a:pathLst>
                  <a:path w="40348" h="61259" extrusionOk="0">
                    <a:moveTo>
                      <a:pt x="29358" y="1"/>
                    </a:moveTo>
                    <a:cubicBezTo>
                      <a:pt x="21314" y="8013"/>
                      <a:pt x="20902" y="20776"/>
                      <a:pt x="28091" y="29295"/>
                    </a:cubicBezTo>
                    <a:cubicBezTo>
                      <a:pt x="33728" y="35787"/>
                      <a:pt x="33095" y="45667"/>
                      <a:pt x="26635" y="51400"/>
                    </a:cubicBezTo>
                    <a:cubicBezTo>
                      <a:pt x="23649" y="54036"/>
                      <a:pt x="19933" y="55332"/>
                      <a:pt x="16229" y="55332"/>
                    </a:cubicBezTo>
                    <a:cubicBezTo>
                      <a:pt x="11880" y="55332"/>
                      <a:pt x="7547" y="53544"/>
                      <a:pt x="4435" y="50038"/>
                    </a:cubicBezTo>
                    <a:lnTo>
                      <a:pt x="1" y="53965"/>
                    </a:lnTo>
                    <a:cubicBezTo>
                      <a:pt x="4296" y="58790"/>
                      <a:pt x="10256" y="61258"/>
                      <a:pt x="16241" y="61258"/>
                    </a:cubicBezTo>
                    <a:cubicBezTo>
                      <a:pt x="21332" y="61258"/>
                      <a:pt x="26442" y="59472"/>
                      <a:pt x="30561" y="55833"/>
                    </a:cubicBezTo>
                    <a:cubicBezTo>
                      <a:pt x="39492" y="47916"/>
                      <a:pt x="40347" y="34267"/>
                      <a:pt x="32493" y="25336"/>
                    </a:cubicBezTo>
                    <a:cubicBezTo>
                      <a:pt x="27395" y="19129"/>
                      <a:pt x="27743" y="9977"/>
                      <a:pt x="33538" y="4213"/>
                    </a:cubicBezTo>
                    <a:lnTo>
                      <a:pt x="29358"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32"/>
              <p:cNvSpPr/>
              <p:nvPr/>
            </p:nvSpPr>
            <p:spPr>
              <a:xfrm>
                <a:off x="679100" y="3284600"/>
                <a:ext cx="198750" cy="201925"/>
              </a:xfrm>
              <a:custGeom>
                <a:avLst/>
                <a:gdLst/>
                <a:ahLst/>
                <a:cxnLst/>
                <a:rect l="l" t="t" r="r" b="b"/>
                <a:pathLst>
                  <a:path w="7950" h="8077" extrusionOk="0">
                    <a:moveTo>
                      <a:pt x="1" y="1"/>
                    </a:moveTo>
                    <a:lnTo>
                      <a:pt x="571" y="4023"/>
                    </a:lnTo>
                    <a:lnTo>
                      <a:pt x="1109" y="8076"/>
                    </a:lnTo>
                    <a:lnTo>
                      <a:pt x="4529" y="4910"/>
                    </a:lnTo>
                    <a:lnTo>
                      <a:pt x="7950" y="1743"/>
                    </a:lnTo>
                    <a:lnTo>
                      <a:pt x="3959" y="888"/>
                    </a:lnTo>
                    <a:lnTo>
                      <a:pt x="1"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2"/>
              <p:cNvSpPr/>
              <p:nvPr/>
            </p:nvSpPr>
            <p:spPr>
              <a:xfrm>
                <a:off x="1410650" y="2074075"/>
                <a:ext cx="199550" cy="200325"/>
              </a:xfrm>
              <a:custGeom>
                <a:avLst/>
                <a:gdLst/>
                <a:ahLst/>
                <a:cxnLst/>
                <a:rect l="l" t="t" r="r" b="b"/>
                <a:pathLst>
                  <a:path w="7982" h="8013" extrusionOk="0">
                    <a:moveTo>
                      <a:pt x="1363" y="0"/>
                    </a:moveTo>
                    <a:lnTo>
                      <a:pt x="666" y="4022"/>
                    </a:lnTo>
                    <a:lnTo>
                      <a:pt x="1" y="8012"/>
                    </a:lnTo>
                    <a:lnTo>
                      <a:pt x="3991" y="7284"/>
                    </a:lnTo>
                    <a:lnTo>
                      <a:pt x="7981" y="6524"/>
                    </a:lnTo>
                    <a:lnTo>
                      <a:pt x="4656" y="3262"/>
                    </a:lnTo>
                    <a:lnTo>
                      <a:pt x="136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2"/>
              <p:cNvSpPr/>
              <p:nvPr/>
            </p:nvSpPr>
            <p:spPr>
              <a:xfrm>
                <a:off x="2603800" y="2145325"/>
                <a:ext cx="494050" cy="1389500"/>
              </a:xfrm>
              <a:custGeom>
                <a:avLst/>
                <a:gdLst/>
                <a:ahLst/>
                <a:cxnLst/>
                <a:rect l="l" t="t" r="r" b="b"/>
                <a:pathLst>
                  <a:path w="19762" h="55580" extrusionOk="0">
                    <a:moveTo>
                      <a:pt x="8519" y="0"/>
                    </a:moveTo>
                    <a:cubicBezTo>
                      <a:pt x="475" y="8013"/>
                      <a:pt x="0" y="20680"/>
                      <a:pt x="7189" y="29199"/>
                    </a:cubicBezTo>
                    <a:cubicBezTo>
                      <a:pt x="13270" y="35343"/>
                      <a:pt x="13206" y="45287"/>
                      <a:pt x="7094" y="51399"/>
                    </a:cubicBezTo>
                    <a:lnTo>
                      <a:pt x="11274" y="55579"/>
                    </a:lnTo>
                    <a:cubicBezTo>
                      <a:pt x="19667" y="47219"/>
                      <a:pt x="19762" y="33696"/>
                      <a:pt x="11559" y="25209"/>
                    </a:cubicBezTo>
                    <a:cubicBezTo>
                      <a:pt x="6556" y="19033"/>
                      <a:pt x="6936" y="9913"/>
                      <a:pt x="12699" y="4181"/>
                    </a:cubicBezTo>
                    <a:lnTo>
                      <a:pt x="851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2"/>
              <p:cNvSpPr/>
              <p:nvPr/>
            </p:nvSpPr>
            <p:spPr>
              <a:xfrm>
                <a:off x="2730475" y="3397025"/>
                <a:ext cx="201125" cy="198750"/>
              </a:xfrm>
              <a:custGeom>
                <a:avLst/>
                <a:gdLst/>
                <a:ahLst/>
                <a:cxnLst/>
                <a:rect l="l" t="t" r="r" b="b"/>
                <a:pathLst>
                  <a:path w="8045" h="7950" extrusionOk="0">
                    <a:moveTo>
                      <a:pt x="1710" y="1"/>
                    </a:moveTo>
                    <a:lnTo>
                      <a:pt x="855" y="3959"/>
                    </a:lnTo>
                    <a:lnTo>
                      <a:pt x="0" y="7950"/>
                    </a:lnTo>
                    <a:lnTo>
                      <a:pt x="0" y="7950"/>
                    </a:lnTo>
                    <a:lnTo>
                      <a:pt x="4022" y="7380"/>
                    </a:lnTo>
                    <a:lnTo>
                      <a:pt x="8044" y="6810"/>
                    </a:lnTo>
                    <a:lnTo>
                      <a:pt x="4877" y="3389"/>
                    </a:lnTo>
                    <a:lnTo>
                      <a:pt x="171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2"/>
              <p:cNvSpPr/>
              <p:nvPr/>
            </p:nvSpPr>
            <p:spPr>
              <a:xfrm>
                <a:off x="2815175" y="1990625"/>
                <a:ext cx="1471850" cy="1681650"/>
              </a:xfrm>
              <a:custGeom>
                <a:avLst/>
                <a:gdLst/>
                <a:ahLst/>
                <a:cxnLst/>
                <a:rect l="l" t="t" r="r" b="b"/>
                <a:pathLst>
                  <a:path w="58874" h="67266" extrusionOk="0">
                    <a:moveTo>
                      <a:pt x="15224" y="1"/>
                    </a:moveTo>
                    <a:cubicBezTo>
                      <a:pt x="9722" y="1"/>
                      <a:pt x="4217" y="2083"/>
                      <a:pt x="1" y="6252"/>
                    </a:cubicBezTo>
                    <a:lnTo>
                      <a:pt x="4149" y="10464"/>
                    </a:lnTo>
                    <a:cubicBezTo>
                      <a:pt x="7213" y="7431"/>
                      <a:pt x="11213" y="5919"/>
                      <a:pt x="15208" y="5919"/>
                    </a:cubicBezTo>
                    <a:cubicBezTo>
                      <a:pt x="19265" y="5919"/>
                      <a:pt x="23317" y="7479"/>
                      <a:pt x="26381" y="10590"/>
                    </a:cubicBezTo>
                    <a:cubicBezTo>
                      <a:pt x="31828" y="16101"/>
                      <a:pt x="32272" y="24588"/>
                      <a:pt x="27933" y="30700"/>
                    </a:cubicBezTo>
                    <a:cubicBezTo>
                      <a:pt x="27300" y="31365"/>
                      <a:pt x="26730" y="32030"/>
                      <a:pt x="26191" y="32727"/>
                    </a:cubicBezTo>
                    <a:cubicBezTo>
                      <a:pt x="26191" y="32759"/>
                      <a:pt x="26159" y="32759"/>
                      <a:pt x="26159" y="32790"/>
                    </a:cubicBezTo>
                    <a:cubicBezTo>
                      <a:pt x="19921" y="41246"/>
                      <a:pt x="20617" y="53217"/>
                      <a:pt x="28281" y="60881"/>
                    </a:cubicBezTo>
                    <a:cubicBezTo>
                      <a:pt x="32505" y="65136"/>
                      <a:pt x="38059" y="67266"/>
                      <a:pt x="43612" y="67266"/>
                    </a:cubicBezTo>
                    <a:cubicBezTo>
                      <a:pt x="49135" y="67266"/>
                      <a:pt x="54658" y="65160"/>
                      <a:pt x="58874" y="60944"/>
                    </a:cubicBezTo>
                    <a:lnTo>
                      <a:pt x="54693" y="56764"/>
                    </a:lnTo>
                    <a:cubicBezTo>
                      <a:pt x="51629" y="59812"/>
                      <a:pt x="47612" y="61340"/>
                      <a:pt x="43597" y="61340"/>
                    </a:cubicBezTo>
                    <a:cubicBezTo>
                      <a:pt x="39560" y="61340"/>
                      <a:pt x="35526" y="59796"/>
                      <a:pt x="32462" y="56700"/>
                    </a:cubicBezTo>
                    <a:cubicBezTo>
                      <a:pt x="27015" y="51221"/>
                      <a:pt x="26413" y="42703"/>
                      <a:pt x="30720" y="36590"/>
                    </a:cubicBezTo>
                    <a:cubicBezTo>
                      <a:pt x="38859" y="28167"/>
                      <a:pt x="38859" y="14802"/>
                      <a:pt x="30593" y="6410"/>
                    </a:cubicBezTo>
                    <a:cubicBezTo>
                      <a:pt x="26369" y="2139"/>
                      <a:pt x="20798" y="1"/>
                      <a:pt x="1522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2"/>
              <p:cNvSpPr/>
              <p:nvPr/>
            </p:nvSpPr>
            <p:spPr>
              <a:xfrm>
                <a:off x="4133400" y="3366950"/>
                <a:ext cx="201125" cy="198750"/>
              </a:xfrm>
              <a:custGeom>
                <a:avLst/>
                <a:gdLst/>
                <a:ahLst/>
                <a:cxnLst/>
                <a:rect l="l" t="t" r="r" b="b"/>
                <a:pathLst>
                  <a:path w="8045" h="7950" extrusionOk="0">
                    <a:moveTo>
                      <a:pt x="1711" y="0"/>
                    </a:moveTo>
                    <a:lnTo>
                      <a:pt x="856" y="3991"/>
                    </a:lnTo>
                    <a:lnTo>
                      <a:pt x="1" y="7949"/>
                    </a:lnTo>
                    <a:lnTo>
                      <a:pt x="4023" y="7379"/>
                    </a:lnTo>
                    <a:lnTo>
                      <a:pt x="8045" y="6809"/>
                    </a:lnTo>
                    <a:lnTo>
                      <a:pt x="4878" y="3421"/>
                    </a:lnTo>
                    <a:lnTo>
                      <a:pt x="171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2"/>
              <p:cNvSpPr/>
              <p:nvPr/>
            </p:nvSpPr>
            <p:spPr>
              <a:xfrm>
                <a:off x="2746300" y="2106525"/>
                <a:ext cx="201125" cy="199550"/>
              </a:xfrm>
              <a:custGeom>
                <a:avLst/>
                <a:gdLst/>
                <a:ahLst/>
                <a:cxnLst/>
                <a:rect l="l" t="t" r="r" b="b"/>
                <a:pathLst>
                  <a:path w="8045" h="7982" extrusionOk="0">
                    <a:moveTo>
                      <a:pt x="1647" y="1"/>
                    </a:moveTo>
                    <a:lnTo>
                      <a:pt x="824" y="3991"/>
                    </a:lnTo>
                    <a:lnTo>
                      <a:pt x="1" y="7981"/>
                    </a:lnTo>
                    <a:lnTo>
                      <a:pt x="4023" y="7379"/>
                    </a:lnTo>
                    <a:lnTo>
                      <a:pt x="8045" y="6778"/>
                    </a:lnTo>
                    <a:lnTo>
                      <a:pt x="4846" y="3389"/>
                    </a:lnTo>
                    <a:lnTo>
                      <a:pt x="164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2" name="Google Shape;2852;p32"/>
            <p:cNvSpPr txBox="1"/>
            <p:nvPr/>
          </p:nvSpPr>
          <p:spPr>
            <a:xfrm>
              <a:off x="4002755" y="3043745"/>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1</a:t>
              </a:r>
              <a:endParaRPr sz="2700" dirty="0">
                <a:latin typeface="Fira Sans"/>
                <a:ea typeface="Fira Sans"/>
                <a:cs typeface="Fira Sans"/>
                <a:sym typeface="Fira Sans"/>
              </a:endParaRPr>
            </a:p>
          </p:txBody>
        </p:sp>
        <p:sp>
          <p:nvSpPr>
            <p:cNvPr id="2854" name="Google Shape;2854;p32"/>
            <p:cNvSpPr txBox="1"/>
            <p:nvPr/>
          </p:nvSpPr>
          <p:spPr>
            <a:xfrm>
              <a:off x="3197587" y="2302513"/>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2</a:t>
              </a:r>
              <a:endParaRPr sz="2700" dirty="0">
                <a:latin typeface="Fira Sans"/>
                <a:ea typeface="Fira Sans"/>
                <a:cs typeface="Fira Sans"/>
                <a:sym typeface="Fira Sans"/>
              </a:endParaRPr>
            </a:p>
          </p:txBody>
        </p:sp>
      </p:grpSp>
      <p:sp>
        <p:nvSpPr>
          <p:cNvPr id="2" name="Google Shape;418;p15">
            <a:extLst>
              <a:ext uri="{FF2B5EF4-FFF2-40B4-BE49-F238E27FC236}">
                <a16:creationId xmlns:a16="http://schemas.microsoft.com/office/drawing/2014/main" id="{131508FA-E3C4-A1E4-12C2-748CC02DC5C0}"/>
              </a:ext>
            </a:extLst>
          </p:cNvPr>
          <p:cNvSpPr txBox="1"/>
          <p:nvPr/>
        </p:nvSpPr>
        <p:spPr>
          <a:xfrm>
            <a:off x="2180699" y="372941"/>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DESIGN</a:t>
            </a:r>
          </a:p>
        </p:txBody>
      </p:sp>
      <p:sp>
        <p:nvSpPr>
          <p:cNvPr id="3" name="Google Shape;1542;p18">
            <a:extLst>
              <a:ext uri="{FF2B5EF4-FFF2-40B4-BE49-F238E27FC236}">
                <a16:creationId xmlns:a16="http://schemas.microsoft.com/office/drawing/2014/main" id="{B8FBEAE6-853E-E250-790C-3133D8D74BB7}"/>
              </a:ext>
            </a:extLst>
          </p:cNvPr>
          <p:cNvSpPr txBox="1"/>
          <p:nvPr/>
        </p:nvSpPr>
        <p:spPr>
          <a:xfrm>
            <a:off x="805029" y="1291058"/>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F2A365"/>
                </a:solidFill>
                <a:latin typeface="Fira Sans Extra Condensed Medium"/>
                <a:ea typeface="Fira Sans Extra Condensed Medium"/>
                <a:cs typeface="Fira Sans Extra Condensed Medium"/>
                <a:sym typeface="Fira Sans Extra Condensed Medium"/>
              </a:rPr>
              <a:t>03</a:t>
            </a:r>
            <a:endParaRPr sz="2300"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4" name="Google Shape;1543;p18">
            <a:extLst>
              <a:ext uri="{FF2B5EF4-FFF2-40B4-BE49-F238E27FC236}">
                <a16:creationId xmlns:a16="http://schemas.microsoft.com/office/drawing/2014/main" id="{FB8C81AE-870A-C6F6-FBCA-B3E1B66EADE6}"/>
              </a:ext>
            </a:extLst>
          </p:cNvPr>
          <p:cNvSpPr txBox="1"/>
          <p:nvPr/>
        </p:nvSpPr>
        <p:spPr>
          <a:xfrm>
            <a:off x="805035" y="1634457"/>
            <a:ext cx="4562828" cy="5751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600" b="1" dirty="0">
                <a:solidFill>
                  <a:srgbClr val="222831"/>
                </a:solidFill>
                <a:latin typeface="Fira Sans SemiBold"/>
                <a:sym typeface="Fira Sans"/>
              </a:rPr>
              <a:t>HIGH LEVEL SYSTEM ARCHITECHTURE </a:t>
            </a:r>
          </a:p>
          <a:p>
            <a:pPr marL="0" lvl="0" indent="0" algn="l" rtl="0">
              <a:spcBef>
                <a:spcPts val="0"/>
              </a:spcBef>
              <a:spcAft>
                <a:spcPts val="0"/>
              </a:spcAft>
              <a:buNone/>
            </a:pPr>
            <a:endParaRPr lang="en-SG" b="1" dirty="0">
              <a:solidFill>
                <a:srgbClr val="222831"/>
              </a:solidFill>
              <a:latin typeface="Fira Sans SemiBold"/>
              <a:sym typeface="Fira Sans"/>
            </a:endParaRPr>
          </a:p>
        </p:txBody>
      </p:sp>
      <p:sp>
        <p:nvSpPr>
          <p:cNvPr id="5" name="Google Shape;1544;p18">
            <a:extLst>
              <a:ext uri="{FF2B5EF4-FFF2-40B4-BE49-F238E27FC236}">
                <a16:creationId xmlns:a16="http://schemas.microsoft.com/office/drawing/2014/main" id="{889308F7-C952-9CC9-B562-1BE51E761FAF}"/>
              </a:ext>
            </a:extLst>
          </p:cNvPr>
          <p:cNvSpPr txBox="1"/>
          <p:nvPr/>
        </p:nvSpPr>
        <p:spPr>
          <a:xfrm>
            <a:off x="826056" y="2625741"/>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001848"/>
                </a:solidFill>
                <a:latin typeface="Fira Sans Extra Condensed Medium"/>
                <a:ea typeface="Fira Sans Extra Condensed Medium"/>
                <a:cs typeface="Fira Sans Extra Condensed Medium"/>
                <a:sym typeface="Fira Sans Extra Condensed Medium"/>
              </a:rPr>
              <a:t>04</a:t>
            </a:r>
            <a:endParaRPr sz="2300" dirty="0">
              <a:solidFill>
                <a:srgbClr val="001848"/>
              </a:solidFill>
              <a:latin typeface="Fira Sans Extra Condensed Medium"/>
              <a:ea typeface="Fira Sans Extra Condensed Medium"/>
              <a:cs typeface="Fira Sans Extra Condensed Medium"/>
              <a:sym typeface="Fira Sans Extra Condensed Medium"/>
            </a:endParaRPr>
          </a:p>
        </p:txBody>
      </p:sp>
      <p:sp>
        <p:nvSpPr>
          <p:cNvPr id="6" name="Google Shape;1545;p18">
            <a:extLst>
              <a:ext uri="{FF2B5EF4-FFF2-40B4-BE49-F238E27FC236}">
                <a16:creationId xmlns:a16="http://schemas.microsoft.com/office/drawing/2014/main" id="{93D987DF-88BE-09CD-4390-CC04E352E69B}"/>
              </a:ext>
            </a:extLst>
          </p:cNvPr>
          <p:cNvSpPr txBox="1"/>
          <p:nvPr/>
        </p:nvSpPr>
        <p:spPr>
          <a:xfrm>
            <a:off x="826056" y="2980945"/>
            <a:ext cx="3308206"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600" b="1" dirty="0">
                <a:solidFill>
                  <a:srgbClr val="222831"/>
                </a:solidFill>
                <a:latin typeface="Fira Sans SemiBold"/>
                <a:sym typeface="Fira Sans"/>
              </a:rPr>
              <a:t>USER INTERFACE</a:t>
            </a:r>
          </a:p>
          <a:p>
            <a:pPr marL="0" lvl="0" indent="0" algn="l" rtl="0">
              <a:spcBef>
                <a:spcPts val="0"/>
              </a:spcBef>
              <a:spcAft>
                <a:spcPts val="0"/>
              </a:spcAft>
              <a:buNone/>
            </a:pPr>
            <a:endParaRPr lang="en-SG" b="1" dirty="0">
              <a:solidFill>
                <a:srgbClr val="222831"/>
              </a:solidFill>
              <a:latin typeface="Fira Sans SemiBold"/>
              <a:sym typeface="Fira Sans"/>
            </a:endParaRPr>
          </a:p>
          <a:p>
            <a:pPr marL="285750" lvl="0" indent="-285750" algn="l" rtl="0">
              <a:spcBef>
                <a:spcPts val="0"/>
              </a:spcBef>
              <a:spcAft>
                <a:spcPts val="0"/>
              </a:spcAft>
              <a:buFont typeface="Arial" panose="020B0604020202020204" pitchFamily="34" charset="0"/>
              <a:buChar char="•"/>
            </a:pPr>
            <a:r>
              <a:rPr lang="en-SG" dirty="0">
                <a:solidFill>
                  <a:srgbClr val="222831"/>
                </a:solidFill>
                <a:latin typeface="Fira Sans SemiBold"/>
                <a:sym typeface="Fira Sans"/>
              </a:rPr>
              <a:t>UI is implemented using HTML and CSS</a:t>
            </a:r>
          </a:p>
          <a:p>
            <a:pPr marL="285750" lvl="0" indent="-285750" algn="l" rtl="0">
              <a:spcBef>
                <a:spcPts val="0"/>
              </a:spcBef>
              <a:spcAft>
                <a:spcPts val="0"/>
              </a:spcAft>
              <a:buFont typeface="Arial" panose="020B0604020202020204" pitchFamily="34" charset="0"/>
              <a:buChar char="•"/>
            </a:pPr>
            <a:r>
              <a:rPr lang="en-SG" dirty="0">
                <a:solidFill>
                  <a:srgbClr val="222831"/>
                </a:solidFill>
                <a:latin typeface="Fira Sans SemiBold"/>
                <a:sym typeface="Fira Sans"/>
              </a:rPr>
              <a:t>Flask is used for the web application development</a:t>
            </a:r>
          </a:p>
          <a:p>
            <a:pPr marL="0" lvl="0" indent="0" algn="l" rtl="0">
              <a:spcBef>
                <a:spcPts val="0"/>
              </a:spcBef>
              <a:spcAft>
                <a:spcPts val="0"/>
              </a:spcAft>
              <a:buNone/>
            </a:pPr>
            <a:endParaRPr lang="en-SG" b="1" dirty="0">
              <a:solidFill>
                <a:srgbClr val="222831"/>
              </a:solidFill>
              <a:latin typeface="Fira Sans SemiBold"/>
              <a:sym typeface="Fira Sans"/>
            </a:endParaRPr>
          </a:p>
        </p:txBody>
      </p:sp>
      <p:cxnSp>
        <p:nvCxnSpPr>
          <p:cNvPr id="7" name="Google Shape;1550;p18">
            <a:extLst>
              <a:ext uri="{FF2B5EF4-FFF2-40B4-BE49-F238E27FC236}">
                <a16:creationId xmlns:a16="http://schemas.microsoft.com/office/drawing/2014/main" id="{C492D6FF-CD82-4834-1A58-D86945B45DCA}"/>
              </a:ext>
            </a:extLst>
          </p:cNvPr>
          <p:cNvCxnSpPr>
            <a:cxnSpLocks/>
          </p:cNvCxnSpPr>
          <p:nvPr/>
        </p:nvCxnSpPr>
        <p:spPr>
          <a:xfrm>
            <a:off x="875779" y="1634458"/>
            <a:ext cx="297600" cy="0"/>
          </a:xfrm>
          <a:prstGeom prst="straightConnector1">
            <a:avLst/>
          </a:prstGeom>
          <a:noFill/>
          <a:ln w="9525" cap="flat" cmpd="sng">
            <a:solidFill>
              <a:srgbClr val="434343"/>
            </a:solidFill>
            <a:prstDash val="solid"/>
            <a:round/>
            <a:headEnd type="none" w="med" len="med"/>
            <a:tailEnd type="none" w="med" len="med"/>
          </a:ln>
        </p:spPr>
      </p:cxnSp>
      <p:cxnSp>
        <p:nvCxnSpPr>
          <p:cNvPr id="8" name="Google Shape;1551;p18">
            <a:extLst>
              <a:ext uri="{FF2B5EF4-FFF2-40B4-BE49-F238E27FC236}">
                <a16:creationId xmlns:a16="http://schemas.microsoft.com/office/drawing/2014/main" id="{0B36788D-F5C5-6746-1303-7D83AA60A059}"/>
              </a:ext>
            </a:extLst>
          </p:cNvPr>
          <p:cNvCxnSpPr>
            <a:cxnSpLocks/>
          </p:cNvCxnSpPr>
          <p:nvPr/>
        </p:nvCxnSpPr>
        <p:spPr>
          <a:xfrm>
            <a:off x="907309" y="2959917"/>
            <a:ext cx="297600" cy="0"/>
          </a:xfrm>
          <a:prstGeom prst="straightConnector1">
            <a:avLst/>
          </a:prstGeom>
          <a:noFill/>
          <a:ln w="9525" cap="flat" cmpd="sng">
            <a:solidFill>
              <a:schemeClr val="dk2"/>
            </a:solidFill>
            <a:prstDash val="solid"/>
            <a:round/>
            <a:headEnd type="none" w="med" len="med"/>
            <a:tailEnd type="none" w="med" len="med"/>
          </a:ln>
        </p:spPr>
      </p:cxnSp>
      <p:sp>
        <p:nvSpPr>
          <p:cNvPr id="9" name="Google Shape;2854;p32">
            <a:extLst>
              <a:ext uri="{FF2B5EF4-FFF2-40B4-BE49-F238E27FC236}">
                <a16:creationId xmlns:a16="http://schemas.microsoft.com/office/drawing/2014/main" id="{E936F18F-53B3-83B6-3A0D-A057DE1BD6C1}"/>
              </a:ext>
            </a:extLst>
          </p:cNvPr>
          <p:cNvSpPr txBox="1"/>
          <p:nvPr/>
        </p:nvSpPr>
        <p:spPr>
          <a:xfrm>
            <a:off x="6439635" y="2800836"/>
            <a:ext cx="421182" cy="4191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3</a:t>
            </a:r>
            <a:endParaRPr sz="2700" dirty="0">
              <a:latin typeface="Fira Sans"/>
              <a:ea typeface="Fira Sans"/>
              <a:cs typeface="Fira Sans"/>
              <a:sym typeface="Fira Sans"/>
            </a:endParaRPr>
          </a:p>
        </p:txBody>
      </p:sp>
      <p:sp>
        <p:nvSpPr>
          <p:cNvPr id="10" name="Google Shape;2854;p32">
            <a:extLst>
              <a:ext uri="{FF2B5EF4-FFF2-40B4-BE49-F238E27FC236}">
                <a16:creationId xmlns:a16="http://schemas.microsoft.com/office/drawing/2014/main" id="{2D623DB7-6834-1EF4-6483-1B7E1681147A}"/>
              </a:ext>
            </a:extLst>
          </p:cNvPr>
          <p:cNvSpPr txBox="1"/>
          <p:nvPr/>
        </p:nvSpPr>
        <p:spPr>
          <a:xfrm>
            <a:off x="5760568" y="2158359"/>
            <a:ext cx="421182" cy="4191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4</a:t>
            </a:r>
            <a:endParaRPr sz="2700" dirty="0">
              <a:latin typeface="Fira Sans"/>
              <a:ea typeface="Fira Sans"/>
              <a:cs typeface="Fira Sans"/>
              <a:sym typeface="Fira Sans"/>
            </a:endParaRPr>
          </a:p>
        </p:txBody>
      </p:sp>
    </p:spTree>
    <p:extLst>
      <p:ext uri="{BB962C8B-B14F-4D97-AF65-F5344CB8AC3E}">
        <p14:creationId xmlns:p14="http://schemas.microsoft.com/office/powerpoint/2010/main" val="2328001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 name="Google Shape;418;p15">
            <a:extLst>
              <a:ext uri="{FF2B5EF4-FFF2-40B4-BE49-F238E27FC236}">
                <a16:creationId xmlns:a16="http://schemas.microsoft.com/office/drawing/2014/main" id="{131508FA-E3C4-A1E4-12C2-748CC02DC5C0}"/>
              </a:ext>
            </a:extLst>
          </p:cNvPr>
          <p:cNvSpPr txBox="1"/>
          <p:nvPr/>
        </p:nvSpPr>
        <p:spPr>
          <a:xfrm>
            <a:off x="150757" y="323763"/>
            <a:ext cx="9059917"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dirty="0">
                <a:solidFill>
                  <a:srgbClr val="222831"/>
                </a:solidFill>
                <a:latin typeface="Fira Sans SemiBold"/>
                <a:sym typeface="Fira Sans Medium"/>
              </a:rPr>
              <a:t>HIGH LEVEL SYSTEM ARCHITECHTURE </a:t>
            </a:r>
          </a:p>
        </p:txBody>
      </p:sp>
      <p:grpSp>
        <p:nvGrpSpPr>
          <p:cNvPr id="11" name="Group 10">
            <a:extLst>
              <a:ext uri="{FF2B5EF4-FFF2-40B4-BE49-F238E27FC236}">
                <a16:creationId xmlns:a16="http://schemas.microsoft.com/office/drawing/2014/main" id="{7D94B1DB-D8DF-8422-A3D1-39CA0A8E2F67}"/>
              </a:ext>
            </a:extLst>
          </p:cNvPr>
          <p:cNvGrpSpPr/>
          <p:nvPr/>
        </p:nvGrpSpPr>
        <p:grpSpPr>
          <a:xfrm>
            <a:off x="835572" y="1177159"/>
            <a:ext cx="7472855" cy="3197665"/>
            <a:chOff x="0" y="1"/>
            <a:chExt cx="6219825" cy="2381249"/>
          </a:xfrm>
        </p:grpSpPr>
        <p:cxnSp>
          <p:nvCxnSpPr>
            <p:cNvPr id="12" name="Straight Arrow Connector 11">
              <a:extLst>
                <a:ext uri="{FF2B5EF4-FFF2-40B4-BE49-F238E27FC236}">
                  <a16:creationId xmlns:a16="http://schemas.microsoft.com/office/drawing/2014/main" id="{BC04C05A-F79D-E347-62F7-48AADD2657B3}"/>
                </a:ext>
              </a:extLst>
            </p:cNvPr>
            <p:cNvCxnSpPr/>
            <p:nvPr/>
          </p:nvCxnSpPr>
          <p:spPr>
            <a:xfrm>
              <a:off x="495300" y="904875"/>
              <a:ext cx="457200" cy="0"/>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1DD6EEE0-1762-EC41-3396-6668AFBDBA36}"/>
                </a:ext>
              </a:extLst>
            </p:cNvPr>
            <p:cNvCxnSpPr/>
            <p:nvPr/>
          </p:nvCxnSpPr>
          <p:spPr>
            <a:xfrm>
              <a:off x="2752725" y="190500"/>
              <a:ext cx="457200" cy="0"/>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D4A9D2E6-8401-CA19-9E4F-E6E454BDCCB1}"/>
                </a:ext>
              </a:extLst>
            </p:cNvPr>
            <p:cNvCxnSpPr/>
            <p:nvPr/>
          </p:nvCxnSpPr>
          <p:spPr>
            <a:xfrm>
              <a:off x="3695700" y="1133475"/>
              <a:ext cx="457200" cy="0"/>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302BB78D-15AC-8A3D-3A11-F04AA30EFF48}"/>
                </a:ext>
              </a:extLst>
            </p:cNvPr>
            <p:cNvCxnSpPr/>
            <p:nvPr/>
          </p:nvCxnSpPr>
          <p:spPr>
            <a:xfrm>
              <a:off x="3362325" y="514350"/>
              <a:ext cx="0" cy="333375"/>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B125806D-2B50-AC25-C72F-3E841F0E3D65}"/>
                </a:ext>
              </a:extLst>
            </p:cNvPr>
            <p:cNvCxnSpPr>
              <a:cxnSpLocks/>
            </p:cNvCxnSpPr>
            <p:nvPr/>
          </p:nvCxnSpPr>
          <p:spPr>
            <a:xfrm flipH="1">
              <a:off x="1104900" y="2381250"/>
              <a:ext cx="4705350" cy="0"/>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97EE858D-2947-4A4B-EC42-91FDBF482C18}"/>
                </a:ext>
              </a:extLst>
            </p:cNvPr>
            <p:cNvCxnSpPr/>
            <p:nvPr/>
          </p:nvCxnSpPr>
          <p:spPr>
            <a:xfrm>
              <a:off x="5810250" y="1438275"/>
              <a:ext cx="0" cy="914400"/>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cxnSp>
          <p:nvCxnSpPr>
            <p:cNvPr id="18" name="Straight Arrow Connector 17">
              <a:extLst>
                <a:ext uri="{FF2B5EF4-FFF2-40B4-BE49-F238E27FC236}">
                  <a16:creationId xmlns:a16="http://schemas.microsoft.com/office/drawing/2014/main" id="{53841E6C-6F59-CA47-D295-440CCB6649EB}"/>
                </a:ext>
              </a:extLst>
            </p:cNvPr>
            <p:cNvCxnSpPr/>
            <p:nvPr/>
          </p:nvCxnSpPr>
          <p:spPr>
            <a:xfrm flipH="1" flipV="1">
              <a:off x="1114425" y="1438275"/>
              <a:ext cx="0" cy="868680"/>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grpSp>
          <p:nvGrpSpPr>
            <p:cNvPr id="19" name="Group 18">
              <a:extLst>
                <a:ext uri="{FF2B5EF4-FFF2-40B4-BE49-F238E27FC236}">
                  <a16:creationId xmlns:a16="http://schemas.microsoft.com/office/drawing/2014/main" id="{CFA45B72-FAA4-D5E8-E203-C233774EC0A4}"/>
                </a:ext>
              </a:extLst>
            </p:cNvPr>
            <p:cNvGrpSpPr/>
            <p:nvPr/>
          </p:nvGrpSpPr>
          <p:grpSpPr>
            <a:xfrm>
              <a:off x="0" y="657225"/>
              <a:ext cx="657225" cy="685800"/>
              <a:chOff x="0" y="0"/>
              <a:chExt cx="657225" cy="685800"/>
            </a:xfrm>
          </p:grpSpPr>
          <p:pic>
            <p:nvPicPr>
              <p:cNvPr id="2857" name="Picture 2856" descr="Shape&#10;&#10;Description automatically generated with low confidence">
                <a:extLst>
                  <a:ext uri="{FF2B5EF4-FFF2-40B4-BE49-F238E27FC236}">
                    <a16:creationId xmlns:a16="http://schemas.microsoft.com/office/drawing/2014/main" id="{8C3DC3EA-B662-3DD3-8526-0DAF164DF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 y="0"/>
                <a:ext cx="457200" cy="457200"/>
              </a:xfrm>
              <a:prstGeom prst="rect">
                <a:avLst/>
              </a:prstGeom>
            </p:spPr>
          </p:pic>
          <p:sp>
            <p:nvSpPr>
              <p:cNvPr id="2858" name="Text Box 60">
                <a:extLst>
                  <a:ext uri="{FF2B5EF4-FFF2-40B4-BE49-F238E27FC236}">
                    <a16:creationId xmlns:a16="http://schemas.microsoft.com/office/drawing/2014/main" id="{C78A3FD7-F861-E34C-762C-D6AF6F203F55}"/>
                  </a:ext>
                </a:extLst>
              </p:cNvPr>
              <p:cNvSpPr txBox="1"/>
              <p:nvPr/>
            </p:nvSpPr>
            <p:spPr>
              <a:xfrm>
                <a:off x="0" y="428625"/>
                <a:ext cx="657225" cy="2571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a:solidFill>
                      <a:srgbClr val="595959"/>
                    </a:solidFill>
                    <a:effectLst/>
                    <a:latin typeface="Times New Roman" panose="02020603050405020304" pitchFamily="18" charset="0"/>
                    <a:ea typeface="Adobe Fangsong Std R" panose="02020400000000000000" pitchFamily="18" charset="-128"/>
                    <a:cs typeface="Times New Roman" panose="02020603050405020304" pitchFamily="18" charset="0"/>
                  </a:rPr>
                  <a:t>Customer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3EEF8AE1-12D1-605C-CA73-5B724136B015}"/>
                </a:ext>
              </a:extLst>
            </p:cNvPr>
            <p:cNvGrpSpPr/>
            <p:nvPr/>
          </p:nvGrpSpPr>
          <p:grpSpPr>
            <a:xfrm>
              <a:off x="704850" y="657225"/>
              <a:ext cx="828675" cy="885825"/>
              <a:chOff x="0" y="0"/>
              <a:chExt cx="828675" cy="885825"/>
            </a:xfrm>
          </p:grpSpPr>
          <p:pic>
            <p:nvPicPr>
              <p:cNvPr id="2855" name="Picture 2854" descr="Background pattern&#10;&#10;Description automatically generated with medium confidence">
                <a:extLst>
                  <a:ext uri="{FF2B5EF4-FFF2-40B4-BE49-F238E27FC236}">
                    <a16:creationId xmlns:a16="http://schemas.microsoft.com/office/drawing/2014/main" id="{B9A27D45-3C50-6440-CAD0-BE214B93B7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90500" y="0"/>
                <a:ext cx="457200" cy="457200"/>
              </a:xfrm>
              <a:prstGeom prst="rect">
                <a:avLst/>
              </a:prstGeom>
            </p:spPr>
          </p:pic>
          <p:sp>
            <p:nvSpPr>
              <p:cNvPr id="2856" name="Text Box 63">
                <a:extLst>
                  <a:ext uri="{FF2B5EF4-FFF2-40B4-BE49-F238E27FC236}">
                    <a16:creationId xmlns:a16="http://schemas.microsoft.com/office/drawing/2014/main" id="{548EFD8D-961B-7BA0-CCE6-AE73DBB9E269}"/>
                  </a:ext>
                </a:extLst>
              </p:cNvPr>
              <p:cNvSpPr txBox="1"/>
              <p:nvPr/>
            </p:nvSpPr>
            <p:spPr>
              <a:xfrm>
                <a:off x="0" y="428625"/>
                <a:ext cx="828675"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800">
                    <a:solidFill>
                      <a:srgbClr val="595959"/>
                    </a:solidFill>
                    <a:effectLst/>
                    <a:latin typeface="Times New Roman" panose="02020603050405020304" pitchFamily="18" charset="0"/>
                    <a:ea typeface="Adobe Fangsong Std R" panose="02020400000000000000" pitchFamily="18" charset="-128"/>
                    <a:cs typeface="Times New Roman" panose="02020603050405020304" pitchFamily="18" charset="0"/>
                  </a:rPr>
                  <a:t>Call Center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800">
                    <a:solidFill>
                      <a:srgbClr val="595959"/>
                    </a:solidFill>
                    <a:effectLst/>
                    <a:latin typeface="Times New Roman" panose="02020603050405020304" pitchFamily="18" charset="0"/>
                    <a:ea typeface="Adobe Fangsong Std R" panose="02020400000000000000" pitchFamily="18" charset="-128"/>
                    <a:cs typeface="Times New Roman" panose="02020603050405020304" pitchFamily="18" charset="0"/>
                  </a:rPr>
                  <a:t>Agent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1" name="Group 20">
              <a:extLst>
                <a:ext uri="{FF2B5EF4-FFF2-40B4-BE49-F238E27FC236}">
                  <a16:creationId xmlns:a16="http://schemas.microsoft.com/office/drawing/2014/main" id="{FA31CD5E-E168-21E6-25F5-AF16D2977343}"/>
                </a:ext>
              </a:extLst>
            </p:cNvPr>
            <p:cNvGrpSpPr/>
            <p:nvPr/>
          </p:nvGrpSpPr>
          <p:grpSpPr>
            <a:xfrm>
              <a:off x="2200275" y="1"/>
              <a:ext cx="657225" cy="590549"/>
              <a:chOff x="0" y="1"/>
              <a:chExt cx="657225" cy="590549"/>
            </a:xfrm>
          </p:grpSpPr>
          <p:pic>
            <p:nvPicPr>
              <p:cNvPr id="2851" name="Picture 2850" descr="Shape&#10;&#10;Description automatically generated with low confidence">
                <a:extLst>
                  <a:ext uri="{FF2B5EF4-FFF2-40B4-BE49-F238E27FC236}">
                    <a16:creationId xmlns:a16="http://schemas.microsoft.com/office/drawing/2014/main" id="{4478ED4E-D391-CF95-900B-B73CF6F3C2E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775" y="1"/>
                <a:ext cx="381000" cy="381001"/>
              </a:xfrm>
              <a:prstGeom prst="rect">
                <a:avLst/>
              </a:prstGeom>
            </p:spPr>
          </p:pic>
          <p:sp>
            <p:nvSpPr>
              <p:cNvPr id="2853" name="Text Box 66">
                <a:extLst>
                  <a:ext uri="{FF2B5EF4-FFF2-40B4-BE49-F238E27FC236}">
                    <a16:creationId xmlns:a16="http://schemas.microsoft.com/office/drawing/2014/main" id="{10E8FDE2-A963-E2FD-2E57-51F4A8F7941E}"/>
                  </a:ext>
                </a:extLst>
              </p:cNvPr>
              <p:cNvSpPr txBox="1"/>
              <p:nvPr/>
            </p:nvSpPr>
            <p:spPr>
              <a:xfrm>
                <a:off x="0" y="333375"/>
                <a:ext cx="657225" cy="2571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a:solidFill>
                      <a:srgbClr val="595959"/>
                    </a:solidFill>
                    <a:effectLst/>
                    <a:latin typeface="Times New Roman" panose="02020603050405020304" pitchFamily="18" charset="0"/>
                    <a:ea typeface="Adobe Fangsong Std R" panose="02020400000000000000" pitchFamily="18" charset="-128"/>
                    <a:cs typeface="Times New Roman" panose="02020603050405020304" pitchFamily="18" charset="0"/>
                  </a:rPr>
                  <a:t>Web App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2" name="Group 21">
              <a:extLst>
                <a:ext uri="{FF2B5EF4-FFF2-40B4-BE49-F238E27FC236}">
                  <a16:creationId xmlns:a16="http://schemas.microsoft.com/office/drawing/2014/main" id="{AAD8AFA4-3760-A79E-6860-D76406035E76}"/>
                </a:ext>
              </a:extLst>
            </p:cNvPr>
            <p:cNvGrpSpPr/>
            <p:nvPr/>
          </p:nvGrpSpPr>
          <p:grpSpPr>
            <a:xfrm>
              <a:off x="3152775" y="9525"/>
              <a:ext cx="657225" cy="581025"/>
              <a:chOff x="0" y="0"/>
              <a:chExt cx="657225" cy="581025"/>
            </a:xfrm>
          </p:grpSpPr>
          <p:pic>
            <p:nvPicPr>
              <p:cNvPr id="2833" name="Picture 2832" descr="Icon&#10;&#10;Description automatically generated">
                <a:extLst>
                  <a:ext uri="{FF2B5EF4-FFF2-40B4-BE49-F238E27FC236}">
                    <a16:creationId xmlns:a16="http://schemas.microsoft.com/office/drawing/2014/main" id="{C007BC29-4744-F139-92F4-980D5BE6B1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625" y="0"/>
                <a:ext cx="361950" cy="361950"/>
              </a:xfrm>
              <a:prstGeom prst="rect">
                <a:avLst/>
              </a:prstGeom>
            </p:spPr>
          </p:pic>
          <p:sp>
            <p:nvSpPr>
              <p:cNvPr id="2850" name="Text Box 69">
                <a:extLst>
                  <a:ext uri="{FF2B5EF4-FFF2-40B4-BE49-F238E27FC236}">
                    <a16:creationId xmlns:a16="http://schemas.microsoft.com/office/drawing/2014/main" id="{42C58D73-9DCA-78F6-3674-EE4793BCC9AF}"/>
                  </a:ext>
                </a:extLst>
              </p:cNvPr>
              <p:cNvSpPr txBox="1"/>
              <p:nvPr/>
            </p:nvSpPr>
            <p:spPr>
              <a:xfrm>
                <a:off x="0" y="323850"/>
                <a:ext cx="657225" cy="2571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a:solidFill>
                      <a:srgbClr val="595959"/>
                    </a:solidFill>
                    <a:effectLst/>
                    <a:latin typeface="Times New Roman" panose="02020603050405020304" pitchFamily="18" charset="0"/>
                    <a:ea typeface="Adobe Fangsong Std R" panose="02020400000000000000" pitchFamily="18" charset="-128"/>
                    <a:cs typeface="Times New Roman" panose="02020603050405020304" pitchFamily="18" charset="0"/>
                  </a:rPr>
                  <a:t>Audio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E26C0A73-CF60-FF75-A15E-A7B9C216B9D6}"/>
                </a:ext>
              </a:extLst>
            </p:cNvPr>
            <p:cNvGrpSpPr/>
            <p:nvPr/>
          </p:nvGrpSpPr>
          <p:grpSpPr>
            <a:xfrm>
              <a:off x="3048000" y="800100"/>
              <a:ext cx="723900" cy="695325"/>
              <a:chOff x="0" y="0"/>
              <a:chExt cx="723900" cy="695325"/>
            </a:xfrm>
          </p:grpSpPr>
          <p:pic>
            <p:nvPicPr>
              <p:cNvPr id="2830" name="Picture 2829" descr="A picture containing text, clock&#10;&#10;Description automatically generated">
                <a:extLst>
                  <a:ext uri="{FF2B5EF4-FFF2-40B4-BE49-F238E27FC236}">
                    <a16:creationId xmlns:a16="http://schemas.microsoft.com/office/drawing/2014/main" id="{7F6E2F0F-E707-5BC5-076B-473B9E1395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8150" y="0"/>
                <a:ext cx="276225" cy="276225"/>
              </a:xfrm>
              <a:prstGeom prst="rect">
                <a:avLst/>
              </a:prstGeom>
            </p:spPr>
          </p:pic>
          <p:pic>
            <p:nvPicPr>
              <p:cNvPr id="2831" name="Picture 2830" descr="A face carved into a pumpkin&#10;&#10;Description automatically generated with low confidence">
                <a:extLst>
                  <a:ext uri="{FF2B5EF4-FFF2-40B4-BE49-F238E27FC236}">
                    <a16:creationId xmlns:a16="http://schemas.microsoft.com/office/drawing/2014/main" id="{56AED73C-5E5C-794D-4275-3FBC79D81C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00" y="66675"/>
                <a:ext cx="457200" cy="457200"/>
              </a:xfrm>
              <a:prstGeom prst="rect">
                <a:avLst/>
              </a:prstGeom>
            </p:spPr>
          </p:pic>
          <p:sp>
            <p:nvSpPr>
              <p:cNvPr id="2832" name="Text Box 73">
                <a:extLst>
                  <a:ext uri="{FF2B5EF4-FFF2-40B4-BE49-F238E27FC236}">
                    <a16:creationId xmlns:a16="http://schemas.microsoft.com/office/drawing/2014/main" id="{B8B27159-B0B4-7136-4B14-56F795E2417A}"/>
                  </a:ext>
                </a:extLst>
              </p:cNvPr>
              <p:cNvSpPr txBox="1"/>
              <p:nvPr/>
            </p:nvSpPr>
            <p:spPr>
              <a:xfrm>
                <a:off x="0" y="438150"/>
                <a:ext cx="723900" cy="2571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a:solidFill>
                      <a:srgbClr val="595959"/>
                    </a:solidFill>
                    <a:effectLst/>
                    <a:latin typeface="Times New Roman" panose="02020603050405020304" pitchFamily="18" charset="0"/>
                    <a:ea typeface="Adobe Fangsong Std R" panose="02020400000000000000" pitchFamily="18" charset="-128"/>
                    <a:cs typeface="Times New Roman" panose="02020603050405020304" pitchFamily="18" charset="0"/>
                  </a:rPr>
                  <a:t>ML 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4" name="Group 23">
              <a:extLst>
                <a:ext uri="{FF2B5EF4-FFF2-40B4-BE49-F238E27FC236}">
                  <a16:creationId xmlns:a16="http://schemas.microsoft.com/office/drawing/2014/main" id="{61CD3C62-7484-4CDD-E608-32E6149BF33F}"/>
                </a:ext>
              </a:extLst>
            </p:cNvPr>
            <p:cNvGrpSpPr/>
            <p:nvPr/>
          </p:nvGrpSpPr>
          <p:grpSpPr>
            <a:xfrm>
              <a:off x="2181225" y="1562100"/>
              <a:ext cx="657225" cy="590550"/>
              <a:chOff x="0" y="0"/>
              <a:chExt cx="657225" cy="590550"/>
            </a:xfrm>
          </p:grpSpPr>
          <p:pic>
            <p:nvPicPr>
              <p:cNvPr id="2828" name="Picture 2827" descr="Shape&#10;&#10;Description automatically generated with low confidence">
                <a:extLst>
                  <a:ext uri="{FF2B5EF4-FFF2-40B4-BE49-F238E27FC236}">
                    <a16:creationId xmlns:a16="http://schemas.microsoft.com/office/drawing/2014/main" id="{1E9950E3-4F49-53B3-67DB-CF6E9C46AD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50" y="0"/>
                <a:ext cx="381000" cy="381000"/>
              </a:xfrm>
              <a:prstGeom prst="rect">
                <a:avLst/>
              </a:prstGeom>
            </p:spPr>
          </p:pic>
          <p:sp>
            <p:nvSpPr>
              <p:cNvPr id="2829" name="Text Box 76">
                <a:extLst>
                  <a:ext uri="{FF2B5EF4-FFF2-40B4-BE49-F238E27FC236}">
                    <a16:creationId xmlns:a16="http://schemas.microsoft.com/office/drawing/2014/main" id="{7A599570-D335-2C96-A216-6909E3F100A4}"/>
                  </a:ext>
                </a:extLst>
              </p:cNvPr>
              <p:cNvSpPr txBox="1"/>
              <p:nvPr/>
            </p:nvSpPr>
            <p:spPr>
              <a:xfrm>
                <a:off x="0" y="333375"/>
                <a:ext cx="657225" cy="2571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a:solidFill>
                      <a:srgbClr val="595959"/>
                    </a:solidFill>
                    <a:effectLst/>
                    <a:latin typeface="Times New Roman" panose="02020603050405020304" pitchFamily="18" charset="0"/>
                    <a:ea typeface="Adobe Fangsong Std R" panose="02020400000000000000" pitchFamily="18" charset="-128"/>
                    <a:cs typeface="Times New Roman" panose="02020603050405020304" pitchFamily="18" charset="0"/>
                  </a:rPr>
                  <a:t>Web App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25" name="Straight Arrow Connector 24">
              <a:extLst>
                <a:ext uri="{FF2B5EF4-FFF2-40B4-BE49-F238E27FC236}">
                  <a16:creationId xmlns:a16="http://schemas.microsoft.com/office/drawing/2014/main" id="{E37787A9-392A-E7AE-9BF5-A99C79764C31}"/>
                </a:ext>
              </a:extLst>
            </p:cNvPr>
            <p:cNvCxnSpPr/>
            <p:nvPr/>
          </p:nvCxnSpPr>
          <p:spPr>
            <a:xfrm>
              <a:off x="2724150" y="1781175"/>
              <a:ext cx="640080" cy="0"/>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cxnSp>
          <p:nvCxnSpPr>
            <p:cNvPr id="26" name="Straight Arrow Connector 25">
              <a:extLst>
                <a:ext uri="{FF2B5EF4-FFF2-40B4-BE49-F238E27FC236}">
                  <a16:creationId xmlns:a16="http://schemas.microsoft.com/office/drawing/2014/main" id="{2D717F78-E17D-4C06-7C47-90BBD1D13EEE}"/>
                </a:ext>
              </a:extLst>
            </p:cNvPr>
            <p:cNvCxnSpPr/>
            <p:nvPr/>
          </p:nvCxnSpPr>
          <p:spPr>
            <a:xfrm flipH="1" flipV="1">
              <a:off x="3352800" y="1438275"/>
              <a:ext cx="0" cy="274320"/>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grpSp>
          <p:nvGrpSpPr>
            <p:cNvPr id="27" name="Group 26">
              <a:extLst>
                <a:ext uri="{FF2B5EF4-FFF2-40B4-BE49-F238E27FC236}">
                  <a16:creationId xmlns:a16="http://schemas.microsoft.com/office/drawing/2014/main" id="{68DEA2F8-9107-C4C6-DD39-9225976B2EB4}"/>
                </a:ext>
              </a:extLst>
            </p:cNvPr>
            <p:cNvGrpSpPr/>
            <p:nvPr/>
          </p:nvGrpSpPr>
          <p:grpSpPr>
            <a:xfrm>
              <a:off x="1352550" y="209550"/>
              <a:ext cx="923925" cy="1560195"/>
              <a:chOff x="0" y="38100"/>
              <a:chExt cx="923925" cy="1560195"/>
            </a:xfrm>
          </p:grpSpPr>
          <p:pic>
            <p:nvPicPr>
              <p:cNvPr id="2822" name="Picture 2821" descr="Icon&#10;&#10;Description automatically generated">
                <a:extLst>
                  <a:ext uri="{FF2B5EF4-FFF2-40B4-BE49-F238E27FC236}">
                    <a16:creationId xmlns:a16="http://schemas.microsoft.com/office/drawing/2014/main" id="{4DE5EFF9-F3DF-113F-9608-061DEF55E2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3850" y="47625"/>
                <a:ext cx="247650" cy="247650"/>
              </a:xfrm>
              <a:prstGeom prst="rect">
                <a:avLst/>
              </a:prstGeom>
            </p:spPr>
          </p:pic>
          <p:cxnSp>
            <p:nvCxnSpPr>
              <p:cNvPr id="2823" name="Straight Arrow Connector 2822">
                <a:extLst>
                  <a:ext uri="{FF2B5EF4-FFF2-40B4-BE49-F238E27FC236}">
                    <a16:creationId xmlns:a16="http://schemas.microsoft.com/office/drawing/2014/main" id="{4C391375-02EC-FAD5-1859-E64B52E4A78B}"/>
                  </a:ext>
                </a:extLst>
              </p:cNvPr>
              <p:cNvCxnSpPr/>
              <p:nvPr/>
            </p:nvCxnSpPr>
            <p:spPr>
              <a:xfrm flipV="1">
                <a:off x="9525" y="38100"/>
                <a:ext cx="914400" cy="638175"/>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cxnSp>
            <p:nvCxnSpPr>
              <p:cNvPr id="2824" name="Straight Arrow Connector 2823">
                <a:extLst>
                  <a:ext uri="{FF2B5EF4-FFF2-40B4-BE49-F238E27FC236}">
                    <a16:creationId xmlns:a16="http://schemas.microsoft.com/office/drawing/2014/main" id="{AFAC6C0D-6A08-449F-DE20-8EABA946080D}"/>
                  </a:ext>
                </a:extLst>
              </p:cNvPr>
              <p:cNvCxnSpPr/>
              <p:nvPr/>
            </p:nvCxnSpPr>
            <p:spPr>
              <a:xfrm>
                <a:off x="0" y="866775"/>
                <a:ext cx="914400" cy="731520"/>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grpSp>
            <p:nvGrpSpPr>
              <p:cNvPr id="2825" name="Group 2824">
                <a:extLst>
                  <a:ext uri="{FF2B5EF4-FFF2-40B4-BE49-F238E27FC236}">
                    <a16:creationId xmlns:a16="http://schemas.microsoft.com/office/drawing/2014/main" id="{1BB32058-8A20-C430-FBAD-C8576DEEC04F}"/>
                  </a:ext>
                </a:extLst>
              </p:cNvPr>
              <p:cNvGrpSpPr/>
              <p:nvPr/>
            </p:nvGrpSpPr>
            <p:grpSpPr>
              <a:xfrm>
                <a:off x="304800" y="790575"/>
                <a:ext cx="390525" cy="333375"/>
                <a:chOff x="0" y="0"/>
                <a:chExt cx="390525" cy="333375"/>
              </a:xfrm>
            </p:grpSpPr>
            <p:pic>
              <p:nvPicPr>
                <p:cNvPr id="2826" name="Picture 2825" descr="Icon&#10;&#10;Description automatically generated">
                  <a:extLst>
                    <a:ext uri="{FF2B5EF4-FFF2-40B4-BE49-F238E27FC236}">
                      <a16:creationId xmlns:a16="http://schemas.microsoft.com/office/drawing/2014/main" id="{6F03E5E2-C699-46C5-F420-4EA5018AC8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3825" y="0"/>
                  <a:ext cx="266700" cy="266700"/>
                </a:xfrm>
                <a:prstGeom prst="rect">
                  <a:avLst/>
                </a:prstGeom>
              </p:spPr>
            </p:pic>
            <p:pic>
              <p:nvPicPr>
                <p:cNvPr id="2827" name="Picture 2826" descr="Icon&#10;&#10;Description automatically generated">
                  <a:extLst>
                    <a:ext uri="{FF2B5EF4-FFF2-40B4-BE49-F238E27FC236}">
                      <a16:creationId xmlns:a16="http://schemas.microsoft.com/office/drawing/2014/main" id="{A7314152-AB04-FDC3-7781-E4E22093DB6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66675"/>
                  <a:ext cx="266700" cy="266700"/>
                </a:xfrm>
                <a:prstGeom prst="rect">
                  <a:avLst/>
                </a:prstGeom>
              </p:spPr>
            </p:pic>
          </p:grpSp>
        </p:grpSp>
        <p:grpSp>
          <p:nvGrpSpPr>
            <p:cNvPr id="28" name="Group 27">
              <a:extLst>
                <a:ext uri="{FF2B5EF4-FFF2-40B4-BE49-F238E27FC236}">
                  <a16:creationId xmlns:a16="http://schemas.microsoft.com/office/drawing/2014/main" id="{B429157A-3E28-06E3-5066-D05DFA34AC31}"/>
                </a:ext>
              </a:extLst>
            </p:cNvPr>
            <p:cNvGrpSpPr/>
            <p:nvPr/>
          </p:nvGrpSpPr>
          <p:grpSpPr>
            <a:xfrm>
              <a:off x="5438775" y="828675"/>
              <a:ext cx="781050" cy="657225"/>
              <a:chOff x="0" y="-28575"/>
              <a:chExt cx="781050" cy="657225"/>
            </a:xfrm>
          </p:grpSpPr>
          <p:pic>
            <p:nvPicPr>
              <p:cNvPr id="2817" name="Picture 2816" descr="Shape&#10;&#10;Description automatically generated with low confidence">
                <a:extLst>
                  <a:ext uri="{FF2B5EF4-FFF2-40B4-BE49-F238E27FC236}">
                    <a16:creationId xmlns:a16="http://schemas.microsoft.com/office/drawing/2014/main" id="{6A011122-EA48-0E1D-FD27-2B948AE6759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95250"/>
                <a:ext cx="285750" cy="285750"/>
              </a:xfrm>
              <a:prstGeom prst="rect">
                <a:avLst/>
              </a:prstGeom>
            </p:spPr>
          </p:pic>
          <p:grpSp>
            <p:nvGrpSpPr>
              <p:cNvPr id="2818" name="Group 2817">
                <a:extLst>
                  <a:ext uri="{FF2B5EF4-FFF2-40B4-BE49-F238E27FC236}">
                    <a16:creationId xmlns:a16="http://schemas.microsoft.com/office/drawing/2014/main" id="{F53711FA-DC71-8581-FEE0-6C76EA049EA5}"/>
                  </a:ext>
                </a:extLst>
              </p:cNvPr>
              <p:cNvGrpSpPr/>
              <p:nvPr/>
            </p:nvGrpSpPr>
            <p:grpSpPr>
              <a:xfrm>
                <a:off x="314325" y="-28575"/>
                <a:ext cx="466725" cy="428625"/>
                <a:chOff x="0" y="-28575"/>
                <a:chExt cx="466725" cy="428625"/>
              </a:xfrm>
            </p:grpSpPr>
            <p:pic>
              <p:nvPicPr>
                <p:cNvPr id="2820" name="Picture 2819" descr="Icon&#10;&#10;Description automatically generated with medium confidence">
                  <a:extLst>
                    <a:ext uri="{FF2B5EF4-FFF2-40B4-BE49-F238E27FC236}">
                      <a16:creationId xmlns:a16="http://schemas.microsoft.com/office/drawing/2014/main" id="{7EF615C2-544A-8839-9F5F-942A15BE08B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1925" y="-28575"/>
                  <a:ext cx="304800" cy="304800"/>
                </a:xfrm>
                <a:prstGeom prst="rect">
                  <a:avLst/>
                </a:prstGeom>
              </p:spPr>
            </p:pic>
            <p:pic>
              <p:nvPicPr>
                <p:cNvPr id="2821" name="Picture 2820" descr="Chart, pie chart&#10;&#10;Description automatically generated">
                  <a:extLst>
                    <a:ext uri="{FF2B5EF4-FFF2-40B4-BE49-F238E27FC236}">
                      <a16:creationId xmlns:a16="http://schemas.microsoft.com/office/drawing/2014/main" id="{77847191-98DF-28BA-50B9-6A4320A3470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14300"/>
                  <a:ext cx="285750" cy="285750"/>
                </a:xfrm>
                <a:prstGeom prst="rect">
                  <a:avLst/>
                </a:prstGeom>
              </p:spPr>
            </p:pic>
          </p:grpSp>
          <p:sp>
            <p:nvSpPr>
              <p:cNvPr id="2819" name="Text Box 91">
                <a:extLst>
                  <a:ext uri="{FF2B5EF4-FFF2-40B4-BE49-F238E27FC236}">
                    <a16:creationId xmlns:a16="http://schemas.microsoft.com/office/drawing/2014/main" id="{E618B82B-6D4E-3992-BDC2-545587105CAA}"/>
                  </a:ext>
                </a:extLst>
              </p:cNvPr>
              <p:cNvSpPr txBox="1"/>
              <p:nvPr/>
            </p:nvSpPr>
            <p:spPr>
              <a:xfrm>
                <a:off x="142875" y="371475"/>
                <a:ext cx="552450" cy="2571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a:solidFill>
                      <a:srgbClr val="595959"/>
                    </a:solidFill>
                    <a:effectLst/>
                    <a:latin typeface="Times New Roman" panose="02020603050405020304" pitchFamily="18" charset="0"/>
                    <a:ea typeface="Adobe Fangsong Std R" panose="02020400000000000000" pitchFamily="18" charset="-128"/>
                    <a:cs typeface="Times New Roman" panose="02020603050405020304" pitchFamily="18" charset="0"/>
                  </a:rPr>
                  <a:t>Result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BD42D605-32BF-03D9-B082-CFCE6941B62C}"/>
                </a:ext>
              </a:extLst>
            </p:cNvPr>
            <p:cNvGrpSpPr/>
            <p:nvPr/>
          </p:nvGrpSpPr>
          <p:grpSpPr>
            <a:xfrm>
              <a:off x="4095750" y="714375"/>
              <a:ext cx="723900" cy="904875"/>
              <a:chOff x="0" y="0"/>
              <a:chExt cx="723900" cy="904875"/>
            </a:xfrm>
          </p:grpSpPr>
          <p:pic>
            <p:nvPicPr>
              <p:cNvPr id="31" name="Picture 30" descr="Icon, company name&#10;&#10;Description automatically generated">
                <a:extLst>
                  <a:ext uri="{FF2B5EF4-FFF2-40B4-BE49-F238E27FC236}">
                    <a16:creationId xmlns:a16="http://schemas.microsoft.com/office/drawing/2014/main" id="{4F99DCC4-0FAB-E5CD-C72C-DD1AD5E9E82B}"/>
                  </a:ext>
                </a:extLst>
              </p:cNvPr>
              <p:cNvPicPr>
                <a:picLocks noChangeAspect="1"/>
              </p:cNvPicPr>
              <p:nvPr/>
            </p:nvPicPr>
            <p:blipFill rotWithShape="1">
              <a:blip r:embed="rId14">
                <a:extLst>
                  <a:ext uri="{28A0092B-C50C-407E-A947-70E740481C1C}">
                    <a14:useLocalDpi xmlns:a14="http://schemas.microsoft.com/office/drawing/2010/main" val="0"/>
                  </a:ext>
                </a:extLst>
              </a:blip>
              <a:srcRect l="62565" t="13617" r="24834" b="66268"/>
              <a:stretch/>
            </p:blipFill>
            <p:spPr bwMode="auto">
              <a:xfrm>
                <a:off x="104775" y="0"/>
                <a:ext cx="542925" cy="619125"/>
              </a:xfrm>
              <a:prstGeom prst="rect">
                <a:avLst/>
              </a:prstGeom>
              <a:ln>
                <a:noFill/>
              </a:ln>
              <a:extLst>
                <a:ext uri="{53640926-AAD7-44D8-BBD7-CCE9431645EC}">
                  <a14:shadowObscured xmlns:a14="http://schemas.microsoft.com/office/drawing/2010/main"/>
                </a:ext>
              </a:extLst>
            </p:spPr>
          </p:pic>
          <p:sp>
            <p:nvSpPr>
              <p:cNvPr id="2816" name="Text Box 94">
                <a:extLst>
                  <a:ext uri="{FF2B5EF4-FFF2-40B4-BE49-F238E27FC236}">
                    <a16:creationId xmlns:a16="http://schemas.microsoft.com/office/drawing/2014/main" id="{8743F6BC-3515-6B5D-430C-8A870C19BFA4}"/>
                  </a:ext>
                </a:extLst>
              </p:cNvPr>
              <p:cNvSpPr txBox="1"/>
              <p:nvPr/>
            </p:nvSpPr>
            <p:spPr>
              <a:xfrm>
                <a:off x="0" y="523875"/>
                <a:ext cx="723900" cy="381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800" dirty="0">
                    <a:solidFill>
                      <a:srgbClr val="595959"/>
                    </a:solidFill>
                    <a:effectLst/>
                    <a:latin typeface="Times New Roman" panose="02020603050405020304" pitchFamily="18" charset="0"/>
                    <a:ea typeface="Adobe Fangsong Std R" panose="02020400000000000000" pitchFamily="18" charset="-128"/>
                    <a:cs typeface="Times New Roman" panose="02020603050405020304" pitchFamily="18" charset="0"/>
                  </a:rPr>
                  <a:t>Audio Inference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30" name="Straight Arrow Connector 29">
              <a:extLst>
                <a:ext uri="{FF2B5EF4-FFF2-40B4-BE49-F238E27FC236}">
                  <a16:creationId xmlns:a16="http://schemas.microsoft.com/office/drawing/2014/main" id="{148E4B0C-0231-60ED-F276-045166D670F7}"/>
                </a:ext>
              </a:extLst>
            </p:cNvPr>
            <p:cNvCxnSpPr/>
            <p:nvPr/>
          </p:nvCxnSpPr>
          <p:spPr>
            <a:xfrm>
              <a:off x="4800600" y="1123950"/>
              <a:ext cx="581025" cy="0"/>
            </a:xfrm>
            <a:prstGeom prst="straightConnector1">
              <a:avLst/>
            </a:prstGeom>
            <a:ln>
              <a:tailEnd type="triangle"/>
            </a:ln>
            <a:effectLst/>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99316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6" name="Google Shape;697;p43">
            <a:extLst>
              <a:ext uri="{FF2B5EF4-FFF2-40B4-BE49-F238E27FC236}">
                <a16:creationId xmlns:a16="http://schemas.microsoft.com/office/drawing/2014/main" id="{AA059BC3-94EE-4FFD-7D45-A2B0D706EF8D}"/>
              </a:ext>
            </a:extLst>
          </p:cNvPr>
          <p:cNvSpPr txBox="1">
            <a:spLocks/>
          </p:cNvSpPr>
          <p:nvPr/>
        </p:nvSpPr>
        <p:spPr>
          <a:xfrm>
            <a:off x="296975" y="3036428"/>
            <a:ext cx="4484885" cy="7052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l"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3600" dirty="0">
                <a:solidFill>
                  <a:srgbClr val="222831"/>
                </a:solidFill>
                <a:latin typeface="Fira Sans SemiBold"/>
              </a:rPr>
              <a:t>IMPLEMENTATION</a:t>
            </a:r>
          </a:p>
        </p:txBody>
      </p:sp>
      <p:sp>
        <p:nvSpPr>
          <p:cNvPr id="7" name="Google Shape;699;p43">
            <a:extLst>
              <a:ext uri="{FF2B5EF4-FFF2-40B4-BE49-F238E27FC236}">
                <a16:creationId xmlns:a16="http://schemas.microsoft.com/office/drawing/2014/main" id="{FCD49CD1-3188-ABE1-910D-0A8BB80F9DF8}"/>
              </a:ext>
            </a:extLst>
          </p:cNvPr>
          <p:cNvSpPr txBox="1">
            <a:spLocks/>
          </p:cNvSpPr>
          <p:nvPr/>
        </p:nvSpPr>
        <p:spPr>
          <a:xfrm>
            <a:off x="243176" y="142620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l" defTabSz="914400" rtl="0" eaLnBrk="1" fontAlgn="auto" latinLnBrk="0" hangingPunct="1">
              <a:lnSpc>
                <a:spcPct val="115000"/>
              </a:lnSpc>
              <a:spcBef>
                <a:spcPts val="0"/>
              </a:spcBef>
              <a:spcAft>
                <a:spcPts val="0"/>
              </a:spcAft>
              <a:buClr>
                <a:srgbClr val="272753"/>
              </a:buClr>
              <a:buSzPts val="5500"/>
              <a:buFont typeface="Oswald"/>
              <a:buNone/>
              <a:tabLst/>
              <a:defRPr/>
            </a:pPr>
            <a:r>
              <a:rPr kumimoji="0" lang="en" sz="10400" b="0" i="0" u="none" strike="noStrike" kern="0" cap="none" spc="0" normalizeH="0" baseline="0" noProof="0" dirty="0">
                <a:ln>
                  <a:noFill/>
                </a:ln>
                <a:solidFill>
                  <a:srgbClr val="F2A365"/>
                </a:solidFill>
                <a:effectLst/>
                <a:uLnTx/>
                <a:uFillTx/>
                <a:latin typeface="Oswald"/>
                <a:sym typeface="Oswald"/>
              </a:rPr>
              <a:t>06</a:t>
            </a:r>
          </a:p>
        </p:txBody>
      </p:sp>
      <p:grpSp>
        <p:nvGrpSpPr>
          <p:cNvPr id="4" name="Google Shape;1848;p23">
            <a:extLst>
              <a:ext uri="{FF2B5EF4-FFF2-40B4-BE49-F238E27FC236}">
                <a16:creationId xmlns:a16="http://schemas.microsoft.com/office/drawing/2014/main" id="{55EB172B-CC66-98ED-A47E-9FFB5834FAE9}"/>
              </a:ext>
            </a:extLst>
          </p:cNvPr>
          <p:cNvGrpSpPr/>
          <p:nvPr/>
        </p:nvGrpSpPr>
        <p:grpSpPr>
          <a:xfrm>
            <a:off x="5022268" y="1531224"/>
            <a:ext cx="4038381" cy="2311927"/>
            <a:chOff x="2553878" y="2422103"/>
            <a:chExt cx="4038381" cy="2311927"/>
          </a:xfrm>
        </p:grpSpPr>
        <p:sp>
          <p:nvSpPr>
            <p:cNvPr id="5" name="Google Shape;1849;p23">
              <a:extLst>
                <a:ext uri="{FF2B5EF4-FFF2-40B4-BE49-F238E27FC236}">
                  <a16:creationId xmlns:a16="http://schemas.microsoft.com/office/drawing/2014/main" id="{4F6862B7-A1D9-E09A-A3A3-F2AA55C0EAFC}"/>
                </a:ext>
              </a:extLst>
            </p:cNvPr>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50;p23">
              <a:extLst>
                <a:ext uri="{FF2B5EF4-FFF2-40B4-BE49-F238E27FC236}">
                  <a16:creationId xmlns:a16="http://schemas.microsoft.com/office/drawing/2014/main" id="{FE85D3BB-A127-D569-0096-2472B836C370}"/>
                </a:ext>
              </a:extLst>
            </p:cNvPr>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51;p23">
              <a:extLst>
                <a:ext uri="{FF2B5EF4-FFF2-40B4-BE49-F238E27FC236}">
                  <a16:creationId xmlns:a16="http://schemas.microsoft.com/office/drawing/2014/main" id="{767E7658-F094-19E7-5A89-F9B931A2C5C0}"/>
                </a:ext>
              </a:extLst>
            </p:cNvPr>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52;p23">
              <a:extLst>
                <a:ext uri="{FF2B5EF4-FFF2-40B4-BE49-F238E27FC236}">
                  <a16:creationId xmlns:a16="http://schemas.microsoft.com/office/drawing/2014/main" id="{DB9F85E8-026C-227B-5EC9-5880C1C5F0D7}"/>
                </a:ext>
              </a:extLst>
            </p:cNvPr>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53;p23">
              <a:extLst>
                <a:ext uri="{FF2B5EF4-FFF2-40B4-BE49-F238E27FC236}">
                  <a16:creationId xmlns:a16="http://schemas.microsoft.com/office/drawing/2014/main" id="{2047D43C-DDD0-C489-5C19-A6FA65378BC4}"/>
                </a:ext>
              </a:extLst>
            </p:cNvPr>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54;p23">
              <a:extLst>
                <a:ext uri="{FF2B5EF4-FFF2-40B4-BE49-F238E27FC236}">
                  <a16:creationId xmlns:a16="http://schemas.microsoft.com/office/drawing/2014/main" id="{B235E4FB-D2E1-AAA9-8B06-965F517E8ACE}"/>
                </a:ext>
              </a:extLst>
            </p:cNvPr>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5;p23">
              <a:extLst>
                <a:ext uri="{FF2B5EF4-FFF2-40B4-BE49-F238E27FC236}">
                  <a16:creationId xmlns:a16="http://schemas.microsoft.com/office/drawing/2014/main" id="{DABD4C2A-B10B-C2EA-813F-84761DFC9FBB}"/>
                </a:ext>
              </a:extLst>
            </p:cNvPr>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56;p23">
              <a:extLst>
                <a:ext uri="{FF2B5EF4-FFF2-40B4-BE49-F238E27FC236}">
                  <a16:creationId xmlns:a16="http://schemas.microsoft.com/office/drawing/2014/main" id="{68341047-E8F2-53B7-15B8-295B7A91DBB5}"/>
                </a:ext>
              </a:extLst>
            </p:cNvPr>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57;p23">
              <a:extLst>
                <a:ext uri="{FF2B5EF4-FFF2-40B4-BE49-F238E27FC236}">
                  <a16:creationId xmlns:a16="http://schemas.microsoft.com/office/drawing/2014/main" id="{7A94D92B-305E-12EB-C8CB-9D99D8874856}"/>
                </a:ext>
              </a:extLst>
            </p:cNvPr>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58;p23">
              <a:extLst>
                <a:ext uri="{FF2B5EF4-FFF2-40B4-BE49-F238E27FC236}">
                  <a16:creationId xmlns:a16="http://schemas.microsoft.com/office/drawing/2014/main" id="{32476A77-A406-33E8-3781-FFFE0E84787F}"/>
                </a:ext>
              </a:extLst>
            </p:cNvPr>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59;p23">
              <a:extLst>
                <a:ext uri="{FF2B5EF4-FFF2-40B4-BE49-F238E27FC236}">
                  <a16:creationId xmlns:a16="http://schemas.microsoft.com/office/drawing/2014/main" id="{59B2EA3A-7FCF-E9E2-22D0-4093290BB98E}"/>
                </a:ext>
              </a:extLst>
            </p:cNvPr>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60;p23">
              <a:extLst>
                <a:ext uri="{FF2B5EF4-FFF2-40B4-BE49-F238E27FC236}">
                  <a16:creationId xmlns:a16="http://schemas.microsoft.com/office/drawing/2014/main" id="{FD158B07-BAF6-D6D7-1848-92A5C8C93B15}"/>
                </a:ext>
              </a:extLst>
            </p:cNvPr>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61;p23">
              <a:extLst>
                <a:ext uri="{FF2B5EF4-FFF2-40B4-BE49-F238E27FC236}">
                  <a16:creationId xmlns:a16="http://schemas.microsoft.com/office/drawing/2014/main" id="{C2B52B8A-B80A-A02A-1253-F419AD90D26E}"/>
                </a:ext>
              </a:extLst>
            </p:cNvPr>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62;p23">
              <a:extLst>
                <a:ext uri="{FF2B5EF4-FFF2-40B4-BE49-F238E27FC236}">
                  <a16:creationId xmlns:a16="http://schemas.microsoft.com/office/drawing/2014/main" id="{54D57C3C-FDC2-BBE8-9993-0040931A65C9}"/>
                </a:ext>
              </a:extLst>
            </p:cNvPr>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63;p23">
              <a:extLst>
                <a:ext uri="{FF2B5EF4-FFF2-40B4-BE49-F238E27FC236}">
                  <a16:creationId xmlns:a16="http://schemas.microsoft.com/office/drawing/2014/main" id="{71AEC318-BC37-4ABC-F46F-4F35EFD058D9}"/>
                </a:ext>
              </a:extLst>
            </p:cNvPr>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64;p23">
              <a:extLst>
                <a:ext uri="{FF2B5EF4-FFF2-40B4-BE49-F238E27FC236}">
                  <a16:creationId xmlns:a16="http://schemas.microsoft.com/office/drawing/2014/main" id="{47E53566-2A8D-6141-A46A-434F61016A1C}"/>
                </a:ext>
              </a:extLst>
            </p:cNvPr>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65;p23">
              <a:extLst>
                <a:ext uri="{FF2B5EF4-FFF2-40B4-BE49-F238E27FC236}">
                  <a16:creationId xmlns:a16="http://schemas.microsoft.com/office/drawing/2014/main" id="{81121D42-3DF2-B77B-D93A-DF0B6059A4C4}"/>
                </a:ext>
              </a:extLst>
            </p:cNvPr>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66;p23">
              <a:extLst>
                <a:ext uri="{FF2B5EF4-FFF2-40B4-BE49-F238E27FC236}">
                  <a16:creationId xmlns:a16="http://schemas.microsoft.com/office/drawing/2014/main" id="{6A3955FA-95DF-49CD-3F2B-C42C00E8FF85}"/>
                </a:ext>
              </a:extLst>
            </p:cNvPr>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7;p23">
              <a:extLst>
                <a:ext uri="{FF2B5EF4-FFF2-40B4-BE49-F238E27FC236}">
                  <a16:creationId xmlns:a16="http://schemas.microsoft.com/office/drawing/2014/main" id="{D9EEED85-6178-7160-E73A-1FE10922C0CF}"/>
                </a:ext>
              </a:extLst>
            </p:cNvPr>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68;p23">
              <a:extLst>
                <a:ext uri="{FF2B5EF4-FFF2-40B4-BE49-F238E27FC236}">
                  <a16:creationId xmlns:a16="http://schemas.microsoft.com/office/drawing/2014/main" id="{E7A2A3D5-03D5-696E-45F5-58B2B9167E33}"/>
                </a:ext>
              </a:extLst>
            </p:cNvPr>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69;p23">
              <a:extLst>
                <a:ext uri="{FF2B5EF4-FFF2-40B4-BE49-F238E27FC236}">
                  <a16:creationId xmlns:a16="http://schemas.microsoft.com/office/drawing/2014/main" id="{15D157E9-A934-3EB7-5404-C0DAD1FBDF12}"/>
                </a:ext>
              </a:extLst>
            </p:cNvPr>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70;p23">
              <a:extLst>
                <a:ext uri="{FF2B5EF4-FFF2-40B4-BE49-F238E27FC236}">
                  <a16:creationId xmlns:a16="http://schemas.microsoft.com/office/drawing/2014/main" id="{24BE42EB-21CD-E88D-2648-F66C936889E3}"/>
                </a:ext>
              </a:extLst>
            </p:cNvPr>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71;p23">
              <a:extLst>
                <a:ext uri="{FF2B5EF4-FFF2-40B4-BE49-F238E27FC236}">
                  <a16:creationId xmlns:a16="http://schemas.microsoft.com/office/drawing/2014/main" id="{A698947D-C20C-7505-417D-5121BDEFBE78}"/>
                </a:ext>
              </a:extLst>
            </p:cNvPr>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72;p23">
              <a:extLst>
                <a:ext uri="{FF2B5EF4-FFF2-40B4-BE49-F238E27FC236}">
                  <a16:creationId xmlns:a16="http://schemas.microsoft.com/office/drawing/2014/main" id="{88300BBC-63C1-369D-3B10-D3248DFF7BB0}"/>
                </a:ext>
              </a:extLst>
            </p:cNvPr>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73;p23">
              <a:extLst>
                <a:ext uri="{FF2B5EF4-FFF2-40B4-BE49-F238E27FC236}">
                  <a16:creationId xmlns:a16="http://schemas.microsoft.com/office/drawing/2014/main" id="{0A949914-5ED7-540A-AEB2-24F8531FE1FB}"/>
                </a:ext>
              </a:extLst>
            </p:cNvPr>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1874;p23">
              <a:extLst>
                <a:ext uri="{FF2B5EF4-FFF2-40B4-BE49-F238E27FC236}">
                  <a16:creationId xmlns:a16="http://schemas.microsoft.com/office/drawing/2014/main" id="{B2F263BB-A7D6-3D57-C099-0941ED508293}"/>
                </a:ext>
              </a:extLst>
            </p:cNvPr>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1875;p23">
              <a:extLst>
                <a:ext uri="{FF2B5EF4-FFF2-40B4-BE49-F238E27FC236}">
                  <a16:creationId xmlns:a16="http://schemas.microsoft.com/office/drawing/2014/main" id="{5B77E901-BD3C-D16F-F51C-59CB96F9391C}"/>
                </a:ext>
              </a:extLst>
            </p:cNvPr>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1876;p23">
              <a:extLst>
                <a:ext uri="{FF2B5EF4-FFF2-40B4-BE49-F238E27FC236}">
                  <a16:creationId xmlns:a16="http://schemas.microsoft.com/office/drawing/2014/main" id="{27827173-1F6E-489B-BDE8-42E4D7A795B9}"/>
                </a:ext>
              </a:extLst>
            </p:cNvPr>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1877;p23">
              <a:extLst>
                <a:ext uri="{FF2B5EF4-FFF2-40B4-BE49-F238E27FC236}">
                  <a16:creationId xmlns:a16="http://schemas.microsoft.com/office/drawing/2014/main" id="{24EB7FD5-F0EE-48EE-FCCA-6E7241F65803}"/>
                </a:ext>
              </a:extLst>
            </p:cNvPr>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1878;p23">
              <a:extLst>
                <a:ext uri="{FF2B5EF4-FFF2-40B4-BE49-F238E27FC236}">
                  <a16:creationId xmlns:a16="http://schemas.microsoft.com/office/drawing/2014/main" id="{2AC8CD62-D4FB-EAC4-E261-3F4A751EF4ED}"/>
                </a:ext>
              </a:extLst>
            </p:cNvPr>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1879;p23">
              <a:extLst>
                <a:ext uri="{FF2B5EF4-FFF2-40B4-BE49-F238E27FC236}">
                  <a16:creationId xmlns:a16="http://schemas.microsoft.com/office/drawing/2014/main" id="{E1BF86DD-EC77-7E54-D672-D48204F3FFDF}"/>
                </a:ext>
              </a:extLst>
            </p:cNvPr>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1880;p23">
              <a:extLst>
                <a:ext uri="{FF2B5EF4-FFF2-40B4-BE49-F238E27FC236}">
                  <a16:creationId xmlns:a16="http://schemas.microsoft.com/office/drawing/2014/main" id="{58AD8C5D-8A34-8980-C263-36ECE4152E48}"/>
                </a:ext>
              </a:extLst>
            </p:cNvPr>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1881;p23">
              <a:extLst>
                <a:ext uri="{FF2B5EF4-FFF2-40B4-BE49-F238E27FC236}">
                  <a16:creationId xmlns:a16="http://schemas.microsoft.com/office/drawing/2014/main" id="{D60AB269-4D26-368B-DFA7-48872AA500C1}"/>
                </a:ext>
              </a:extLst>
            </p:cNvPr>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1882;p23">
              <a:extLst>
                <a:ext uri="{FF2B5EF4-FFF2-40B4-BE49-F238E27FC236}">
                  <a16:creationId xmlns:a16="http://schemas.microsoft.com/office/drawing/2014/main" id="{282E1DBE-9CA5-3F0F-4AF9-B2F2B6D8E4DE}"/>
                </a:ext>
              </a:extLst>
            </p:cNvPr>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1883;p23">
              <a:extLst>
                <a:ext uri="{FF2B5EF4-FFF2-40B4-BE49-F238E27FC236}">
                  <a16:creationId xmlns:a16="http://schemas.microsoft.com/office/drawing/2014/main" id="{CEDF3F36-C19F-0042-B610-2CCC5472A9F5}"/>
                </a:ext>
              </a:extLst>
            </p:cNvPr>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1884;p23">
              <a:extLst>
                <a:ext uri="{FF2B5EF4-FFF2-40B4-BE49-F238E27FC236}">
                  <a16:creationId xmlns:a16="http://schemas.microsoft.com/office/drawing/2014/main" id="{B7B4286F-99D6-A4CD-12D0-0718441B456F}"/>
                </a:ext>
              </a:extLst>
            </p:cNvPr>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1885;p23">
              <a:extLst>
                <a:ext uri="{FF2B5EF4-FFF2-40B4-BE49-F238E27FC236}">
                  <a16:creationId xmlns:a16="http://schemas.microsoft.com/office/drawing/2014/main" id="{53A67B73-24C2-F838-A7C1-DCC4800FE400}"/>
                </a:ext>
              </a:extLst>
            </p:cNvPr>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1886;p23">
              <a:extLst>
                <a:ext uri="{FF2B5EF4-FFF2-40B4-BE49-F238E27FC236}">
                  <a16:creationId xmlns:a16="http://schemas.microsoft.com/office/drawing/2014/main" id="{B61C9451-6BCF-4560-1693-C18869F9A1BD}"/>
                </a:ext>
              </a:extLst>
            </p:cNvPr>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1887;p23">
              <a:extLst>
                <a:ext uri="{FF2B5EF4-FFF2-40B4-BE49-F238E27FC236}">
                  <a16:creationId xmlns:a16="http://schemas.microsoft.com/office/drawing/2014/main" id="{B83467A2-CA1E-5A0D-8C38-B2A4E8B78910}"/>
                </a:ext>
              </a:extLst>
            </p:cNvPr>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1888;p23">
              <a:extLst>
                <a:ext uri="{FF2B5EF4-FFF2-40B4-BE49-F238E27FC236}">
                  <a16:creationId xmlns:a16="http://schemas.microsoft.com/office/drawing/2014/main" id="{B6AAE6D0-C067-D957-8A59-3AB67AB6C475}"/>
                </a:ext>
              </a:extLst>
            </p:cNvPr>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1889;p23">
              <a:extLst>
                <a:ext uri="{FF2B5EF4-FFF2-40B4-BE49-F238E27FC236}">
                  <a16:creationId xmlns:a16="http://schemas.microsoft.com/office/drawing/2014/main" id="{8C99EB31-E157-1D67-8DAB-014D567A7479}"/>
                </a:ext>
              </a:extLst>
            </p:cNvPr>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1890;p23">
              <a:extLst>
                <a:ext uri="{FF2B5EF4-FFF2-40B4-BE49-F238E27FC236}">
                  <a16:creationId xmlns:a16="http://schemas.microsoft.com/office/drawing/2014/main" id="{047C1957-5ACF-9B68-4626-B4662A858C6E}"/>
                </a:ext>
              </a:extLst>
            </p:cNvPr>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1891;p23">
              <a:extLst>
                <a:ext uri="{FF2B5EF4-FFF2-40B4-BE49-F238E27FC236}">
                  <a16:creationId xmlns:a16="http://schemas.microsoft.com/office/drawing/2014/main" id="{6E92C672-9CCA-F2CD-B686-23F805B17C1C}"/>
                </a:ext>
              </a:extLst>
            </p:cNvPr>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1892;p23">
              <a:extLst>
                <a:ext uri="{FF2B5EF4-FFF2-40B4-BE49-F238E27FC236}">
                  <a16:creationId xmlns:a16="http://schemas.microsoft.com/office/drawing/2014/main" id="{7240B27D-19DC-0CA4-672C-DF27ED92D57E}"/>
                </a:ext>
              </a:extLst>
            </p:cNvPr>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1893;p23">
              <a:extLst>
                <a:ext uri="{FF2B5EF4-FFF2-40B4-BE49-F238E27FC236}">
                  <a16:creationId xmlns:a16="http://schemas.microsoft.com/office/drawing/2014/main" id="{862E17A0-573D-0BDA-0037-095B8F8C2649}"/>
                </a:ext>
              </a:extLst>
            </p:cNvPr>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1894;p23">
              <a:extLst>
                <a:ext uri="{FF2B5EF4-FFF2-40B4-BE49-F238E27FC236}">
                  <a16:creationId xmlns:a16="http://schemas.microsoft.com/office/drawing/2014/main" id="{7E5F7C0D-4A57-3E5F-8013-6FFAB396613F}"/>
                </a:ext>
              </a:extLst>
            </p:cNvPr>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1895;p23">
              <a:extLst>
                <a:ext uri="{FF2B5EF4-FFF2-40B4-BE49-F238E27FC236}">
                  <a16:creationId xmlns:a16="http://schemas.microsoft.com/office/drawing/2014/main" id="{257B676E-930A-1557-537D-7EFD6091F604}"/>
                </a:ext>
              </a:extLst>
            </p:cNvPr>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1896;p23">
              <a:extLst>
                <a:ext uri="{FF2B5EF4-FFF2-40B4-BE49-F238E27FC236}">
                  <a16:creationId xmlns:a16="http://schemas.microsoft.com/office/drawing/2014/main" id="{3BD4BE0B-BEA2-1F69-D9DD-B7FBAA58B38B}"/>
                </a:ext>
              </a:extLst>
            </p:cNvPr>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1897;p23">
              <a:extLst>
                <a:ext uri="{FF2B5EF4-FFF2-40B4-BE49-F238E27FC236}">
                  <a16:creationId xmlns:a16="http://schemas.microsoft.com/office/drawing/2014/main" id="{C96343BB-B7B8-8444-0A01-D9C6E32D0371}"/>
                </a:ext>
              </a:extLst>
            </p:cNvPr>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1898;p23">
              <a:extLst>
                <a:ext uri="{FF2B5EF4-FFF2-40B4-BE49-F238E27FC236}">
                  <a16:creationId xmlns:a16="http://schemas.microsoft.com/office/drawing/2014/main" id="{EDBE7DA9-B18C-922D-A106-D40F0DF53778}"/>
                </a:ext>
              </a:extLst>
            </p:cNvPr>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1899;p23">
              <a:extLst>
                <a:ext uri="{FF2B5EF4-FFF2-40B4-BE49-F238E27FC236}">
                  <a16:creationId xmlns:a16="http://schemas.microsoft.com/office/drawing/2014/main" id="{61B1689F-D393-E212-297E-1B16A6474093}"/>
                </a:ext>
              </a:extLst>
            </p:cNvPr>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1900;p23">
              <a:extLst>
                <a:ext uri="{FF2B5EF4-FFF2-40B4-BE49-F238E27FC236}">
                  <a16:creationId xmlns:a16="http://schemas.microsoft.com/office/drawing/2014/main" id="{3AE0B225-4DA5-391B-6117-317EE97C010D}"/>
                </a:ext>
              </a:extLst>
            </p:cNvPr>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1901;p23">
              <a:extLst>
                <a:ext uri="{FF2B5EF4-FFF2-40B4-BE49-F238E27FC236}">
                  <a16:creationId xmlns:a16="http://schemas.microsoft.com/office/drawing/2014/main" id="{3FA4E66C-8635-2A2F-9E5B-956139F217B4}"/>
                </a:ext>
              </a:extLst>
            </p:cNvPr>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1902;p23">
              <a:extLst>
                <a:ext uri="{FF2B5EF4-FFF2-40B4-BE49-F238E27FC236}">
                  <a16:creationId xmlns:a16="http://schemas.microsoft.com/office/drawing/2014/main" id="{306AAC5C-A3B7-CD8F-79FC-D36395AEB423}"/>
                </a:ext>
              </a:extLst>
            </p:cNvPr>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1903;p23">
              <a:extLst>
                <a:ext uri="{FF2B5EF4-FFF2-40B4-BE49-F238E27FC236}">
                  <a16:creationId xmlns:a16="http://schemas.microsoft.com/office/drawing/2014/main" id="{E0A96093-B7A2-B1EE-1234-85A88AC179CF}"/>
                </a:ext>
              </a:extLst>
            </p:cNvPr>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1904;p23">
              <a:extLst>
                <a:ext uri="{FF2B5EF4-FFF2-40B4-BE49-F238E27FC236}">
                  <a16:creationId xmlns:a16="http://schemas.microsoft.com/office/drawing/2014/main" id="{A771FD44-AE61-AEB9-0CFC-175FC590E0D5}"/>
                </a:ext>
              </a:extLst>
            </p:cNvPr>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1905;p23">
              <a:extLst>
                <a:ext uri="{FF2B5EF4-FFF2-40B4-BE49-F238E27FC236}">
                  <a16:creationId xmlns:a16="http://schemas.microsoft.com/office/drawing/2014/main" id="{8A21D47A-F3D5-523B-157A-907ABD2C4346}"/>
                </a:ext>
              </a:extLst>
            </p:cNvPr>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1906;p23">
              <a:extLst>
                <a:ext uri="{FF2B5EF4-FFF2-40B4-BE49-F238E27FC236}">
                  <a16:creationId xmlns:a16="http://schemas.microsoft.com/office/drawing/2014/main" id="{C8F8AC7C-6AE7-62C4-D912-E1FEE4EC865C}"/>
                </a:ext>
              </a:extLst>
            </p:cNvPr>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1907;p23">
              <a:extLst>
                <a:ext uri="{FF2B5EF4-FFF2-40B4-BE49-F238E27FC236}">
                  <a16:creationId xmlns:a16="http://schemas.microsoft.com/office/drawing/2014/main" id="{D0CA9288-F1F5-A01E-E20D-FC466A1DF8B1}"/>
                </a:ext>
              </a:extLst>
            </p:cNvPr>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1908;p23">
              <a:extLst>
                <a:ext uri="{FF2B5EF4-FFF2-40B4-BE49-F238E27FC236}">
                  <a16:creationId xmlns:a16="http://schemas.microsoft.com/office/drawing/2014/main" id="{6BDC8EF0-3F2A-1A0A-A248-4127418D3D49}"/>
                </a:ext>
              </a:extLst>
            </p:cNvPr>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1909;p23">
              <a:extLst>
                <a:ext uri="{FF2B5EF4-FFF2-40B4-BE49-F238E27FC236}">
                  <a16:creationId xmlns:a16="http://schemas.microsoft.com/office/drawing/2014/main" id="{C20DFA1D-FA29-545A-9408-B3C34AD47140}"/>
                </a:ext>
              </a:extLst>
            </p:cNvPr>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1910;p23">
              <a:extLst>
                <a:ext uri="{FF2B5EF4-FFF2-40B4-BE49-F238E27FC236}">
                  <a16:creationId xmlns:a16="http://schemas.microsoft.com/office/drawing/2014/main" id="{994320AE-E1B4-5009-4219-B74ECCE79568}"/>
                </a:ext>
              </a:extLst>
            </p:cNvPr>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1911;p23">
              <a:extLst>
                <a:ext uri="{FF2B5EF4-FFF2-40B4-BE49-F238E27FC236}">
                  <a16:creationId xmlns:a16="http://schemas.microsoft.com/office/drawing/2014/main" id="{C2F0DD27-54F1-418E-5F38-F06FF44C9ABF}"/>
                </a:ext>
              </a:extLst>
            </p:cNvPr>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1912;p23">
              <a:extLst>
                <a:ext uri="{FF2B5EF4-FFF2-40B4-BE49-F238E27FC236}">
                  <a16:creationId xmlns:a16="http://schemas.microsoft.com/office/drawing/2014/main" id="{611544FA-FB3A-05FA-B3BE-CF81A93F4415}"/>
                </a:ext>
              </a:extLst>
            </p:cNvPr>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1913;p23">
              <a:extLst>
                <a:ext uri="{FF2B5EF4-FFF2-40B4-BE49-F238E27FC236}">
                  <a16:creationId xmlns:a16="http://schemas.microsoft.com/office/drawing/2014/main" id="{3C26B9F9-452F-5FE7-CB0A-21792DF4345A}"/>
                </a:ext>
              </a:extLst>
            </p:cNvPr>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1914;p23">
              <a:extLst>
                <a:ext uri="{FF2B5EF4-FFF2-40B4-BE49-F238E27FC236}">
                  <a16:creationId xmlns:a16="http://schemas.microsoft.com/office/drawing/2014/main" id="{26CF3680-9F91-4523-5858-42B29FC8ACB8}"/>
                </a:ext>
              </a:extLst>
            </p:cNvPr>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1915;p23">
              <a:extLst>
                <a:ext uri="{FF2B5EF4-FFF2-40B4-BE49-F238E27FC236}">
                  <a16:creationId xmlns:a16="http://schemas.microsoft.com/office/drawing/2014/main" id="{E42F19CD-D3E9-85D3-860D-EC9CF471B3E4}"/>
                </a:ext>
              </a:extLst>
            </p:cNvPr>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1916;p23">
              <a:extLst>
                <a:ext uri="{FF2B5EF4-FFF2-40B4-BE49-F238E27FC236}">
                  <a16:creationId xmlns:a16="http://schemas.microsoft.com/office/drawing/2014/main" id="{0DD1C345-C085-156C-703B-6A2D2DC5B772}"/>
                </a:ext>
              </a:extLst>
            </p:cNvPr>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1917;p23">
              <a:extLst>
                <a:ext uri="{FF2B5EF4-FFF2-40B4-BE49-F238E27FC236}">
                  <a16:creationId xmlns:a16="http://schemas.microsoft.com/office/drawing/2014/main" id="{FFAE14CD-D341-4A55-7E35-8A2BC05CF5B0}"/>
                </a:ext>
              </a:extLst>
            </p:cNvPr>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1918;p23">
              <a:extLst>
                <a:ext uri="{FF2B5EF4-FFF2-40B4-BE49-F238E27FC236}">
                  <a16:creationId xmlns:a16="http://schemas.microsoft.com/office/drawing/2014/main" id="{6C1FC3CA-B0E3-1320-F145-5632EFC3E34E}"/>
                </a:ext>
              </a:extLst>
            </p:cNvPr>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1919;p23">
              <a:extLst>
                <a:ext uri="{FF2B5EF4-FFF2-40B4-BE49-F238E27FC236}">
                  <a16:creationId xmlns:a16="http://schemas.microsoft.com/office/drawing/2014/main" id="{D876C12C-3A16-8B2B-7ACC-879060DABA47}"/>
                </a:ext>
              </a:extLst>
            </p:cNvPr>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1920;p23">
              <a:extLst>
                <a:ext uri="{FF2B5EF4-FFF2-40B4-BE49-F238E27FC236}">
                  <a16:creationId xmlns:a16="http://schemas.microsoft.com/office/drawing/2014/main" id="{51C8CCB4-AECA-345E-808D-62D9C86BF7FC}"/>
                </a:ext>
              </a:extLst>
            </p:cNvPr>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1921;p23">
              <a:extLst>
                <a:ext uri="{FF2B5EF4-FFF2-40B4-BE49-F238E27FC236}">
                  <a16:creationId xmlns:a16="http://schemas.microsoft.com/office/drawing/2014/main" id="{A466EB91-2E80-F747-C172-F2F4C6CA13F0}"/>
                </a:ext>
              </a:extLst>
            </p:cNvPr>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1922;p23">
              <a:extLst>
                <a:ext uri="{FF2B5EF4-FFF2-40B4-BE49-F238E27FC236}">
                  <a16:creationId xmlns:a16="http://schemas.microsoft.com/office/drawing/2014/main" id="{CEE4ACB5-60A1-1D4B-4690-93FFE371FADC}"/>
                </a:ext>
              </a:extLst>
            </p:cNvPr>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1923;p23">
              <a:extLst>
                <a:ext uri="{FF2B5EF4-FFF2-40B4-BE49-F238E27FC236}">
                  <a16:creationId xmlns:a16="http://schemas.microsoft.com/office/drawing/2014/main" id="{89878E9D-8664-0CB9-78D0-236A0936B188}"/>
                </a:ext>
              </a:extLst>
            </p:cNvPr>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1924;p23">
              <a:extLst>
                <a:ext uri="{FF2B5EF4-FFF2-40B4-BE49-F238E27FC236}">
                  <a16:creationId xmlns:a16="http://schemas.microsoft.com/office/drawing/2014/main" id="{2897F39A-D1CB-B4BB-29C1-971A53F32C93}"/>
                </a:ext>
              </a:extLst>
            </p:cNvPr>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1925;p23">
              <a:extLst>
                <a:ext uri="{FF2B5EF4-FFF2-40B4-BE49-F238E27FC236}">
                  <a16:creationId xmlns:a16="http://schemas.microsoft.com/office/drawing/2014/main" id="{4C91B924-BDB6-8BEE-073A-C04229102643}"/>
                </a:ext>
              </a:extLst>
            </p:cNvPr>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1926;p23">
              <a:extLst>
                <a:ext uri="{FF2B5EF4-FFF2-40B4-BE49-F238E27FC236}">
                  <a16:creationId xmlns:a16="http://schemas.microsoft.com/office/drawing/2014/main" id="{FD9E33F7-CB48-ED7D-496C-190780DC6BE0}"/>
                </a:ext>
              </a:extLst>
            </p:cNvPr>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1927;p23">
              <a:extLst>
                <a:ext uri="{FF2B5EF4-FFF2-40B4-BE49-F238E27FC236}">
                  <a16:creationId xmlns:a16="http://schemas.microsoft.com/office/drawing/2014/main" id="{78B6FFA1-EE12-0C0C-72AD-783BF734B741}"/>
                </a:ext>
              </a:extLst>
            </p:cNvPr>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1928;p23">
              <a:extLst>
                <a:ext uri="{FF2B5EF4-FFF2-40B4-BE49-F238E27FC236}">
                  <a16:creationId xmlns:a16="http://schemas.microsoft.com/office/drawing/2014/main" id="{10AA91A6-702D-5D54-AE9C-346D2688B562}"/>
                </a:ext>
              </a:extLst>
            </p:cNvPr>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1929;p23">
              <a:extLst>
                <a:ext uri="{FF2B5EF4-FFF2-40B4-BE49-F238E27FC236}">
                  <a16:creationId xmlns:a16="http://schemas.microsoft.com/office/drawing/2014/main" id="{A09DEE34-DBB2-3800-90B3-0B05515E2236}"/>
                </a:ext>
              </a:extLst>
            </p:cNvPr>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1930;p23">
              <a:extLst>
                <a:ext uri="{FF2B5EF4-FFF2-40B4-BE49-F238E27FC236}">
                  <a16:creationId xmlns:a16="http://schemas.microsoft.com/office/drawing/2014/main" id="{26A4F05F-1D33-C400-39B5-11E048F7EE7C}"/>
                </a:ext>
              </a:extLst>
            </p:cNvPr>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1931;p23">
              <a:extLst>
                <a:ext uri="{FF2B5EF4-FFF2-40B4-BE49-F238E27FC236}">
                  <a16:creationId xmlns:a16="http://schemas.microsoft.com/office/drawing/2014/main" id="{9B41CD80-FC30-9238-6318-A42D588015DA}"/>
                </a:ext>
              </a:extLst>
            </p:cNvPr>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1932;p23">
              <a:extLst>
                <a:ext uri="{FF2B5EF4-FFF2-40B4-BE49-F238E27FC236}">
                  <a16:creationId xmlns:a16="http://schemas.microsoft.com/office/drawing/2014/main" id="{E7B1F40A-D185-75E8-BE43-0CE3FB3A80CD}"/>
                </a:ext>
              </a:extLst>
            </p:cNvPr>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1933;p23">
              <a:extLst>
                <a:ext uri="{FF2B5EF4-FFF2-40B4-BE49-F238E27FC236}">
                  <a16:creationId xmlns:a16="http://schemas.microsoft.com/office/drawing/2014/main" id="{8553C8A9-40D9-C06F-B1B8-0995B5141422}"/>
                </a:ext>
              </a:extLst>
            </p:cNvPr>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1934;p23">
              <a:extLst>
                <a:ext uri="{FF2B5EF4-FFF2-40B4-BE49-F238E27FC236}">
                  <a16:creationId xmlns:a16="http://schemas.microsoft.com/office/drawing/2014/main" id="{26A7641E-70DD-5B4C-9EB1-20FB3E53683C}"/>
                </a:ext>
              </a:extLst>
            </p:cNvPr>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1935;p23">
              <a:extLst>
                <a:ext uri="{FF2B5EF4-FFF2-40B4-BE49-F238E27FC236}">
                  <a16:creationId xmlns:a16="http://schemas.microsoft.com/office/drawing/2014/main" id="{9690AB70-690B-9A10-4E00-AFB3E9C1D54A}"/>
                </a:ext>
              </a:extLst>
            </p:cNvPr>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1936;p23">
              <a:extLst>
                <a:ext uri="{FF2B5EF4-FFF2-40B4-BE49-F238E27FC236}">
                  <a16:creationId xmlns:a16="http://schemas.microsoft.com/office/drawing/2014/main" id="{B231CAFB-9869-CD5C-B130-15C67E8E5B5E}"/>
                </a:ext>
              </a:extLst>
            </p:cNvPr>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1937;p23">
              <a:extLst>
                <a:ext uri="{FF2B5EF4-FFF2-40B4-BE49-F238E27FC236}">
                  <a16:creationId xmlns:a16="http://schemas.microsoft.com/office/drawing/2014/main" id="{01089340-DCAC-F820-5040-9C9EE3EA0015}"/>
                </a:ext>
              </a:extLst>
            </p:cNvPr>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1938;p23">
              <a:extLst>
                <a:ext uri="{FF2B5EF4-FFF2-40B4-BE49-F238E27FC236}">
                  <a16:creationId xmlns:a16="http://schemas.microsoft.com/office/drawing/2014/main" id="{E665B032-C094-80B6-A965-7C9BC2C4E14D}"/>
                </a:ext>
              </a:extLst>
            </p:cNvPr>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1939;p23">
              <a:extLst>
                <a:ext uri="{FF2B5EF4-FFF2-40B4-BE49-F238E27FC236}">
                  <a16:creationId xmlns:a16="http://schemas.microsoft.com/office/drawing/2014/main" id="{5F7CC4A8-8B79-B622-41DD-9A8CBF0134FD}"/>
                </a:ext>
              </a:extLst>
            </p:cNvPr>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1940;p23">
              <a:extLst>
                <a:ext uri="{FF2B5EF4-FFF2-40B4-BE49-F238E27FC236}">
                  <a16:creationId xmlns:a16="http://schemas.microsoft.com/office/drawing/2014/main" id="{AC6CF61F-3FCA-4B7B-0ABD-ACB82800B90A}"/>
                </a:ext>
              </a:extLst>
            </p:cNvPr>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1941;p23">
              <a:extLst>
                <a:ext uri="{FF2B5EF4-FFF2-40B4-BE49-F238E27FC236}">
                  <a16:creationId xmlns:a16="http://schemas.microsoft.com/office/drawing/2014/main" id="{330AC90A-03A5-ACD8-56DA-9AD54E2E50F6}"/>
                </a:ext>
              </a:extLst>
            </p:cNvPr>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1942;p23">
              <a:extLst>
                <a:ext uri="{FF2B5EF4-FFF2-40B4-BE49-F238E27FC236}">
                  <a16:creationId xmlns:a16="http://schemas.microsoft.com/office/drawing/2014/main" id="{4C6962FF-180B-8C9A-07E1-AA3CF2B62611}"/>
                </a:ext>
              </a:extLst>
            </p:cNvPr>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1943;p23">
              <a:extLst>
                <a:ext uri="{FF2B5EF4-FFF2-40B4-BE49-F238E27FC236}">
                  <a16:creationId xmlns:a16="http://schemas.microsoft.com/office/drawing/2014/main" id="{6BC64547-7B8A-5C46-5A1B-C0ABF88241A1}"/>
                </a:ext>
              </a:extLst>
            </p:cNvPr>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1944;p23">
              <a:extLst>
                <a:ext uri="{FF2B5EF4-FFF2-40B4-BE49-F238E27FC236}">
                  <a16:creationId xmlns:a16="http://schemas.microsoft.com/office/drawing/2014/main" id="{22D3A7C2-AABB-5158-06E2-255FD7CE2EF1}"/>
                </a:ext>
              </a:extLst>
            </p:cNvPr>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1945;p23">
              <a:extLst>
                <a:ext uri="{FF2B5EF4-FFF2-40B4-BE49-F238E27FC236}">
                  <a16:creationId xmlns:a16="http://schemas.microsoft.com/office/drawing/2014/main" id="{1EEFA70D-06A7-4136-06DF-2BAED6BB9671}"/>
                </a:ext>
              </a:extLst>
            </p:cNvPr>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1946;p23">
              <a:extLst>
                <a:ext uri="{FF2B5EF4-FFF2-40B4-BE49-F238E27FC236}">
                  <a16:creationId xmlns:a16="http://schemas.microsoft.com/office/drawing/2014/main" id="{530ABE8A-B53A-C347-453F-70A5C1B7854A}"/>
                </a:ext>
              </a:extLst>
            </p:cNvPr>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1947;p23">
              <a:extLst>
                <a:ext uri="{FF2B5EF4-FFF2-40B4-BE49-F238E27FC236}">
                  <a16:creationId xmlns:a16="http://schemas.microsoft.com/office/drawing/2014/main" id="{316A029E-D4AD-BE92-1645-3DD773570F66}"/>
                </a:ext>
              </a:extLst>
            </p:cNvPr>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1948;p23">
              <a:extLst>
                <a:ext uri="{FF2B5EF4-FFF2-40B4-BE49-F238E27FC236}">
                  <a16:creationId xmlns:a16="http://schemas.microsoft.com/office/drawing/2014/main" id="{D9AE34BE-EA15-E933-9B16-0DC36A0A6A88}"/>
                </a:ext>
              </a:extLst>
            </p:cNvPr>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1949;p23">
              <a:extLst>
                <a:ext uri="{FF2B5EF4-FFF2-40B4-BE49-F238E27FC236}">
                  <a16:creationId xmlns:a16="http://schemas.microsoft.com/office/drawing/2014/main" id="{C76D6F58-174D-9559-F049-89608AA96BD9}"/>
                </a:ext>
              </a:extLst>
            </p:cNvPr>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1950;p23">
              <a:extLst>
                <a:ext uri="{FF2B5EF4-FFF2-40B4-BE49-F238E27FC236}">
                  <a16:creationId xmlns:a16="http://schemas.microsoft.com/office/drawing/2014/main" id="{6357BA95-19A2-14C2-1BAB-14B941B41E7B}"/>
                </a:ext>
              </a:extLst>
            </p:cNvPr>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1951;p23">
              <a:extLst>
                <a:ext uri="{FF2B5EF4-FFF2-40B4-BE49-F238E27FC236}">
                  <a16:creationId xmlns:a16="http://schemas.microsoft.com/office/drawing/2014/main" id="{AAA197C6-3B00-AFB6-F75A-9628ED55C579}"/>
                </a:ext>
              </a:extLst>
            </p:cNvPr>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1952;p23">
              <a:extLst>
                <a:ext uri="{FF2B5EF4-FFF2-40B4-BE49-F238E27FC236}">
                  <a16:creationId xmlns:a16="http://schemas.microsoft.com/office/drawing/2014/main" id="{EB81E8DF-AB5B-DBF7-4C9D-22D5E661474D}"/>
                </a:ext>
              </a:extLst>
            </p:cNvPr>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1953;p23">
              <a:extLst>
                <a:ext uri="{FF2B5EF4-FFF2-40B4-BE49-F238E27FC236}">
                  <a16:creationId xmlns:a16="http://schemas.microsoft.com/office/drawing/2014/main" id="{57D3588A-BBD2-383B-CA61-9988087A8A5E}"/>
                </a:ext>
              </a:extLst>
            </p:cNvPr>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1954;p23">
              <a:extLst>
                <a:ext uri="{FF2B5EF4-FFF2-40B4-BE49-F238E27FC236}">
                  <a16:creationId xmlns:a16="http://schemas.microsoft.com/office/drawing/2014/main" id="{0E6E53F0-D617-B021-B0D5-D5A7D600655F}"/>
                </a:ext>
              </a:extLst>
            </p:cNvPr>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1955;p23">
              <a:extLst>
                <a:ext uri="{FF2B5EF4-FFF2-40B4-BE49-F238E27FC236}">
                  <a16:creationId xmlns:a16="http://schemas.microsoft.com/office/drawing/2014/main" id="{8F965B32-973D-FEEE-E2B1-A6F9565069FA}"/>
                </a:ext>
              </a:extLst>
            </p:cNvPr>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1956;p23">
              <a:extLst>
                <a:ext uri="{FF2B5EF4-FFF2-40B4-BE49-F238E27FC236}">
                  <a16:creationId xmlns:a16="http://schemas.microsoft.com/office/drawing/2014/main" id="{140C2328-E2CD-A588-619B-3F92B01D54A0}"/>
                </a:ext>
              </a:extLst>
            </p:cNvPr>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1957;p23">
              <a:extLst>
                <a:ext uri="{FF2B5EF4-FFF2-40B4-BE49-F238E27FC236}">
                  <a16:creationId xmlns:a16="http://schemas.microsoft.com/office/drawing/2014/main" id="{AB2B946F-2022-F975-258B-179F05B6F7A7}"/>
                </a:ext>
              </a:extLst>
            </p:cNvPr>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1958;p23">
              <a:extLst>
                <a:ext uri="{FF2B5EF4-FFF2-40B4-BE49-F238E27FC236}">
                  <a16:creationId xmlns:a16="http://schemas.microsoft.com/office/drawing/2014/main" id="{65D8AFC4-CE98-2E6B-D48D-5950BCB9F282}"/>
                </a:ext>
              </a:extLst>
            </p:cNvPr>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1959;p23">
              <a:extLst>
                <a:ext uri="{FF2B5EF4-FFF2-40B4-BE49-F238E27FC236}">
                  <a16:creationId xmlns:a16="http://schemas.microsoft.com/office/drawing/2014/main" id="{31B5B62A-4881-9074-E34D-6B244E55C746}"/>
                </a:ext>
              </a:extLst>
            </p:cNvPr>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1960;p23">
              <a:extLst>
                <a:ext uri="{FF2B5EF4-FFF2-40B4-BE49-F238E27FC236}">
                  <a16:creationId xmlns:a16="http://schemas.microsoft.com/office/drawing/2014/main" id="{74C4EDF5-9533-A324-DED9-A4ACBA026611}"/>
                </a:ext>
              </a:extLst>
            </p:cNvPr>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1961;p23">
              <a:extLst>
                <a:ext uri="{FF2B5EF4-FFF2-40B4-BE49-F238E27FC236}">
                  <a16:creationId xmlns:a16="http://schemas.microsoft.com/office/drawing/2014/main" id="{5BD4D087-0F59-187C-F7E9-096DE7D1FE7D}"/>
                </a:ext>
              </a:extLst>
            </p:cNvPr>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1962;p23">
              <a:extLst>
                <a:ext uri="{FF2B5EF4-FFF2-40B4-BE49-F238E27FC236}">
                  <a16:creationId xmlns:a16="http://schemas.microsoft.com/office/drawing/2014/main" id="{8DE6ACDD-E1AA-6B82-6CA7-4F624C0615A4}"/>
                </a:ext>
              </a:extLst>
            </p:cNvPr>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1963;p23">
              <a:extLst>
                <a:ext uri="{FF2B5EF4-FFF2-40B4-BE49-F238E27FC236}">
                  <a16:creationId xmlns:a16="http://schemas.microsoft.com/office/drawing/2014/main" id="{5E5230E3-62AB-E17A-6261-C763C21D1A3E}"/>
                </a:ext>
              </a:extLst>
            </p:cNvPr>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1964;p23">
              <a:extLst>
                <a:ext uri="{FF2B5EF4-FFF2-40B4-BE49-F238E27FC236}">
                  <a16:creationId xmlns:a16="http://schemas.microsoft.com/office/drawing/2014/main" id="{CB89A08A-6DA4-6102-3F41-E78EABB3F62B}"/>
                </a:ext>
              </a:extLst>
            </p:cNvPr>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1965;p23">
              <a:extLst>
                <a:ext uri="{FF2B5EF4-FFF2-40B4-BE49-F238E27FC236}">
                  <a16:creationId xmlns:a16="http://schemas.microsoft.com/office/drawing/2014/main" id="{2380222B-2078-E9D2-2966-11DDFF4F1397}"/>
                </a:ext>
              </a:extLst>
            </p:cNvPr>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1966;p23">
              <a:extLst>
                <a:ext uri="{FF2B5EF4-FFF2-40B4-BE49-F238E27FC236}">
                  <a16:creationId xmlns:a16="http://schemas.microsoft.com/office/drawing/2014/main" id="{F1EE7B1F-A4CD-891F-0172-2E79D35646CD}"/>
                </a:ext>
              </a:extLst>
            </p:cNvPr>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1967;p23">
              <a:extLst>
                <a:ext uri="{FF2B5EF4-FFF2-40B4-BE49-F238E27FC236}">
                  <a16:creationId xmlns:a16="http://schemas.microsoft.com/office/drawing/2014/main" id="{14EC74E1-7B5D-82F0-0D5C-A5AC7A1A1AA4}"/>
                </a:ext>
              </a:extLst>
            </p:cNvPr>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1968;p23">
              <a:extLst>
                <a:ext uri="{FF2B5EF4-FFF2-40B4-BE49-F238E27FC236}">
                  <a16:creationId xmlns:a16="http://schemas.microsoft.com/office/drawing/2014/main" id="{AF2A81C4-59E2-BC23-2E0E-C387D6062D99}"/>
                </a:ext>
              </a:extLst>
            </p:cNvPr>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1969;p23">
              <a:extLst>
                <a:ext uri="{FF2B5EF4-FFF2-40B4-BE49-F238E27FC236}">
                  <a16:creationId xmlns:a16="http://schemas.microsoft.com/office/drawing/2014/main" id="{EBA62729-5C76-3653-651E-C7250A90DE60}"/>
                </a:ext>
              </a:extLst>
            </p:cNvPr>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1970;p23">
              <a:extLst>
                <a:ext uri="{FF2B5EF4-FFF2-40B4-BE49-F238E27FC236}">
                  <a16:creationId xmlns:a16="http://schemas.microsoft.com/office/drawing/2014/main" id="{CD02E0D0-A51F-34ED-95C2-15F776AA3B81}"/>
                </a:ext>
              </a:extLst>
            </p:cNvPr>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1971;p23">
              <a:extLst>
                <a:ext uri="{FF2B5EF4-FFF2-40B4-BE49-F238E27FC236}">
                  <a16:creationId xmlns:a16="http://schemas.microsoft.com/office/drawing/2014/main" id="{AA654998-387C-38BD-8AC5-92401D17BB91}"/>
                </a:ext>
              </a:extLst>
            </p:cNvPr>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1972;p23">
              <a:extLst>
                <a:ext uri="{FF2B5EF4-FFF2-40B4-BE49-F238E27FC236}">
                  <a16:creationId xmlns:a16="http://schemas.microsoft.com/office/drawing/2014/main" id="{3729AC48-7F82-B577-81DE-8556A0806815}"/>
                </a:ext>
              </a:extLst>
            </p:cNvPr>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1973;p23">
              <a:extLst>
                <a:ext uri="{FF2B5EF4-FFF2-40B4-BE49-F238E27FC236}">
                  <a16:creationId xmlns:a16="http://schemas.microsoft.com/office/drawing/2014/main" id="{42562876-6BCF-8884-8C40-835C0AF1D541}"/>
                </a:ext>
              </a:extLst>
            </p:cNvPr>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1974;p23">
              <a:extLst>
                <a:ext uri="{FF2B5EF4-FFF2-40B4-BE49-F238E27FC236}">
                  <a16:creationId xmlns:a16="http://schemas.microsoft.com/office/drawing/2014/main" id="{7AC4B7BA-A45F-DF24-26BB-9C7D7EBED514}"/>
                </a:ext>
              </a:extLst>
            </p:cNvPr>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1975;p23">
              <a:extLst>
                <a:ext uri="{FF2B5EF4-FFF2-40B4-BE49-F238E27FC236}">
                  <a16:creationId xmlns:a16="http://schemas.microsoft.com/office/drawing/2014/main" id="{2FD18F55-202E-B674-5E2D-473F382EF791}"/>
                </a:ext>
              </a:extLst>
            </p:cNvPr>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1976;p23">
              <a:extLst>
                <a:ext uri="{FF2B5EF4-FFF2-40B4-BE49-F238E27FC236}">
                  <a16:creationId xmlns:a16="http://schemas.microsoft.com/office/drawing/2014/main" id="{E86A24FD-EEEA-81FA-C8B6-4B87FF33B2A8}"/>
                </a:ext>
              </a:extLst>
            </p:cNvPr>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1977;p23">
              <a:extLst>
                <a:ext uri="{FF2B5EF4-FFF2-40B4-BE49-F238E27FC236}">
                  <a16:creationId xmlns:a16="http://schemas.microsoft.com/office/drawing/2014/main" id="{20A30777-8684-3FE8-3E76-E8A8FFC9ADC4}"/>
                </a:ext>
              </a:extLst>
            </p:cNvPr>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1978;p23">
              <a:extLst>
                <a:ext uri="{FF2B5EF4-FFF2-40B4-BE49-F238E27FC236}">
                  <a16:creationId xmlns:a16="http://schemas.microsoft.com/office/drawing/2014/main" id="{1C47D920-A5D8-90A3-E9AA-8CC0AF629C7C}"/>
                </a:ext>
              </a:extLst>
            </p:cNvPr>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1979;p23">
              <a:extLst>
                <a:ext uri="{FF2B5EF4-FFF2-40B4-BE49-F238E27FC236}">
                  <a16:creationId xmlns:a16="http://schemas.microsoft.com/office/drawing/2014/main" id="{475423EF-F22D-04E7-488E-0A5AC8383117}"/>
                </a:ext>
              </a:extLst>
            </p:cNvPr>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1980;p23">
              <a:extLst>
                <a:ext uri="{FF2B5EF4-FFF2-40B4-BE49-F238E27FC236}">
                  <a16:creationId xmlns:a16="http://schemas.microsoft.com/office/drawing/2014/main" id="{76967DDE-7E45-884A-711A-B1820E21C79C}"/>
                </a:ext>
              </a:extLst>
            </p:cNvPr>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1981;p23">
              <a:extLst>
                <a:ext uri="{FF2B5EF4-FFF2-40B4-BE49-F238E27FC236}">
                  <a16:creationId xmlns:a16="http://schemas.microsoft.com/office/drawing/2014/main" id="{70C2A82D-9580-4816-F718-C9E5F4BC0ECD}"/>
                </a:ext>
              </a:extLst>
            </p:cNvPr>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1982;p23">
              <a:extLst>
                <a:ext uri="{FF2B5EF4-FFF2-40B4-BE49-F238E27FC236}">
                  <a16:creationId xmlns:a16="http://schemas.microsoft.com/office/drawing/2014/main" id="{85E8FD24-06BD-66D1-FEC6-C1CB9085EEDE}"/>
                </a:ext>
              </a:extLst>
            </p:cNvPr>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1983;p23">
              <a:extLst>
                <a:ext uri="{FF2B5EF4-FFF2-40B4-BE49-F238E27FC236}">
                  <a16:creationId xmlns:a16="http://schemas.microsoft.com/office/drawing/2014/main" id="{0273CA2D-74AD-30E6-4639-764A9FBB69C5}"/>
                </a:ext>
              </a:extLst>
            </p:cNvPr>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1984;p23">
              <a:extLst>
                <a:ext uri="{FF2B5EF4-FFF2-40B4-BE49-F238E27FC236}">
                  <a16:creationId xmlns:a16="http://schemas.microsoft.com/office/drawing/2014/main" id="{940AE7DE-5EFD-ECCA-AF59-9E27A9D01EB5}"/>
                </a:ext>
              </a:extLst>
            </p:cNvPr>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1985;p23">
              <a:extLst>
                <a:ext uri="{FF2B5EF4-FFF2-40B4-BE49-F238E27FC236}">
                  <a16:creationId xmlns:a16="http://schemas.microsoft.com/office/drawing/2014/main" id="{3B4A344A-6AF5-66A8-44C3-DD3247A940B2}"/>
                </a:ext>
              </a:extLst>
            </p:cNvPr>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1986;p23">
              <a:extLst>
                <a:ext uri="{FF2B5EF4-FFF2-40B4-BE49-F238E27FC236}">
                  <a16:creationId xmlns:a16="http://schemas.microsoft.com/office/drawing/2014/main" id="{240BA1B9-EB2D-2B3E-F7A2-1A5B9477F40E}"/>
                </a:ext>
              </a:extLst>
            </p:cNvPr>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1987;p23">
              <a:extLst>
                <a:ext uri="{FF2B5EF4-FFF2-40B4-BE49-F238E27FC236}">
                  <a16:creationId xmlns:a16="http://schemas.microsoft.com/office/drawing/2014/main" id="{DD514179-63AF-766E-2902-810B1C765A4C}"/>
                </a:ext>
              </a:extLst>
            </p:cNvPr>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1988;p23">
              <a:extLst>
                <a:ext uri="{FF2B5EF4-FFF2-40B4-BE49-F238E27FC236}">
                  <a16:creationId xmlns:a16="http://schemas.microsoft.com/office/drawing/2014/main" id="{5E114BF9-FB80-15ED-E29C-F02BC8DF3451}"/>
                </a:ext>
              </a:extLst>
            </p:cNvPr>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1989;p23">
              <a:extLst>
                <a:ext uri="{FF2B5EF4-FFF2-40B4-BE49-F238E27FC236}">
                  <a16:creationId xmlns:a16="http://schemas.microsoft.com/office/drawing/2014/main" id="{B96DDD21-CEFD-0DB3-032D-05AB77D4EE9D}"/>
                </a:ext>
              </a:extLst>
            </p:cNvPr>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1990;p23">
              <a:extLst>
                <a:ext uri="{FF2B5EF4-FFF2-40B4-BE49-F238E27FC236}">
                  <a16:creationId xmlns:a16="http://schemas.microsoft.com/office/drawing/2014/main" id="{8623081D-DE9B-3097-D4BF-8C79FD9F572F}"/>
                </a:ext>
              </a:extLst>
            </p:cNvPr>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1991;p23">
              <a:extLst>
                <a:ext uri="{FF2B5EF4-FFF2-40B4-BE49-F238E27FC236}">
                  <a16:creationId xmlns:a16="http://schemas.microsoft.com/office/drawing/2014/main" id="{5A586474-0D68-B295-C35D-1E1B85C3EE58}"/>
                </a:ext>
              </a:extLst>
            </p:cNvPr>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1992;p23">
              <a:extLst>
                <a:ext uri="{FF2B5EF4-FFF2-40B4-BE49-F238E27FC236}">
                  <a16:creationId xmlns:a16="http://schemas.microsoft.com/office/drawing/2014/main" id="{EBBC5822-03A0-4B76-4D31-28BD234ADB6E}"/>
                </a:ext>
              </a:extLst>
            </p:cNvPr>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1993;p23">
              <a:extLst>
                <a:ext uri="{FF2B5EF4-FFF2-40B4-BE49-F238E27FC236}">
                  <a16:creationId xmlns:a16="http://schemas.microsoft.com/office/drawing/2014/main" id="{A9739913-D08F-9738-C422-EB4D7B391ABA}"/>
                </a:ext>
              </a:extLst>
            </p:cNvPr>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1994;p23">
              <a:extLst>
                <a:ext uri="{FF2B5EF4-FFF2-40B4-BE49-F238E27FC236}">
                  <a16:creationId xmlns:a16="http://schemas.microsoft.com/office/drawing/2014/main" id="{0DBCE6C7-0667-4974-F91E-D2635FFD9B3C}"/>
                </a:ext>
              </a:extLst>
            </p:cNvPr>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1995;p23">
              <a:extLst>
                <a:ext uri="{FF2B5EF4-FFF2-40B4-BE49-F238E27FC236}">
                  <a16:creationId xmlns:a16="http://schemas.microsoft.com/office/drawing/2014/main" id="{D5AE5401-32B8-72FD-51D5-A3BC169C1176}"/>
                </a:ext>
              </a:extLst>
            </p:cNvPr>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1996;p23">
              <a:extLst>
                <a:ext uri="{FF2B5EF4-FFF2-40B4-BE49-F238E27FC236}">
                  <a16:creationId xmlns:a16="http://schemas.microsoft.com/office/drawing/2014/main" id="{1C5D19FD-D094-69D1-94F1-374312141644}"/>
                </a:ext>
              </a:extLst>
            </p:cNvPr>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1997;p23">
              <a:extLst>
                <a:ext uri="{FF2B5EF4-FFF2-40B4-BE49-F238E27FC236}">
                  <a16:creationId xmlns:a16="http://schemas.microsoft.com/office/drawing/2014/main" id="{5DE1F471-2636-8749-CA11-0E4EAC061976}"/>
                </a:ext>
              </a:extLst>
            </p:cNvPr>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1998;p23">
              <a:extLst>
                <a:ext uri="{FF2B5EF4-FFF2-40B4-BE49-F238E27FC236}">
                  <a16:creationId xmlns:a16="http://schemas.microsoft.com/office/drawing/2014/main" id="{ACA48252-2483-3EC8-D996-3C60FA712ED2}"/>
                </a:ext>
              </a:extLst>
            </p:cNvPr>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1999;p23">
              <a:extLst>
                <a:ext uri="{FF2B5EF4-FFF2-40B4-BE49-F238E27FC236}">
                  <a16:creationId xmlns:a16="http://schemas.microsoft.com/office/drawing/2014/main" id="{8458BAFC-E15F-97E2-5B55-13EE1498DE4B}"/>
                </a:ext>
              </a:extLst>
            </p:cNvPr>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000;p23">
              <a:extLst>
                <a:ext uri="{FF2B5EF4-FFF2-40B4-BE49-F238E27FC236}">
                  <a16:creationId xmlns:a16="http://schemas.microsoft.com/office/drawing/2014/main" id="{B7389455-90A4-302D-0F81-8DD7D0E2DF8B}"/>
                </a:ext>
              </a:extLst>
            </p:cNvPr>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001;p23">
              <a:extLst>
                <a:ext uri="{FF2B5EF4-FFF2-40B4-BE49-F238E27FC236}">
                  <a16:creationId xmlns:a16="http://schemas.microsoft.com/office/drawing/2014/main" id="{466EFF1E-20EC-54BC-56CF-D605B73C6C87}"/>
                </a:ext>
              </a:extLst>
            </p:cNvPr>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002;p23">
              <a:extLst>
                <a:ext uri="{FF2B5EF4-FFF2-40B4-BE49-F238E27FC236}">
                  <a16:creationId xmlns:a16="http://schemas.microsoft.com/office/drawing/2014/main" id="{E94DB82E-46B7-82F6-6088-657C1BC61CC4}"/>
                </a:ext>
              </a:extLst>
            </p:cNvPr>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003;p23">
              <a:extLst>
                <a:ext uri="{FF2B5EF4-FFF2-40B4-BE49-F238E27FC236}">
                  <a16:creationId xmlns:a16="http://schemas.microsoft.com/office/drawing/2014/main" id="{DD4A486B-2C11-958E-E7FC-290F1CB905B1}"/>
                </a:ext>
              </a:extLst>
            </p:cNvPr>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004;p23">
              <a:extLst>
                <a:ext uri="{FF2B5EF4-FFF2-40B4-BE49-F238E27FC236}">
                  <a16:creationId xmlns:a16="http://schemas.microsoft.com/office/drawing/2014/main" id="{E84665D7-1130-327D-572B-2B98E3ED829D}"/>
                </a:ext>
              </a:extLst>
            </p:cNvPr>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005;p23">
              <a:extLst>
                <a:ext uri="{FF2B5EF4-FFF2-40B4-BE49-F238E27FC236}">
                  <a16:creationId xmlns:a16="http://schemas.microsoft.com/office/drawing/2014/main" id="{BD97D54C-CE6A-00C9-C62E-C0CD5C826046}"/>
                </a:ext>
              </a:extLst>
            </p:cNvPr>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006;p23">
              <a:extLst>
                <a:ext uri="{FF2B5EF4-FFF2-40B4-BE49-F238E27FC236}">
                  <a16:creationId xmlns:a16="http://schemas.microsoft.com/office/drawing/2014/main" id="{FEA86BF1-5B1E-4890-85C7-5CEE5170FAF3}"/>
                </a:ext>
              </a:extLst>
            </p:cNvPr>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007;p23">
              <a:extLst>
                <a:ext uri="{FF2B5EF4-FFF2-40B4-BE49-F238E27FC236}">
                  <a16:creationId xmlns:a16="http://schemas.microsoft.com/office/drawing/2014/main" id="{F3360879-20A2-CC43-E50E-3331DCC41E00}"/>
                </a:ext>
              </a:extLst>
            </p:cNvPr>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008;p23">
              <a:extLst>
                <a:ext uri="{FF2B5EF4-FFF2-40B4-BE49-F238E27FC236}">
                  <a16:creationId xmlns:a16="http://schemas.microsoft.com/office/drawing/2014/main" id="{836A7D68-C464-EFD7-4FB4-52F967E9CA60}"/>
                </a:ext>
              </a:extLst>
            </p:cNvPr>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009;p23">
              <a:extLst>
                <a:ext uri="{FF2B5EF4-FFF2-40B4-BE49-F238E27FC236}">
                  <a16:creationId xmlns:a16="http://schemas.microsoft.com/office/drawing/2014/main" id="{7CA931FE-A409-B1FB-AAEC-6FFC8635F49C}"/>
                </a:ext>
              </a:extLst>
            </p:cNvPr>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010;p23">
              <a:extLst>
                <a:ext uri="{FF2B5EF4-FFF2-40B4-BE49-F238E27FC236}">
                  <a16:creationId xmlns:a16="http://schemas.microsoft.com/office/drawing/2014/main" id="{81A168AA-3C4C-2500-0BDE-B973A7BB9398}"/>
                </a:ext>
              </a:extLst>
            </p:cNvPr>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011;p23">
              <a:extLst>
                <a:ext uri="{FF2B5EF4-FFF2-40B4-BE49-F238E27FC236}">
                  <a16:creationId xmlns:a16="http://schemas.microsoft.com/office/drawing/2014/main" id="{ECD28DD0-B233-DAA6-C589-CFCB5129C406}"/>
                </a:ext>
              </a:extLst>
            </p:cNvPr>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012;p23">
              <a:extLst>
                <a:ext uri="{FF2B5EF4-FFF2-40B4-BE49-F238E27FC236}">
                  <a16:creationId xmlns:a16="http://schemas.microsoft.com/office/drawing/2014/main" id="{D026BB05-CC1F-58A8-D333-625923528E79}"/>
                </a:ext>
              </a:extLst>
            </p:cNvPr>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013;p23">
              <a:extLst>
                <a:ext uri="{FF2B5EF4-FFF2-40B4-BE49-F238E27FC236}">
                  <a16:creationId xmlns:a16="http://schemas.microsoft.com/office/drawing/2014/main" id="{E4298DDD-3C67-708F-53F4-F628CAE47CDA}"/>
                </a:ext>
              </a:extLst>
            </p:cNvPr>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014;p23">
              <a:extLst>
                <a:ext uri="{FF2B5EF4-FFF2-40B4-BE49-F238E27FC236}">
                  <a16:creationId xmlns:a16="http://schemas.microsoft.com/office/drawing/2014/main" id="{22275AAD-A598-B3BF-E26C-3890BF3809F9}"/>
                </a:ext>
              </a:extLst>
            </p:cNvPr>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015;p23">
              <a:extLst>
                <a:ext uri="{FF2B5EF4-FFF2-40B4-BE49-F238E27FC236}">
                  <a16:creationId xmlns:a16="http://schemas.microsoft.com/office/drawing/2014/main" id="{2D25CE46-6155-FB8A-5FA9-040E58D00EA3}"/>
                </a:ext>
              </a:extLst>
            </p:cNvPr>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016;p23">
              <a:extLst>
                <a:ext uri="{FF2B5EF4-FFF2-40B4-BE49-F238E27FC236}">
                  <a16:creationId xmlns:a16="http://schemas.microsoft.com/office/drawing/2014/main" id="{DB62AAC0-AE80-4591-FBA4-06ED6C6192AB}"/>
                </a:ext>
              </a:extLst>
            </p:cNvPr>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017;p23">
              <a:extLst>
                <a:ext uri="{FF2B5EF4-FFF2-40B4-BE49-F238E27FC236}">
                  <a16:creationId xmlns:a16="http://schemas.microsoft.com/office/drawing/2014/main" id="{69AE3E2F-56A4-DDB7-24D3-8936B56606F1}"/>
                </a:ext>
              </a:extLst>
            </p:cNvPr>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018;p23">
              <a:extLst>
                <a:ext uri="{FF2B5EF4-FFF2-40B4-BE49-F238E27FC236}">
                  <a16:creationId xmlns:a16="http://schemas.microsoft.com/office/drawing/2014/main" id="{B6322867-4AE9-A1DE-BF55-775B5FC38E65}"/>
                </a:ext>
              </a:extLst>
            </p:cNvPr>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019;p23">
              <a:extLst>
                <a:ext uri="{FF2B5EF4-FFF2-40B4-BE49-F238E27FC236}">
                  <a16:creationId xmlns:a16="http://schemas.microsoft.com/office/drawing/2014/main" id="{A84E31B9-80A2-F51E-4AA5-8FC2A6F39112}"/>
                </a:ext>
              </a:extLst>
            </p:cNvPr>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020;p23">
              <a:extLst>
                <a:ext uri="{FF2B5EF4-FFF2-40B4-BE49-F238E27FC236}">
                  <a16:creationId xmlns:a16="http://schemas.microsoft.com/office/drawing/2014/main" id="{8617E4E5-BB91-D7CB-29CA-7796BFFB15F2}"/>
                </a:ext>
              </a:extLst>
            </p:cNvPr>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021;p23">
              <a:extLst>
                <a:ext uri="{FF2B5EF4-FFF2-40B4-BE49-F238E27FC236}">
                  <a16:creationId xmlns:a16="http://schemas.microsoft.com/office/drawing/2014/main" id="{C7EA83BA-A1EC-22B8-1076-2FFCB344C53A}"/>
                </a:ext>
              </a:extLst>
            </p:cNvPr>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022;p23">
              <a:extLst>
                <a:ext uri="{FF2B5EF4-FFF2-40B4-BE49-F238E27FC236}">
                  <a16:creationId xmlns:a16="http://schemas.microsoft.com/office/drawing/2014/main" id="{C839DD6D-5A02-8288-D629-AE22EFEEF548}"/>
                </a:ext>
              </a:extLst>
            </p:cNvPr>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023;p23">
              <a:extLst>
                <a:ext uri="{FF2B5EF4-FFF2-40B4-BE49-F238E27FC236}">
                  <a16:creationId xmlns:a16="http://schemas.microsoft.com/office/drawing/2014/main" id="{B0785EC2-71D6-8A39-8F44-7F9130046D8F}"/>
                </a:ext>
              </a:extLst>
            </p:cNvPr>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024;p23">
              <a:extLst>
                <a:ext uri="{FF2B5EF4-FFF2-40B4-BE49-F238E27FC236}">
                  <a16:creationId xmlns:a16="http://schemas.microsoft.com/office/drawing/2014/main" id="{87B460D3-F46B-B8BA-2094-BF0B6161DF25}"/>
                </a:ext>
              </a:extLst>
            </p:cNvPr>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025;p23">
              <a:extLst>
                <a:ext uri="{FF2B5EF4-FFF2-40B4-BE49-F238E27FC236}">
                  <a16:creationId xmlns:a16="http://schemas.microsoft.com/office/drawing/2014/main" id="{42E1CFA9-F052-4BCD-81BF-0B4C91E91D96}"/>
                </a:ext>
              </a:extLst>
            </p:cNvPr>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026;p23">
              <a:extLst>
                <a:ext uri="{FF2B5EF4-FFF2-40B4-BE49-F238E27FC236}">
                  <a16:creationId xmlns:a16="http://schemas.microsoft.com/office/drawing/2014/main" id="{25376788-512B-A6EA-3F23-7B7DAB90DC3E}"/>
                </a:ext>
              </a:extLst>
            </p:cNvPr>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027;p23">
              <a:extLst>
                <a:ext uri="{FF2B5EF4-FFF2-40B4-BE49-F238E27FC236}">
                  <a16:creationId xmlns:a16="http://schemas.microsoft.com/office/drawing/2014/main" id="{CFCC0296-2BA6-02ED-371E-49BFD2D478E3}"/>
                </a:ext>
              </a:extLst>
            </p:cNvPr>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028;p23">
              <a:extLst>
                <a:ext uri="{FF2B5EF4-FFF2-40B4-BE49-F238E27FC236}">
                  <a16:creationId xmlns:a16="http://schemas.microsoft.com/office/drawing/2014/main" id="{F408AE2C-835D-F640-643E-EADEE1D76A5C}"/>
                </a:ext>
              </a:extLst>
            </p:cNvPr>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029;p23">
              <a:extLst>
                <a:ext uri="{FF2B5EF4-FFF2-40B4-BE49-F238E27FC236}">
                  <a16:creationId xmlns:a16="http://schemas.microsoft.com/office/drawing/2014/main" id="{A83870D4-A0AD-DA92-5D47-534482143430}"/>
                </a:ext>
              </a:extLst>
            </p:cNvPr>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030;p23">
              <a:extLst>
                <a:ext uri="{FF2B5EF4-FFF2-40B4-BE49-F238E27FC236}">
                  <a16:creationId xmlns:a16="http://schemas.microsoft.com/office/drawing/2014/main" id="{6814177E-7FDB-106B-6F68-BC5618AA3B34}"/>
                </a:ext>
              </a:extLst>
            </p:cNvPr>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031;p23">
              <a:extLst>
                <a:ext uri="{FF2B5EF4-FFF2-40B4-BE49-F238E27FC236}">
                  <a16:creationId xmlns:a16="http://schemas.microsoft.com/office/drawing/2014/main" id="{8B877E76-1286-1E63-B3B3-B844EEC85592}"/>
                </a:ext>
              </a:extLst>
            </p:cNvPr>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032;p23">
              <a:extLst>
                <a:ext uri="{FF2B5EF4-FFF2-40B4-BE49-F238E27FC236}">
                  <a16:creationId xmlns:a16="http://schemas.microsoft.com/office/drawing/2014/main" id="{06BF8434-E4A4-9D13-5B11-7931B8A52629}"/>
                </a:ext>
              </a:extLst>
            </p:cNvPr>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033;p23">
              <a:extLst>
                <a:ext uri="{FF2B5EF4-FFF2-40B4-BE49-F238E27FC236}">
                  <a16:creationId xmlns:a16="http://schemas.microsoft.com/office/drawing/2014/main" id="{6AD960DB-C4B2-4DE0-1B0C-9DF97C8B1AA8}"/>
                </a:ext>
              </a:extLst>
            </p:cNvPr>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034;p23">
              <a:extLst>
                <a:ext uri="{FF2B5EF4-FFF2-40B4-BE49-F238E27FC236}">
                  <a16:creationId xmlns:a16="http://schemas.microsoft.com/office/drawing/2014/main" id="{A10B1C76-3D83-F5A3-CB14-3AFD6201DAFA}"/>
                </a:ext>
              </a:extLst>
            </p:cNvPr>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035;p23">
              <a:extLst>
                <a:ext uri="{FF2B5EF4-FFF2-40B4-BE49-F238E27FC236}">
                  <a16:creationId xmlns:a16="http://schemas.microsoft.com/office/drawing/2014/main" id="{B5A3C7BA-DFDB-4F5E-9664-2638F71BB6EB}"/>
                </a:ext>
              </a:extLst>
            </p:cNvPr>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036;p23">
              <a:extLst>
                <a:ext uri="{FF2B5EF4-FFF2-40B4-BE49-F238E27FC236}">
                  <a16:creationId xmlns:a16="http://schemas.microsoft.com/office/drawing/2014/main" id="{FEB5EBEC-564C-37B9-BB9A-DEA0C1C96EA1}"/>
                </a:ext>
              </a:extLst>
            </p:cNvPr>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037;p23">
              <a:extLst>
                <a:ext uri="{FF2B5EF4-FFF2-40B4-BE49-F238E27FC236}">
                  <a16:creationId xmlns:a16="http://schemas.microsoft.com/office/drawing/2014/main" id="{1FE8C8C7-1AD1-BE0B-2F3E-6984F24903C8}"/>
                </a:ext>
              </a:extLst>
            </p:cNvPr>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038;p23">
              <a:extLst>
                <a:ext uri="{FF2B5EF4-FFF2-40B4-BE49-F238E27FC236}">
                  <a16:creationId xmlns:a16="http://schemas.microsoft.com/office/drawing/2014/main" id="{EF066887-1030-4A7F-E71F-34530501BA67}"/>
                </a:ext>
              </a:extLst>
            </p:cNvPr>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039;p23">
              <a:extLst>
                <a:ext uri="{FF2B5EF4-FFF2-40B4-BE49-F238E27FC236}">
                  <a16:creationId xmlns:a16="http://schemas.microsoft.com/office/drawing/2014/main" id="{A05EEDB7-A6A1-C8D4-6E0B-FBDDB744D9FC}"/>
                </a:ext>
              </a:extLst>
            </p:cNvPr>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040;p23">
              <a:extLst>
                <a:ext uri="{FF2B5EF4-FFF2-40B4-BE49-F238E27FC236}">
                  <a16:creationId xmlns:a16="http://schemas.microsoft.com/office/drawing/2014/main" id="{FF1EE01A-4711-F824-9FE4-E29D2D3DCA77}"/>
                </a:ext>
              </a:extLst>
            </p:cNvPr>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041;p23">
              <a:extLst>
                <a:ext uri="{FF2B5EF4-FFF2-40B4-BE49-F238E27FC236}">
                  <a16:creationId xmlns:a16="http://schemas.microsoft.com/office/drawing/2014/main" id="{83F10431-DB82-9069-0B0A-19AA252B5A7D}"/>
                </a:ext>
              </a:extLst>
            </p:cNvPr>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042;p23">
              <a:extLst>
                <a:ext uri="{FF2B5EF4-FFF2-40B4-BE49-F238E27FC236}">
                  <a16:creationId xmlns:a16="http://schemas.microsoft.com/office/drawing/2014/main" id="{A54CF949-4080-9BFB-BB38-C3F42AB0FFD5}"/>
                </a:ext>
              </a:extLst>
            </p:cNvPr>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043;p23">
              <a:extLst>
                <a:ext uri="{FF2B5EF4-FFF2-40B4-BE49-F238E27FC236}">
                  <a16:creationId xmlns:a16="http://schemas.microsoft.com/office/drawing/2014/main" id="{37B280E8-BDC3-67F6-85AC-2433EEA3AC8D}"/>
                </a:ext>
              </a:extLst>
            </p:cNvPr>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044;p23">
              <a:extLst>
                <a:ext uri="{FF2B5EF4-FFF2-40B4-BE49-F238E27FC236}">
                  <a16:creationId xmlns:a16="http://schemas.microsoft.com/office/drawing/2014/main" id="{1366231C-4A90-75E7-1AD8-C3C95A3E6F65}"/>
                </a:ext>
              </a:extLst>
            </p:cNvPr>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045;p23">
              <a:extLst>
                <a:ext uri="{FF2B5EF4-FFF2-40B4-BE49-F238E27FC236}">
                  <a16:creationId xmlns:a16="http://schemas.microsoft.com/office/drawing/2014/main" id="{12305D43-9899-A826-EE0B-4C4325A23E7E}"/>
                </a:ext>
              </a:extLst>
            </p:cNvPr>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046;p23">
              <a:extLst>
                <a:ext uri="{FF2B5EF4-FFF2-40B4-BE49-F238E27FC236}">
                  <a16:creationId xmlns:a16="http://schemas.microsoft.com/office/drawing/2014/main" id="{216B4DAC-E8F4-ED78-878E-190A63A3D770}"/>
                </a:ext>
              </a:extLst>
            </p:cNvPr>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047;p23">
              <a:extLst>
                <a:ext uri="{FF2B5EF4-FFF2-40B4-BE49-F238E27FC236}">
                  <a16:creationId xmlns:a16="http://schemas.microsoft.com/office/drawing/2014/main" id="{0B398B28-F9D5-9B62-6C98-3FE8E436B04F}"/>
                </a:ext>
              </a:extLst>
            </p:cNvPr>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048;p23">
              <a:extLst>
                <a:ext uri="{FF2B5EF4-FFF2-40B4-BE49-F238E27FC236}">
                  <a16:creationId xmlns:a16="http://schemas.microsoft.com/office/drawing/2014/main" id="{3DEAF542-FED8-27B1-C3ED-2D58F9BECADD}"/>
                </a:ext>
              </a:extLst>
            </p:cNvPr>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049;p23">
              <a:extLst>
                <a:ext uri="{FF2B5EF4-FFF2-40B4-BE49-F238E27FC236}">
                  <a16:creationId xmlns:a16="http://schemas.microsoft.com/office/drawing/2014/main" id="{5A410F7B-7936-BC2A-63FD-C10628061AA4}"/>
                </a:ext>
              </a:extLst>
            </p:cNvPr>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050;p23">
              <a:extLst>
                <a:ext uri="{FF2B5EF4-FFF2-40B4-BE49-F238E27FC236}">
                  <a16:creationId xmlns:a16="http://schemas.microsoft.com/office/drawing/2014/main" id="{8A2CF3E8-0DCF-DD6C-08EF-C57B2D9320AE}"/>
                </a:ext>
              </a:extLst>
            </p:cNvPr>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051;p23">
              <a:extLst>
                <a:ext uri="{FF2B5EF4-FFF2-40B4-BE49-F238E27FC236}">
                  <a16:creationId xmlns:a16="http://schemas.microsoft.com/office/drawing/2014/main" id="{6B5902B0-EE19-17FD-08B0-CA6CA7B8BC63}"/>
                </a:ext>
              </a:extLst>
            </p:cNvPr>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052;p23">
              <a:extLst>
                <a:ext uri="{FF2B5EF4-FFF2-40B4-BE49-F238E27FC236}">
                  <a16:creationId xmlns:a16="http://schemas.microsoft.com/office/drawing/2014/main" id="{BB1980DD-933B-8B5E-D46C-1B4AA40CD69E}"/>
                </a:ext>
              </a:extLst>
            </p:cNvPr>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053;p23">
              <a:extLst>
                <a:ext uri="{FF2B5EF4-FFF2-40B4-BE49-F238E27FC236}">
                  <a16:creationId xmlns:a16="http://schemas.microsoft.com/office/drawing/2014/main" id="{A4630A22-4E71-B844-C660-1AF8CDCA6E2A}"/>
                </a:ext>
              </a:extLst>
            </p:cNvPr>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054;p23">
              <a:extLst>
                <a:ext uri="{FF2B5EF4-FFF2-40B4-BE49-F238E27FC236}">
                  <a16:creationId xmlns:a16="http://schemas.microsoft.com/office/drawing/2014/main" id="{D4E441D4-0079-E560-3DE5-A7287636B7D3}"/>
                </a:ext>
              </a:extLst>
            </p:cNvPr>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055;p23">
              <a:extLst>
                <a:ext uri="{FF2B5EF4-FFF2-40B4-BE49-F238E27FC236}">
                  <a16:creationId xmlns:a16="http://schemas.microsoft.com/office/drawing/2014/main" id="{C1E071C3-63A1-FC82-8FEA-7AAE40685AFF}"/>
                </a:ext>
              </a:extLst>
            </p:cNvPr>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056;p23">
              <a:extLst>
                <a:ext uri="{FF2B5EF4-FFF2-40B4-BE49-F238E27FC236}">
                  <a16:creationId xmlns:a16="http://schemas.microsoft.com/office/drawing/2014/main" id="{D00FBEE5-6AA1-97D9-D64C-341B7EF9F65F}"/>
                </a:ext>
              </a:extLst>
            </p:cNvPr>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057;p23">
              <a:extLst>
                <a:ext uri="{FF2B5EF4-FFF2-40B4-BE49-F238E27FC236}">
                  <a16:creationId xmlns:a16="http://schemas.microsoft.com/office/drawing/2014/main" id="{D0DE931C-4930-941A-B2FE-624408A553F2}"/>
                </a:ext>
              </a:extLst>
            </p:cNvPr>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058;p23">
              <a:extLst>
                <a:ext uri="{FF2B5EF4-FFF2-40B4-BE49-F238E27FC236}">
                  <a16:creationId xmlns:a16="http://schemas.microsoft.com/office/drawing/2014/main" id="{CA15606B-5BB8-AA70-FF72-7B50EE8093F9}"/>
                </a:ext>
              </a:extLst>
            </p:cNvPr>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059;p23">
              <a:extLst>
                <a:ext uri="{FF2B5EF4-FFF2-40B4-BE49-F238E27FC236}">
                  <a16:creationId xmlns:a16="http://schemas.microsoft.com/office/drawing/2014/main" id="{7CF638AE-F211-69B6-5EE6-39AFD27A54AC}"/>
                </a:ext>
              </a:extLst>
            </p:cNvPr>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060;p23">
              <a:extLst>
                <a:ext uri="{FF2B5EF4-FFF2-40B4-BE49-F238E27FC236}">
                  <a16:creationId xmlns:a16="http://schemas.microsoft.com/office/drawing/2014/main" id="{5936A953-7060-B7D3-37DD-5986E66A061C}"/>
                </a:ext>
              </a:extLst>
            </p:cNvPr>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061;p23">
              <a:extLst>
                <a:ext uri="{FF2B5EF4-FFF2-40B4-BE49-F238E27FC236}">
                  <a16:creationId xmlns:a16="http://schemas.microsoft.com/office/drawing/2014/main" id="{AB344342-05A7-F910-6B2F-E0AD96F1EEBD}"/>
                </a:ext>
              </a:extLst>
            </p:cNvPr>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062;p23">
              <a:extLst>
                <a:ext uri="{FF2B5EF4-FFF2-40B4-BE49-F238E27FC236}">
                  <a16:creationId xmlns:a16="http://schemas.microsoft.com/office/drawing/2014/main" id="{99C22FEA-51F2-7463-A7B4-E6A0A6AE703A}"/>
                </a:ext>
              </a:extLst>
            </p:cNvPr>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063;p23">
              <a:extLst>
                <a:ext uri="{FF2B5EF4-FFF2-40B4-BE49-F238E27FC236}">
                  <a16:creationId xmlns:a16="http://schemas.microsoft.com/office/drawing/2014/main" id="{9BE46733-3434-531D-9390-64B1067FA6CA}"/>
                </a:ext>
              </a:extLst>
            </p:cNvPr>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064;p23">
              <a:extLst>
                <a:ext uri="{FF2B5EF4-FFF2-40B4-BE49-F238E27FC236}">
                  <a16:creationId xmlns:a16="http://schemas.microsoft.com/office/drawing/2014/main" id="{0502DF8E-6D4B-7C5B-2B6C-20746AA7ACB3}"/>
                </a:ext>
              </a:extLst>
            </p:cNvPr>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065;p23">
              <a:extLst>
                <a:ext uri="{FF2B5EF4-FFF2-40B4-BE49-F238E27FC236}">
                  <a16:creationId xmlns:a16="http://schemas.microsoft.com/office/drawing/2014/main" id="{08E39479-3AAC-9E24-0827-1C440DC063F2}"/>
                </a:ext>
              </a:extLst>
            </p:cNvPr>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066;p23">
              <a:extLst>
                <a:ext uri="{FF2B5EF4-FFF2-40B4-BE49-F238E27FC236}">
                  <a16:creationId xmlns:a16="http://schemas.microsoft.com/office/drawing/2014/main" id="{325F50A0-AD3C-D7B1-4AF8-CDB90F92B327}"/>
                </a:ext>
              </a:extLst>
            </p:cNvPr>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067;p23">
              <a:extLst>
                <a:ext uri="{FF2B5EF4-FFF2-40B4-BE49-F238E27FC236}">
                  <a16:creationId xmlns:a16="http://schemas.microsoft.com/office/drawing/2014/main" id="{91401408-8372-97C6-159D-865695C3E846}"/>
                </a:ext>
              </a:extLst>
            </p:cNvPr>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068;p23">
              <a:extLst>
                <a:ext uri="{FF2B5EF4-FFF2-40B4-BE49-F238E27FC236}">
                  <a16:creationId xmlns:a16="http://schemas.microsoft.com/office/drawing/2014/main" id="{879C9050-67DF-37FD-13F6-37EFE3490FB6}"/>
                </a:ext>
              </a:extLst>
            </p:cNvPr>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069;p23">
              <a:extLst>
                <a:ext uri="{FF2B5EF4-FFF2-40B4-BE49-F238E27FC236}">
                  <a16:creationId xmlns:a16="http://schemas.microsoft.com/office/drawing/2014/main" id="{4C8E715E-B127-CE15-2975-FC47B9C1EA8A}"/>
                </a:ext>
              </a:extLst>
            </p:cNvPr>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070;p23">
              <a:extLst>
                <a:ext uri="{FF2B5EF4-FFF2-40B4-BE49-F238E27FC236}">
                  <a16:creationId xmlns:a16="http://schemas.microsoft.com/office/drawing/2014/main" id="{7F04A51B-3A59-FD6A-C18E-B6EC6B22062B}"/>
                </a:ext>
              </a:extLst>
            </p:cNvPr>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071;p23">
              <a:extLst>
                <a:ext uri="{FF2B5EF4-FFF2-40B4-BE49-F238E27FC236}">
                  <a16:creationId xmlns:a16="http://schemas.microsoft.com/office/drawing/2014/main" id="{8730791C-DA97-AC58-7608-898A85C470F5}"/>
                </a:ext>
              </a:extLst>
            </p:cNvPr>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072;p23">
              <a:extLst>
                <a:ext uri="{FF2B5EF4-FFF2-40B4-BE49-F238E27FC236}">
                  <a16:creationId xmlns:a16="http://schemas.microsoft.com/office/drawing/2014/main" id="{40906492-2429-8D7A-F819-6F7215E36D04}"/>
                </a:ext>
              </a:extLst>
            </p:cNvPr>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073;p23">
              <a:extLst>
                <a:ext uri="{FF2B5EF4-FFF2-40B4-BE49-F238E27FC236}">
                  <a16:creationId xmlns:a16="http://schemas.microsoft.com/office/drawing/2014/main" id="{6D7DA927-71AC-8A0D-1E2E-DA6E52FF3B0B}"/>
                </a:ext>
              </a:extLst>
            </p:cNvPr>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074;p23">
              <a:extLst>
                <a:ext uri="{FF2B5EF4-FFF2-40B4-BE49-F238E27FC236}">
                  <a16:creationId xmlns:a16="http://schemas.microsoft.com/office/drawing/2014/main" id="{499A7704-A5D7-2FD6-E409-60BC071FDAA3}"/>
                </a:ext>
              </a:extLst>
            </p:cNvPr>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075;p23">
              <a:extLst>
                <a:ext uri="{FF2B5EF4-FFF2-40B4-BE49-F238E27FC236}">
                  <a16:creationId xmlns:a16="http://schemas.microsoft.com/office/drawing/2014/main" id="{C8478EA5-22F0-1F17-6B82-2AE8377966D1}"/>
                </a:ext>
              </a:extLst>
            </p:cNvPr>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076;p23">
              <a:extLst>
                <a:ext uri="{FF2B5EF4-FFF2-40B4-BE49-F238E27FC236}">
                  <a16:creationId xmlns:a16="http://schemas.microsoft.com/office/drawing/2014/main" id="{AC52E595-8DFC-4C0A-9D74-00A396641BF6}"/>
                </a:ext>
              </a:extLst>
            </p:cNvPr>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077;p23">
              <a:extLst>
                <a:ext uri="{FF2B5EF4-FFF2-40B4-BE49-F238E27FC236}">
                  <a16:creationId xmlns:a16="http://schemas.microsoft.com/office/drawing/2014/main" id="{6A37839E-7BF7-0D74-9948-E7283DCD577A}"/>
                </a:ext>
              </a:extLst>
            </p:cNvPr>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078;p23">
              <a:extLst>
                <a:ext uri="{FF2B5EF4-FFF2-40B4-BE49-F238E27FC236}">
                  <a16:creationId xmlns:a16="http://schemas.microsoft.com/office/drawing/2014/main" id="{5BA04401-3276-3C02-E3A9-5DD08968C597}"/>
                </a:ext>
              </a:extLst>
            </p:cNvPr>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079;p23">
              <a:extLst>
                <a:ext uri="{FF2B5EF4-FFF2-40B4-BE49-F238E27FC236}">
                  <a16:creationId xmlns:a16="http://schemas.microsoft.com/office/drawing/2014/main" id="{170AED06-468B-80DE-2689-09CC651E9FBD}"/>
                </a:ext>
              </a:extLst>
            </p:cNvPr>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080;p23">
              <a:extLst>
                <a:ext uri="{FF2B5EF4-FFF2-40B4-BE49-F238E27FC236}">
                  <a16:creationId xmlns:a16="http://schemas.microsoft.com/office/drawing/2014/main" id="{2E25C469-D6CF-0B89-9520-6EAF74087E4C}"/>
                </a:ext>
              </a:extLst>
            </p:cNvPr>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081;p23">
              <a:extLst>
                <a:ext uri="{FF2B5EF4-FFF2-40B4-BE49-F238E27FC236}">
                  <a16:creationId xmlns:a16="http://schemas.microsoft.com/office/drawing/2014/main" id="{25F7E24E-BC9C-BDB9-57D2-110C5E35AE2B}"/>
                </a:ext>
              </a:extLst>
            </p:cNvPr>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082;p23">
              <a:extLst>
                <a:ext uri="{FF2B5EF4-FFF2-40B4-BE49-F238E27FC236}">
                  <a16:creationId xmlns:a16="http://schemas.microsoft.com/office/drawing/2014/main" id="{A62F31CE-79DF-1003-6243-054581B3614C}"/>
                </a:ext>
              </a:extLst>
            </p:cNvPr>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083;p23">
              <a:extLst>
                <a:ext uri="{FF2B5EF4-FFF2-40B4-BE49-F238E27FC236}">
                  <a16:creationId xmlns:a16="http://schemas.microsoft.com/office/drawing/2014/main" id="{1030770E-8D80-05A3-8DA5-7A9A823B3D2B}"/>
                </a:ext>
              </a:extLst>
            </p:cNvPr>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084;p23">
              <a:extLst>
                <a:ext uri="{FF2B5EF4-FFF2-40B4-BE49-F238E27FC236}">
                  <a16:creationId xmlns:a16="http://schemas.microsoft.com/office/drawing/2014/main" id="{200CDDCF-0923-FDE5-4D34-7C43DCA11509}"/>
                </a:ext>
              </a:extLst>
            </p:cNvPr>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085;p23">
              <a:extLst>
                <a:ext uri="{FF2B5EF4-FFF2-40B4-BE49-F238E27FC236}">
                  <a16:creationId xmlns:a16="http://schemas.microsoft.com/office/drawing/2014/main" id="{A55902CA-C2BE-EBA1-BC06-3EFD169180E7}"/>
                </a:ext>
              </a:extLst>
            </p:cNvPr>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086;p23">
              <a:extLst>
                <a:ext uri="{FF2B5EF4-FFF2-40B4-BE49-F238E27FC236}">
                  <a16:creationId xmlns:a16="http://schemas.microsoft.com/office/drawing/2014/main" id="{085DDA4E-CB1A-9285-1FD4-41D9E0B9E0BE}"/>
                </a:ext>
              </a:extLst>
            </p:cNvPr>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087;p23">
              <a:extLst>
                <a:ext uri="{FF2B5EF4-FFF2-40B4-BE49-F238E27FC236}">
                  <a16:creationId xmlns:a16="http://schemas.microsoft.com/office/drawing/2014/main" id="{A959E6F9-9D38-A593-9F09-BEB7BFD31A5C}"/>
                </a:ext>
              </a:extLst>
            </p:cNvPr>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088;p23">
              <a:extLst>
                <a:ext uri="{FF2B5EF4-FFF2-40B4-BE49-F238E27FC236}">
                  <a16:creationId xmlns:a16="http://schemas.microsoft.com/office/drawing/2014/main" id="{4E1B193C-51CE-E007-82F6-19F4FFF350BB}"/>
                </a:ext>
              </a:extLst>
            </p:cNvPr>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089;p23">
              <a:extLst>
                <a:ext uri="{FF2B5EF4-FFF2-40B4-BE49-F238E27FC236}">
                  <a16:creationId xmlns:a16="http://schemas.microsoft.com/office/drawing/2014/main" id="{04853920-F127-C750-64A7-4D8A8E4DCE29}"/>
                </a:ext>
              </a:extLst>
            </p:cNvPr>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090;p23">
              <a:extLst>
                <a:ext uri="{FF2B5EF4-FFF2-40B4-BE49-F238E27FC236}">
                  <a16:creationId xmlns:a16="http://schemas.microsoft.com/office/drawing/2014/main" id="{E0EA1389-CB2B-D0CE-CE3E-31A226E008AF}"/>
                </a:ext>
              </a:extLst>
            </p:cNvPr>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091;p23">
              <a:extLst>
                <a:ext uri="{FF2B5EF4-FFF2-40B4-BE49-F238E27FC236}">
                  <a16:creationId xmlns:a16="http://schemas.microsoft.com/office/drawing/2014/main" id="{354B029D-2C2D-E1A0-A25F-5F32817CBD6D}"/>
                </a:ext>
              </a:extLst>
            </p:cNvPr>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092;p23">
              <a:extLst>
                <a:ext uri="{FF2B5EF4-FFF2-40B4-BE49-F238E27FC236}">
                  <a16:creationId xmlns:a16="http://schemas.microsoft.com/office/drawing/2014/main" id="{2B07F7CA-5676-5FCF-3489-DD76690DF65D}"/>
                </a:ext>
              </a:extLst>
            </p:cNvPr>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093;p23">
              <a:extLst>
                <a:ext uri="{FF2B5EF4-FFF2-40B4-BE49-F238E27FC236}">
                  <a16:creationId xmlns:a16="http://schemas.microsoft.com/office/drawing/2014/main" id="{0D90BF01-5068-1EF8-5A83-702B88065CA4}"/>
                </a:ext>
              </a:extLst>
            </p:cNvPr>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094;p23">
              <a:extLst>
                <a:ext uri="{FF2B5EF4-FFF2-40B4-BE49-F238E27FC236}">
                  <a16:creationId xmlns:a16="http://schemas.microsoft.com/office/drawing/2014/main" id="{A3F62795-7E19-22E7-E4AA-5C0803F0D6AA}"/>
                </a:ext>
              </a:extLst>
            </p:cNvPr>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095;p23">
              <a:extLst>
                <a:ext uri="{FF2B5EF4-FFF2-40B4-BE49-F238E27FC236}">
                  <a16:creationId xmlns:a16="http://schemas.microsoft.com/office/drawing/2014/main" id="{78A5013E-C835-424B-D111-5EBFCEFA6F34}"/>
                </a:ext>
              </a:extLst>
            </p:cNvPr>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096;p23">
              <a:extLst>
                <a:ext uri="{FF2B5EF4-FFF2-40B4-BE49-F238E27FC236}">
                  <a16:creationId xmlns:a16="http://schemas.microsoft.com/office/drawing/2014/main" id="{E03FD733-5D22-1CA5-2205-4E94B114934D}"/>
                </a:ext>
              </a:extLst>
            </p:cNvPr>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097;p23">
              <a:extLst>
                <a:ext uri="{FF2B5EF4-FFF2-40B4-BE49-F238E27FC236}">
                  <a16:creationId xmlns:a16="http://schemas.microsoft.com/office/drawing/2014/main" id="{5966EA38-858C-9253-727D-9C511CE34F9A}"/>
                </a:ext>
              </a:extLst>
            </p:cNvPr>
            <p:cNvSpPr/>
            <p:nvPr/>
          </p:nvSpPr>
          <p:spPr>
            <a:xfrm>
              <a:off x="2796248" y="3257429"/>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098;p23">
              <a:extLst>
                <a:ext uri="{FF2B5EF4-FFF2-40B4-BE49-F238E27FC236}">
                  <a16:creationId xmlns:a16="http://schemas.microsoft.com/office/drawing/2014/main" id="{1CA8B327-5614-68A7-C61C-3BADADE7EE07}"/>
                </a:ext>
              </a:extLst>
            </p:cNvPr>
            <p:cNvSpPr/>
            <p:nvPr/>
          </p:nvSpPr>
          <p:spPr>
            <a:xfrm>
              <a:off x="2796248" y="3314280"/>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099;p23">
              <a:extLst>
                <a:ext uri="{FF2B5EF4-FFF2-40B4-BE49-F238E27FC236}">
                  <a16:creationId xmlns:a16="http://schemas.microsoft.com/office/drawing/2014/main" id="{9C204FAC-B99F-C565-B9A0-253B34C36264}"/>
                </a:ext>
              </a:extLst>
            </p:cNvPr>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100;p23">
              <a:extLst>
                <a:ext uri="{FF2B5EF4-FFF2-40B4-BE49-F238E27FC236}">
                  <a16:creationId xmlns:a16="http://schemas.microsoft.com/office/drawing/2014/main" id="{9EC0374B-E5D6-0F61-4E17-7B90E616C114}"/>
                </a:ext>
              </a:extLst>
            </p:cNvPr>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101;p23">
              <a:extLst>
                <a:ext uri="{FF2B5EF4-FFF2-40B4-BE49-F238E27FC236}">
                  <a16:creationId xmlns:a16="http://schemas.microsoft.com/office/drawing/2014/main" id="{907C7B76-39A9-3BB0-4FA9-E9E7C407F80A}"/>
                </a:ext>
              </a:extLst>
            </p:cNvPr>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102;p23">
              <a:extLst>
                <a:ext uri="{FF2B5EF4-FFF2-40B4-BE49-F238E27FC236}">
                  <a16:creationId xmlns:a16="http://schemas.microsoft.com/office/drawing/2014/main" id="{3AD433E3-C812-DB00-0AB2-6690F3F0F11D}"/>
                </a:ext>
              </a:extLst>
            </p:cNvPr>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103;p23">
              <a:extLst>
                <a:ext uri="{FF2B5EF4-FFF2-40B4-BE49-F238E27FC236}">
                  <a16:creationId xmlns:a16="http://schemas.microsoft.com/office/drawing/2014/main" id="{454C7DB9-4630-4333-F5C5-19F1CA69E5C3}"/>
                </a:ext>
              </a:extLst>
            </p:cNvPr>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104;p23">
              <a:extLst>
                <a:ext uri="{FF2B5EF4-FFF2-40B4-BE49-F238E27FC236}">
                  <a16:creationId xmlns:a16="http://schemas.microsoft.com/office/drawing/2014/main" id="{BCAB4AEF-DA1B-EA92-3F93-3C6657EF1F70}"/>
                </a:ext>
              </a:extLst>
            </p:cNvPr>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105;p23">
              <a:extLst>
                <a:ext uri="{FF2B5EF4-FFF2-40B4-BE49-F238E27FC236}">
                  <a16:creationId xmlns:a16="http://schemas.microsoft.com/office/drawing/2014/main" id="{9CC41706-4781-178D-82BF-E71B36C35024}"/>
                </a:ext>
              </a:extLst>
            </p:cNvPr>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106;p23">
              <a:extLst>
                <a:ext uri="{FF2B5EF4-FFF2-40B4-BE49-F238E27FC236}">
                  <a16:creationId xmlns:a16="http://schemas.microsoft.com/office/drawing/2014/main" id="{1D8AD526-5388-75B6-E554-A77930820A80}"/>
                </a:ext>
              </a:extLst>
            </p:cNvPr>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107;p23">
              <a:extLst>
                <a:ext uri="{FF2B5EF4-FFF2-40B4-BE49-F238E27FC236}">
                  <a16:creationId xmlns:a16="http://schemas.microsoft.com/office/drawing/2014/main" id="{DB4F9AFC-D697-F963-79CD-D75C0392FC99}"/>
                </a:ext>
              </a:extLst>
            </p:cNvPr>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108;p23">
              <a:extLst>
                <a:ext uri="{FF2B5EF4-FFF2-40B4-BE49-F238E27FC236}">
                  <a16:creationId xmlns:a16="http://schemas.microsoft.com/office/drawing/2014/main" id="{447F755C-18E3-53E1-7118-8E6AAD60F9AB}"/>
                </a:ext>
              </a:extLst>
            </p:cNvPr>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109;p23">
              <a:extLst>
                <a:ext uri="{FF2B5EF4-FFF2-40B4-BE49-F238E27FC236}">
                  <a16:creationId xmlns:a16="http://schemas.microsoft.com/office/drawing/2014/main" id="{CD67669E-E8DD-E18F-0F5F-2016A9F82B87}"/>
                </a:ext>
              </a:extLst>
            </p:cNvPr>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110;p23">
              <a:extLst>
                <a:ext uri="{FF2B5EF4-FFF2-40B4-BE49-F238E27FC236}">
                  <a16:creationId xmlns:a16="http://schemas.microsoft.com/office/drawing/2014/main" id="{972A33D6-3893-9137-8552-E641F3C7ED14}"/>
                </a:ext>
              </a:extLst>
            </p:cNvPr>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111;p23">
              <a:extLst>
                <a:ext uri="{FF2B5EF4-FFF2-40B4-BE49-F238E27FC236}">
                  <a16:creationId xmlns:a16="http://schemas.microsoft.com/office/drawing/2014/main" id="{6DA1A1A7-3926-2252-9EA8-4B8D13400B3F}"/>
                </a:ext>
              </a:extLst>
            </p:cNvPr>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112;p23">
              <a:extLst>
                <a:ext uri="{FF2B5EF4-FFF2-40B4-BE49-F238E27FC236}">
                  <a16:creationId xmlns:a16="http://schemas.microsoft.com/office/drawing/2014/main" id="{7818A692-CCE4-3302-3F63-7230F89FFB1A}"/>
                </a:ext>
              </a:extLst>
            </p:cNvPr>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113;p23">
              <a:extLst>
                <a:ext uri="{FF2B5EF4-FFF2-40B4-BE49-F238E27FC236}">
                  <a16:creationId xmlns:a16="http://schemas.microsoft.com/office/drawing/2014/main" id="{756B3541-52ED-396B-E188-45D4127A77E0}"/>
                </a:ext>
              </a:extLst>
            </p:cNvPr>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114;p23">
              <a:extLst>
                <a:ext uri="{FF2B5EF4-FFF2-40B4-BE49-F238E27FC236}">
                  <a16:creationId xmlns:a16="http://schemas.microsoft.com/office/drawing/2014/main" id="{41B9DEF8-40E9-DEFC-8792-B842F3D74EB3}"/>
                </a:ext>
              </a:extLst>
            </p:cNvPr>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115;p23">
              <a:extLst>
                <a:ext uri="{FF2B5EF4-FFF2-40B4-BE49-F238E27FC236}">
                  <a16:creationId xmlns:a16="http://schemas.microsoft.com/office/drawing/2014/main" id="{52C51F12-4344-696E-29F9-A9E4C3DAAE88}"/>
                </a:ext>
              </a:extLst>
            </p:cNvPr>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690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27"/>
          <p:cNvSpPr/>
          <p:nvPr/>
        </p:nvSpPr>
        <p:spPr>
          <a:xfrm>
            <a:off x="3948036" y="1225326"/>
            <a:ext cx="1292714" cy="1249937"/>
          </a:xfrm>
          <a:custGeom>
            <a:avLst/>
            <a:gdLst/>
            <a:ahLst/>
            <a:cxnLst/>
            <a:rect l="l" t="t" r="r" b="b"/>
            <a:pathLst>
              <a:path w="40284" h="27964" extrusionOk="0">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3948036" y="2011884"/>
            <a:ext cx="1292714" cy="466492"/>
          </a:xfrm>
          <a:custGeom>
            <a:avLst/>
            <a:gdLst/>
            <a:ahLst/>
            <a:cxnLst/>
            <a:rect l="l" t="t" r="r" b="b"/>
            <a:pathLst>
              <a:path w="40284" h="14537" extrusionOk="0">
                <a:moveTo>
                  <a:pt x="28344" y="1"/>
                </a:moveTo>
                <a:cubicBezTo>
                  <a:pt x="28059" y="1"/>
                  <a:pt x="27806" y="222"/>
                  <a:pt x="27806" y="539"/>
                </a:cubicBezTo>
                <a:lnTo>
                  <a:pt x="27806" y="13460"/>
                </a:lnTo>
                <a:lnTo>
                  <a:pt x="539" y="13460"/>
                </a:lnTo>
                <a:cubicBezTo>
                  <a:pt x="254" y="13460"/>
                  <a:pt x="1" y="13713"/>
                  <a:pt x="1" y="13998"/>
                </a:cubicBezTo>
                <a:cubicBezTo>
                  <a:pt x="1" y="14315"/>
                  <a:pt x="254" y="14537"/>
                  <a:pt x="539" y="14537"/>
                </a:cubicBezTo>
                <a:lnTo>
                  <a:pt x="28344" y="14537"/>
                </a:lnTo>
                <a:cubicBezTo>
                  <a:pt x="28661" y="14537"/>
                  <a:pt x="28915" y="14315"/>
                  <a:pt x="28915" y="13998"/>
                </a:cubicBezTo>
                <a:lnTo>
                  <a:pt x="28915" y="1077"/>
                </a:lnTo>
                <a:lnTo>
                  <a:pt x="39745" y="1077"/>
                </a:lnTo>
                <a:cubicBezTo>
                  <a:pt x="40062" y="1077"/>
                  <a:pt x="40284" y="824"/>
                  <a:pt x="40284" y="539"/>
                </a:cubicBezTo>
                <a:cubicBezTo>
                  <a:pt x="40284" y="222"/>
                  <a:pt x="40062" y="1"/>
                  <a:pt x="3974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3948036" y="2797448"/>
            <a:ext cx="1292714" cy="35620"/>
          </a:xfrm>
          <a:custGeom>
            <a:avLst/>
            <a:gdLst/>
            <a:ahLst/>
            <a:cxnLst/>
            <a:rect l="l" t="t" r="r" b="b"/>
            <a:pathLst>
              <a:path w="40284" h="1110" extrusionOk="0">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3948036" y="3152138"/>
            <a:ext cx="1292714" cy="1254077"/>
          </a:xfrm>
          <a:custGeom>
            <a:avLst/>
            <a:gdLst/>
            <a:ahLst/>
            <a:cxnLst/>
            <a:rect l="l" t="t" r="r" b="b"/>
            <a:pathLst>
              <a:path w="40284" h="28059" extrusionOk="0">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00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3948036" y="3152138"/>
            <a:ext cx="1292714" cy="467487"/>
          </a:xfrm>
          <a:custGeom>
            <a:avLst/>
            <a:gdLst/>
            <a:ahLst/>
            <a:cxnLst/>
            <a:rect l="l" t="t" r="r" b="b"/>
            <a:pathLst>
              <a:path w="40284" h="14568" extrusionOk="0">
                <a:moveTo>
                  <a:pt x="539" y="0"/>
                </a:moveTo>
                <a:cubicBezTo>
                  <a:pt x="254" y="0"/>
                  <a:pt x="1" y="254"/>
                  <a:pt x="1" y="539"/>
                </a:cubicBezTo>
                <a:cubicBezTo>
                  <a:pt x="1" y="855"/>
                  <a:pt x="254" y="1077"/>
                  <a:pt x="539" y="1077"/>
                </a:cubicBezTo>
                <a:lnTo>
                  <a:pt x="27806" y="1077"/>
                </a:lnTo>
                <a:lnTo>
                  <a:pt x="27806" y="14030"/>
                </a:lnTo>
                <a:cubicBezTo>
                  <a:pt x="27806" y="14315"/>
                  <a:pt x="28059" y="14568"/>
                  <a:pt x="28344" y="14568"/>
                </a:cubicBezTo>
                <a:lnTo>
                  <a:pt x="39745" y="14568"/>
                </a:lnTo>
                <a:cubicBezTo>
                  <a:pt x="40062" y="14568"/>
                  <a:pt x="40284" y="14315"/>
                  <a:pt x="40284" y="14030"/>
                </a:cubicBezTo>
                <a:cubicBezTo>
                  <a:pt x="40284" y="13713"/>
                  <a:pt x="40062" y="13460"/>
                  <a:pt x="39745" y="13460"/>
                </a:cubicBezTo>
                <a:lnTo>
                  <a:pt x="28915" y="13460"/>
                </a:lnTo>
                <a:lnTo>
                  <a:pt x="28915" y="539"/>
                </a:lnTo>
                <a:cubicBezTo>
                  <a:pt x="28915" y="254"/>
                  <a:pt x="28661" y="0"/>
                  <a:pt x="2834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223453" y="89399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223453" y="168058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7" name="Google Shape;2327;p27"/>
          <p:cNvSpPr/>
          <p:nvPr/>
        </p:nvSpPr>
        <p:spPr>
          <a:xfrm>
            <a:off x="5223453" y="2467177"/>
            <a:ext cx="3464468" cy="696160"/>
          </a:xfrm>
          <a:custGeom>
            <a:avLst/>
            <a:gdLst/>
            <a:ahLst/>
            <a:cxnLst/>
            <a:rect l="l" t="t" r="r" b="b"/>
            <a:pathLst>
              <a:path w="107961" h="21694" extrusionOk="0">
                <a:moveTo>
                  <a:pt x="10863" y="0"/>
                </a:moveTo>
                <a:cubicBezTo>
                  <a:pt x="4877" y="0"/>
                  <a:pt x="0" y="4846"/>
                  <a:pt x="0" y="10863"/>
                </a:cubicBezTo>
                <a:cubicBezTo>
                  <a:pt x="0" y="16848"/>
                  <a:pt x="4877" y="21694"/>
                  <a:pt x="10863" y="21694"/>
                </a:cubicBezTo>
                <a:lnTo>
                  <a:pt x="107960" y="21694"/>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223453" y="3253767"/>
            <a:ext cx="3464468" cy="696160"/>
          </a:xfrm>
          <a:custGeom>
            <a:avLst/>
            <a:gdLst/>
            <a:ahLst/>
            <a:cxnLst/>
            <a:rect l="l" t="t" r="r" b="b"/>
            <a:pathLst>
              <a:path w="107961" h="21694" extrusionOk="0">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223453" y="4040325"/>
            <a:ext cx="3464468" cy="696193"/>
          </a:xfrm>
          <a:custGeom>
            <a:avLst/>
            <a:gdLst/>
            <a:ahLst/>
            <a:cxnLst/>
            <a:rect l="l" t="t" r="r" b="b"/>
            <a:pathLst>
              <a:path w="107961" h="21695" extrusionOk="0">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457189" y="1838117"/>
            <a:ext cx="3506121" cy="242276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457189" y="3804560"/>
            <a:ext cx="3506121" cy="45632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59813" y="1929574"/>
            <a:ext cx="3300874" cy="1771368"/>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1792550" y="4260848"/>
            <a:ext cx="835399" cy="176880"/>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1380964" y="4437696"/>
            <a:ext cx="1658572" cy="140265"/>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1792550" y="4260848"/>
            <a:ext cx="835399" cy="51890"/>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59813" y="2284264"/>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30475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SG" sz="1200" dirty="0">
                <a:solidFill>
                  <a:srgbClr val="FFFFFF"/>
                </a:solidFill>
                <a:latin typeface="Fira Sans"/>
                <a:ea typeface="Fira Sans"/>
                <a:cs typeface="Fira Sans"/>
                <a:sym typeface="Fira Sans"/>
              </a:rPr>
              <a:t>BUILD A MACHINE LEARNING MODEL</a:t>
            </a:r>
            <a:endParaRPr sz="1200" dirty="0">
              <a:solidFill>
                <a:srgbClr val="FFFFFF"/>
              </a:solidFill>
              <a:latin typeface="Fira Sans"/>
              <a:ea typeface="Fira Sans"/>
              <a:cs typeface="Fira Sans"/>
              <a:sym typeface="Fira Sans"/>
            </a:endParaRPr>
          </a:p>
        </p:txBody>
      </p:sp>
      <p:sp>
        <p:nvSpPr>
          <p:cNvPr id="2338" name="Google Shape;2338;p27"/>
          <p:cNvSpPr/>
          <p:nvPr/>
        </p:nvSpPr>
        <p:spPr>
          <a:xfrm>
            <a:off x="559813" y="2637896"/>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200" dirty="0">
                <a:solidFill>
                  <a:srgbClr val="FFFFFF"/>
                </a:solidFill>
                <a:latin typeface="Fira Sans"/>
                <a:ea typeface="Fira Sans"/>
                <a:cs typeface="Fira Sans"/>
                <a:sym typeface="Fira Sans"/>
              </a:rPr>
              <a:t>BACKEND IMPLEMENTATION USING PYTHON</a:t>
            </a:r>
            <a:endParaRPr sz="1200" dirty="0">
              <a:solidFill>
                <a:srgbClr val="FFFFFF"/>
              </a:solidFill>
              <a:latin typeface="Fira Sans"/>
              <a:ea typeface="Fira Sans"/>
              <a:cs typeface="Fira Sans"/>
              <a:sym typeface="Fira Sans"/>
            </a:endParaRPr>
          </a:p>
        </p:txBody>
      </p:sp>
      <p:sp>
        <p:nvSpPr>
          <p:cNvPr id="2339" name="Google Shape;2339;p27"/>
          <p:cNvSpPr/>
          <p:nvPr/>
        </p:nvSpPr>
        <p:spPr>
          <a:xfrm>
            <a:off x="559813" y="2992587"/>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200" dirty="0">
                <a:solidFill>
                  <a:srgbClr val="FFFFFF"/>
                </a:solidFill>
                <a:latin typeface="Fira Sans"/>
                <a:ea typeface="Fira Sans"/>
                <a:cs typeface="Fira Sans"/>
                <a:sym typeface="Fira Sans"/>
              </a:rPr>
              <a:t>GETTING A FINAL OUTPUT</a:t>
            </a:r>
            <a:endParaRPr sz="1200" dirty="0">
              <a:solidFill>
                <a:srgbClr val="FFFFFF"/>
              </a:solidFill>
              <a:latin typeface="Fira Sans"/>
              <a:ea typeface="Fira Sans"/>
              <a:cs typeface="Fira Sans"/>
              <a:sym typeface="Fira Sans"/>
            </a:endParaRPr>
          </a:p>
        </p:txBody>
      </p:sp>
      <p:sp>
        <p:nvSpPr>
          <p:cNvPr id="2342" name="Google Shape;2342;p27"/>
          <p:cNvSpPr/>
          <p:nvPr/>
        </p:nvSpPr>
        <p:spPr>
          <a:xfrm>
            <a:off x="5449898" y="1091158"/>
            <a:ext cx="425866" cy="302865"/>
          </a:xfrm>
          <a:custGeom>
            <a:avLst/>
            <a:gdLst/>
            <a:ahLst/>
            <a:cxnLst/>
            <a:rect l="l" t="t" r="r" b="b"/>
            <a:pathLst>
              <a:path w="13271" h="9438" extrusionOk="0">
                <a:moveTo>
                  <a:pt x="8140" y="412"/>
                </a:moveTo>
                <a:cubicBezTo>
                  <a:pt x="9882" y="412"/>
                  <a:pt x="11338" y="1837"/>
                  <a:pt x="11338" y="3611"/>
                </a:cubicBezTo>
                <a:cubicBezTo>
                  <a:pt x="11338" y="3801"/>
                  <a:pt x="11307" y="3991"/>
                  <a:pt x="11275" y="4181"/>
                </a:cubicBezTo>
                <a:cubicBezTo>
                  <a:pt x="11275" y="4276"/>
                  <a:pt x="11307" y="4339"/>
                  <a:pt x="11402" y="4403"/>
                </a:cubicBezTo>
                <a:cubicBezTo>
                  <a:pt x="12289" y="4814"/>
                  <a:pt x="12859" y="5669"/>
                  <a:pt x="12859" y="6619"/>
                </a:cubicBezTo>
                <a:cubicBezTo>
                  <a:pt x="12859" y="7950"/>
                  <a:pt x="11750" y="9058"/>
                  <a:pt x="10388" y="9058"/>
                </a:cubicBezTo>
                <a:lnTo>
                  <a:pt x="2851" y="9058"/>
                </a:lnTo>
                <a:cubicBezTo>
                  <a:pt x="1711" y="9058"/>
                  <a:pt x="698" y="8235"/>
                  <a:pt x="476" y="7094"/>
                </a:cubicBezTo>
                <a:lnTo>
                  <a:pt x="444" y="6999"/>
                </a:lnTo>
                <a:cubicBezTo>
                  <a:pt x="413" y="6873"/>
                  <a:pt x="381" y="6746"/>
                  <a:pt x="381" y="6619"/>
                </a:cubicBezTo>
                <a:cubicBezTo>
                  <a:pt x="381" y="5669"/>
                  <a:pt x="951" y="4814"/>
                  <a:pt x="1806" y="4403"/>
                </a:cubicBezTo>
                <a:cubicBezTo>
                  <a:pt x="1869" y="4371"/>
                  <a:pt x="1933" y="4308"/>
                  <a:pt x="1933" y="4244"/>
                </a:cubicBezTo>
                <a:cubicBezTo>
                  <a:pt x="1964" y="3484"/>
                  <a:pt x="2344" y="2787"/>
                  <a:pt x="2978" y="2344"/>
                </a:cubicBezTo>
                <a:cubicBezTo>
                  <a:pt x="3389" y="2059"/>
                  <a:pt x="3865" y="1901"/>
                  <a:pt x="4371" y="1901"/>
                </a:cubicBezTo>
                <a:cubicBezTo>
                  <a:pt x="4625" y="1901"/>
                  <a:pt x="4910" y="1964"/>
                  <a:pt x="5163" y="2027"/>
                </a:cubicBezTo>
                <a:cubicBezTo>
                  <a:pt x="5188" y="2036"/>
                  <a:pt x="5214" y="2040"/>
                  <a:pt x="5238" y="2040"/>
                </a:cubicBezTo>
                <a:cubicBezTo>
                  <a:pt x="5304" y="2040"/>
                  <a:pt x="5361" y="2010"/>
                  <a:pt x="5385" y="1964"/>
                </a:cubicBezTo>
                <a:cubicBezTo>
                  <a:pt x="5986" y="982"/>
                  <a:pt x="7031" y="412"/>
                  <a:pt x="8140" y="412"/>
                </a:cubicBezTo>
                <a:close/>
                <a:moveTo>
                  <a:pt x="8140" y="1"/>
                </a:moveTo>
                <a:cubicBezTo>
                  <a:pt x="6936" y="1"/>
                  <a:pt x="5796" y="634"/>
                  <a:pt x="5131" y="1616"/>
                </a:cubicBezTo>
                <a:cubicBezTo>
                  <a:pt x="4873" y="1546"/>
                  <a:pt x="4612" y="1511"/>
                  <a:pt x="4353" y="1511"/>
                </a:cubicBezTo>
                <a:cubicBezTo>
                  <a:pt x="3787" y="1511"/>
                  <a:pt x="3234" y="1680"/>
                  <a:pt x="2756" y="2027"/>
                </a:cubicBezTo>
                <a:cubicBezTo>
                  <a:pt x="2059" y="2502"/>
                  <a:pt x="1616" y="3263"/>
                  <a:pt x="1553" y="4118"/>
                </a:cubicBezTo>
                <a:cubicBezTo>
                  <a:pt x="603" y="4593"/>
                  <a:pt x="1" y="5574"/>
                  <a:pt x="1" y="6619"/>
                </a:cubicBezTo>
                <a:cubicBezTo>
                  <a:pt x="1" y="6778"/>
                  <a:pt x="33" y="6936"/>
                  <a:pt x="64" y="7094"/>
                </a:cubicBezTo>
                <a:lnTo>
                  <a:pt x="96" y="7158"/>
                </a:lnTo>
                <a:cubicBezTo>
                  <a:pt x="349" y="8488"/>
                  <a:pt x="1521" y="9438"/>
                  <a:pt x="2851" y="9438"/>
                </a:cubicBezTo>
                <a:lnTo>
                  <a:pt x="10388" y="9438"/>
                </a:lnTo>
                <a:cubicBezTo>
                  <a:pt x="11972" y="9438"/>
                  <a:pt x="13270" y="8171"/>
                  <a:pt x="13270" y="6619"/>
                </a:cubicBezTo>
                <a:cubicBezTo>
                  <a:pt x="13270" y="5574"/>
                  <a:pt x="12637" y="4593"/>
                  <a:pt x="11687" y="4086"/>
                </a:cubicBezTo>
                <a:cubicBezTo>
                  <a:pt x="11718" y="3928"/>
                  <a:pt x="11718" y="3769"/>
                  <a:pt x="11718" y="3611"/>
                </a:cubicBezTo>
                <a:cubicBezTo>
                  <a:pt x="11718" y="1616"/>
                  <a:pt x="10103" y="1"/>
                  <a:pt x="8140"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3" name="Google Shape;2343;p27"/>
          <p:cNvGrpSpPr/>
          <p:nvPr/>
        </p:nvGrpSpPr>
        <p:grpSpPr>
          <a:xfrm>
            <a:off x="5468190" y="4212584"/>
            <a:ext cx="389284" cy="351161"/>
            <a:chOff x="5623840" y="4212584"/>
            <a:chExt cx="389284" cy="351161"/>
          </a:xfrm>
        </p:grpSpPr>
        <p:sp>
          <p:nvSpPr>
            <p:cNvPr id="2344" name="Google Shape;2344;p27"/>
            <p:cNvSpPr/>
            <p:nvPr/>
          </p:nvSpPr>
          <p:spPr>
            <a:xfrm>
              <a:off x="5679740" y="4347234"/>
              <a:ext cx="277482" cy="216511"/>
            </a:xfrm>
            <a:custGeom>
              <a:avLst/>
              <a:gdLst/>
              <a:ahLst/>
              <a:cxnLst/>
              <a:rect l="l" t="t" r="r" b="b"/>
              <a:pathLst>
                <a:path w="8647" h="6747" extrusionOk="0">
                  <a:moveTo>
                    <a:pt x="191" y="1"/>
                  </a:moveTo>
                  <a:cubicBezTo>
                    <a:pt x="96" y="1"/>
                    <a:pt x="1" y="64"/>
                    <a:pt x="1" y="191"/>
                  </a:cubicBezTo>
                  <a:lnTo>
                    <a:pt x="1" y="6556"/>
                  </a:lnTo>
                  <a:cubicBezTo>
                    <a:pt x="1" y="6651"/>
                    <a:pt x="96" y="6746"/>
                    <a:pt x="191" y="6746"/>
                  </a:cubicBezTo>
                  <a:lnTo>
                    <a:pt x="8456" y="6746"/>
                  </a:lnTo>
                  <a:cubicBezTo>
                    <a:pt x="8551" y="6746"/>
                    <a:pt x="8646" y="6651"/>
                    <a:pt x="8646" y="6556"/>
                  </a:cubicBezTo>
                  <a:lnTo>
                    <a:pt x="8646" y="191"/>
                  </a:lnTo>
                  <a:cubicBezTo>
                    <a:pt x="8646" y="64"/>
                    <a:pt x="8551" y="1"/>
                    <a:pt x="8456" y="1"/>
                  </a:cubicBezTo>
                  <a:cubicBezTo>
                    <a:pt x="8330" y="1"/>
                    <a:pt x="8235" y="64"/>
                    <a:pt x="8235" y="191"/>
                  </a:cubicBezTo>
                  <a:lnTo>
                    <a:pt x="8235" y="6366"/>
                  </a:lnTo>
                  <a:lnTo>
                    <a:pt x="381" y="6366"/>
                  </a:lnTo>
                  <a:lnTo>
                    <a:pt x="381" y="191"/>
                  </a:lnTo>
                  <a:cubicBezTo>
                    <a:pt x="381" y="64"/>
                    <a:pt x="317" y="1"/>
                    <a:pt x="19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623840" y="4212584"/>
              <a:ext cx="389284" cy="199985"/>
            </a:xfrm>
            <a:custGeom>
              <a:avLst/>
              <a:gdLst/>
              <a:ahLst/>
              <a:cxnLst/>
              <a:rect l="l" t="t" r="r" b="b"/>
              <a:pathLst>
                <a:path w="12131" h="6232" extrusionOk="0">
                  <a:moveTo>
                    <a:pt x="6066" y="1"/>
                  </a:moveTo>
                  <a:cubicBezTo>
                    <a:pt x="6018" y="1"/>
                    <a:pt x="5971" y="17"/>
                    <a:pt x="5923" y="48"/>
                  </a:cubicBezTo>
                  <a:lnTo>
                    <a:pt x="96" y="5875"/>
                  </a:lnTo>
                  <a:cubicBezTo>
                    <a:pt x="1" y="5970"/>
                    <a:pt x="1" y="6097"/>
                    <a:pt x="96" y="6160"/>
                  </a:cubicBezTo>
                  <a:cubicBezTo>
                    <a:pt x="128" y="6192"/>
                    <a:pt x="191" y="6224"/>
                    <a:pt x="223" y="6224"/>
                  </a:cubicBezTo>
                  <a:cubicBezTo>
                    <a:pt x="286" y="6224"/>
                    <a:pt x="349" y="6192"/>
                    <a:pt x="381" y="6160"/>
                  </a:cubicBezTo>
                  <a:lnTo>
                    <a:pt x="6050" y="492"/>
                  </a:lnTo>
                  <a:lnTo>
                    <a:pt x="11750" y="6160"/>
                  </a:lnTo>
                  <a:cubicBezTo>
                    <a:pt x="11798" y="6208"/>
                    <a:pt x="11853" y="6232"/>
                    <a:pt x="11905" y="6232"/>
                  </a:cubicBezTo>
                  <a:cubicBezTo>
                    <a:pt x="11956" y="6232"/>
                    <a:pt x="12004" y="6208"/>
                    <a:pt x="12035" y="6160"/>
                  </a:cubicBezTo>
                  <a:cubicBezTo>
                    <a:pt x="12130" y="6097"/>
                    <a:pt x="12130" y="5970"/>
                    <a:pt x="12035" y="5875"/>
                  </a:cubicBezTo>
                  <a:lnTo>
                    <a:pt x="6208" y="48"/>
                  </a:lnTo>
                  <a:cubicBezTo>
                    <a:pt x="6161" y="17"/>
                    <a:pt x="6113" y="1"/>
                    <a:pt x="606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755954" y="4399059"/>
              <a:ext cx="125055" cy="164686"/>
            </a:xfrm>
            <a:custGeom>
              <a:avLst/>
              <a:gdLst/>
              <a:ahLst/>
              <a:cxnLst/>
              <a:rect l="l" t="t" r="r" b="b"/>
              <a:pathLst>
                <a:path w="3897" h="5132" extrusionOk="0">
                  <a:moveTo>
                    <a:pt x="3485" y="381"/>
                  </a:moveTo>
                  <a:lnTo>
                    <a:pt x="3485" y="4751"/>
                  </a:lnTo>
                  <a:lnTo>
                    <a:pt x="381" y="4751"/>
                  </a:lnTo>
                  <a:lnTo>
                    <a:pt x="381" y="381"/>
                  </a:lnTo>
                  <a:close/>
                  <a:moveTo>
                    <a:pt x="191" y="1"/>
                  </a:moveTo>
                  <a:cubicBezTo>
                    <a:pt x="96" y="1"/>
                    <a:pt x="1" y="96"/>
                    <a:pt x="1" y="191"/>
                  </a:cubicBezTo>
                  <a:lnTo>
                    <a:pt x="1" y="4941"/>
                  </a:lnTo>
                  <a:cubicBezTo>
                    <a:pt x="1" y="5036"/>
                    <a:pt x="96" y="5131"/>
                    <a:pt x="191" y="5131"/>
                  </a:cubicBezTo>
                  <a:lnTo>
                    <a:pt x="3706" y="5131"/>
                  </a:lnTo>
                  <a:cubicBezTo>
                    <a:pt x="3801" y="5131"/>
                    <a:pt x="3896" y="5036"/>
                    <a:pt x="3896" y="4941"/>
                  </a:cubicBezTo>
                  <a:lnTo>
                    <a:pt x="3896" y="191"/>
                  </a:lnTo>
                  <a:cubicBezTo>
                    <a:pt x="3896" y="96"/>
                    <a:pt x="3801" y="1"/>
                    <a:pt x="370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7" name="Google Shape;2347;p27"/>
          <p:cNvGrpSpPr/>
          <p:nvPr/>
        </p:nvGrpSpPr>
        <p:grpSpPr>
          <a:xfrm>
            <a:off x="5472265" y="2677607"/>
            <a:ext cx="380106" cy="317113"/>
            <a:chOff x="5627915" y="2648069"/>
            <a:chExt cx="380106" cy="317113"/>
          </a:xfrm>
        </p:grpSpPr>
        <p:sp>
          <p:nvSpPr>
            <p:cNvPr id="2348" name="Google Shape;2348;p27"/>
            <p:cNvSpPr/>
            <p:nvPr/>
          </p:nvSpPr>
          <p:spPr>
            <a:xfrm>
              <a:off x="5627915" y="2648069"/>
              <a:ext cx="380106" cy="317113"/>
            </a:xfrm>
            <a:custGeom>
              <a:avLst/>
              <a:gdLst/>
              <a:ahLst/>
              <a:cxnLst/>
              <a:rect l="l" t="t" r="r" b="b"/>
              <a:pathLst>
                <a:path w="11845" h="9882" extrusionOk="0">
                  <a:moveTo>
                    <a:pt x="11465" y="380"/>
                  </a:moveTo>
                  <a:lnTo>
                    <a:pt x="11465" y="7063"/>
                  </a:lnTo>
                  <a:lnTo>
                    <a:pt x="3643" y="7063"/>
                  </a:lnTo>
                  <a:cubicBezTo>
                    <a:pt x="3579" y="7063"/>
                    <a:pt x="3516" y="7094"/>
                    <a:pt x="3484" y="7126"/>
                  </a:cubicBezTo>
                  <a:lnTo>
                    <a:pt x="1521" y="9153"/>
                  </a:lnTo>
                  <a:lnTo>
                    <a:pt x="1711" y="7284"/>
                  </a:lnTo>
                  <a:cubicBezTo>
                    <a:pt x="1711" y="7221"/>
                    <a:pt x="1679" y="7158"/>
                    <a:pt x="1647" y="7126"/>
                  </a:cubicBezTo>
                  <a:cubicBezTo>
                    <a:pt x="1616" y="7094"/>
                    <a:pt x="1552" y="7063"/>
                    <a:pt x="1489" y="7063"/>
                  </a:cubicBezTo>
                  <a:lnTo>
                    <a:pt x="412" y="7063"/>
                  </a:lnTo>
                  <a:lnTo>
                    <a:pt x="412" y="380"/>
                  </a:lnTo>
                  <a:close/>
                  <a:moveTo>
                    <a:pt x="222" y="0"/>
                  </a:moveTo>
                  <a:cubicBezTo>
                    <a:pt x="96" y="0"/>
                    <a:pt x="1" y="95"/>
                    <a:pt x="1" y="190"/>
                  </a:cubicBezTo>
                  <a:lnTo>
                    <a:pt x="1" y="7253"/>
                  </a:lnTo>
                  <a:cubicBezTo>
                    <a:pt x="1" y="7379"/>
                    <a:pt x="96" y="7443"/>
                    <a:pt x="222" y="7443"/>
                  </a:cubicBezTo>
                  <a:lnTo>
                    <a:pt x="1299" y="7443"/>
                  </a:lnTo>
                  <a:lnTo>
                    <a:pt x="1077" y="9659"/>
                  </a:lnTo>
                  <a:cubicBezTo>
                    <a:pt x="1077" y="9754"/>
                    <a:pt x="1109" y="9818"/>
                    <a:pt x="1204" y="9849"/>
                  </a:cubicBezTo>
                  <a:cubicBezTo>
                    <a:pt x="1236" y="9881"/>
                    <a:pt x="1236" y="9881"/>
                    <a:pt x="1267" y="9881"/>
                  </a:cubicBezTo>
                  <a:cubicBezTo>
                    <a:pt x="1331" y="9881"/>
                    <a:pt x="1394" y="9849"/>
                    <a:pt x="1426" y="9818"/>
                  </a:cubicBezTo>
                  <a:lnTo>
                    <a:pt x="3706" y="7443"/>
                  </a:lnTo>
                  <a:lnTo>
                    <a:pt x="11655" y="7443"/>
                  </a:lnTo>
                  <a:cubicBezTo>
                    <a:pt x="11782" y="7443"/>
                    <a:pt x="11845" y="7379"/>
                    <a:pt x="11845" y="7253"/>
                  </a:cubicBezTo>
                  <a:lnTo>
                    <a:pt x="11845" y="190"/>
                  </a:lnTo>
                  <a:cubicBezTo>
                    <a:pt x="11845" y="95"/>
                    <a:pt x="11782" y="0"/>
                    <a:pt x="1165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7"/>
            <p:cNvSpPr/>
            <p:nvPr/>
          </p:nvSpPr>
          <p:spPr>
            <a:xfrm>
              <a:off x="5697037" y="2725309"/>
              <a:ext cx="66073" cy="67100"/>
            </a:xfrm>
            <a:custGeom>
              <a:avLst/>
              <a:gdLst/>
              <a:ahLst/>
              <a:cxnLst/>
              <a:rect l="l" t="t" r="r" b="b"/>
              <a:pathLst>
                <a:path w="2059" h="2091" extrusionOk="0">
                  <a:moveTo>
                    <a:pt x="1045" y="380"/>
                  </a:moveTo>
                  <a:cubicBezTo>
                    <a:pt x="1394" y="380"/>
                    <a:pt x="1679" y="697"/>
                    <a:pt x="1679" y="1045"/>
                  </a:cubicBezTo>
                  <a:cubicBezTo>
                    <a:pt x="1679" y="1394"/>
                    <a:pt x="1394" y="1679"/>
                    <a:pt x="1045" y="1679"/>
                  </a:cubicBezTo>
                  <a:cubicBezTo>
                    <a:pt x="665" y="1679"/>
                    <a:pt x="380" y="1394"/>
                    <a:pt x="380" y="1045"/>
                  </a:cubicBezTo>
                  <a:cubicBezTo>
                    <a:pt x="380" y="697"/>
                    <a:pt x="665" y="380"/>
                    <a:pt x="1045" y="380"/>
                  </a:cubicBezTo>
                  <a:close/>
                  <a:moveTo>
                    <a:pt x="1045" y="0"/>
                  </a:moveTo>
                  <a:cubicBezTo>
                    <a:pt x="443" y="0"/>
                    <a:pt x="0" y="475"/>
                    <a:pt x="0" y="1045"/>
                  </a:cubicBezTo>
                  <a:cubicBezTo>
                    <a:pt x="0" y="1615"/>
                    <a:pt x="443" y="2090"/>
                    <a:pt x="1045" y="2090"/>
                  </a:cubicBezTo>
                  <a:cubicBezTo>
                    <a:pt x="1615" y="2090"/>
                    <a:pt x="2059" y="1615"/>
                    <a:pt x="2059" y="1045"/>
                  </a:cubicBezTo>
                  <a:cubicBezTo>
                    <a:pt x="2059" y="475"/>
                    <a:pt x="1615" y="0"/>
                    <a:pt x="10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7"/>
            <p:cNvSpPr/>
            <p:nvPr/>
          </p:nvSpPr>
          <p:spPr>
            <a:xfrm>
              <a:off x="5785445" y="2725309"/>
              <a:ext cx="66073" cy="67100"/>
            </a:xfrm>
            <a:custGeom>
              <a:avLst/>
              <a:gdLst/>
              <a:ahLst/>
              <a:cxnLst/>
              <a:rect l="l" t="t" r="r" b="b"/>
              <a:pathLst>
                <a:path w="2059" h="2091" extrusionOk="0">
                  <a:moveTo>
                    <a:pt x="1014" y="380"/>
                  </a:moveTo>
                  <a:cubicBezTo>
                    <a:pt x="1394" y="380"/>
                    <a:pt x="1679" y="697"/>
                    <a:pt x="1679" y="1045"/>
                  </a:cubicBezTo>
                  <a:cubicBezTo>
                    <a:pt x="1679" y="1394"/>
                    <a:pt x="1394" y="1679"/>
                    <a:pt x="1014" y="1679"/>
                  </a:cubicBezTo>
                  <a:cubicBezTo>
                    <a:pt x="665" y="1679"/>
                    <a:pt x="380" y="1394"/>
                    <a:pt x="380" y="1045"/>
                  </a:cubicBezTo>
                  <a:cubicBezTo>
                    <a:pt x="380" y="697"/>
                    <a:pt x="665" y="380"/>
                    <a:pt x="1014" y="380"/>
                  </a:cubicBezTo>
                  <a:close/>
                  <a:moveTo>
                    <a:pt x="1014" y="0"/>
                  </a:moveTo>
                  <a:cubicBezTo>
                    <a:pt x="444" y="0"/>
                    <a:pt x="0" y="475"/>
                    <a:pt x="0" y="1045"/>
                  </a:cubicBezTo>
                  <a:cubicBezTo>
                    <a:pt x="0" y="1615"/>
                    <a:pt x="444" y="2090"/>
                    <a:pt x="1014" y="2090"/>
                  </a:cubicBezTo>
                  <a:cubicBezTo>
                    <a:pt x="1615" y="2090"/>
                    <a:pt x="2059" y="1615"/>
                    <a:pt x="2059" y="1045"/>
                  </a:cubicBezTo>
                  <a:cubicBezTo>
                    <a:pt x="2059" y="475"/>
                    <a:pt x="1615" y="0"/>
                    <a:pt x="101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7"/>
            <p:cNvSpPr/>
            <p:nvPr/>
          </p:nvSpPr>
          <p:spPr>
            <a:xfrm>
              <a:off x="5872826" y="2725309"/>
              <a:ext cx="67132" cy="67100"/>
            </a:xfrm>
            <a:custGeom>
              <a:avLst/>
              <a:gdLst/>
              <a:ahLst/>
              <a:cxnLst/>
              <a:rect l="l" t="t" r="r" b="b"/>
              <a:pathLst>
                <a:path w="2092" h="2091" extrusionOk="0">
                  <a:moveTo>
                    <a:pt x="1046" y="380"/>
                  </a:moveTo>
                  <a:cubicBezTo>
                    <a:pt x="1394" y="380"/>
                    <a:pt x="1711" y="697"/>
                    <a:pt x="1711" y="1045"/>
                  </a:cubicBezTo>
                  <a:cubicBezTo>
                    <a:pt x="1711" y="1394"/>
                    <a:pt x="1426" y="1679"/>
                    <a:pt x="1046" y="1679"/>
                  </a:cubicBezTo>
                  <a:cubicBezTo>
                    <a:pt x="698" y="1679"/>
                    <a:pt x="413" y="1394"/>
                    <a:pt x="413" y="1045"/>
                  </a:cubicBezTo>
                  <a:cubicBezTo>
                    <a:pt x="413" y="697"/>
                    <a:pt x="698" y="380"/>
                    <a:pt x="1046" y="380"/>
                  </a:cubicBezTo>
                  <a:close/>
                  <a:moveTo>
                    <a:pt x="1046" y="0"/>
                  </a:moveTo>
                  <a:cubicBezTo>
                    <a:pt x="476" y="0"/>
                    <a:pt x="1" y="475"/>
                    <a:pt x="1" y="1045"/>
                  </a:cubicBezTo>
                  <a:cubicBezTo>
                    <a:pt x="1" y="1615"/>
                    <a:pt x="476" y="2090"/>
                    <a:pt x="1046" y="2090"/>
                  </a:cubicBezTo>
                  <a:cubicBezTo>
                    <a:pt x="1616" y="2090"/>
                    <a:pt x="2091" y="1615"/>
                    <a:pt x="2091" y="1045"/>
                  </a:cubicBezTo>
                  <a:cubicBezTo>
                    <a:pt x="2091" y="475"/>
                    <a:pt x="1616" y="0"/>
                    <a:pt x="104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2" name="Google Shape;2352;p27"/>
          <p:cNvGrpSpPr/>
          <p:nvPr/>
        </p:nvGrpSpPr>
        <p:grpSpPr>
          <a:xfrm>
            <a:off x="5479389" y="3427832"/>
            <a:ext cx="366885" cy="351642"/>
            <a:chOff x="5635039" y="3421438"/>
            <a:chExt cx="366885" cy="351642"/>
          </a:xfrm>
        </p:grpSpPr>
        <p:sp>
          <p:nvSpPr>
            <p:cNvPr id="2353" name="Google Shape;2353;p27"/>
            <p:cNvSpPr/>
            <p:nvPr/>
          </p:nvSpPr>
          <p:spPr>
            <a:xfrm>
              <a:off x="5635039" y="3479360"/>
              <a:ext cx="366885" cy="293720"/>
            </a:xfrm>
            <a:custGeom>
              <a:avLst/>
              <a:gdLst/>
              <a:ahLst/>
              <a:cxnLst/>
              <a:rect l="l" t="t" r="r" b="b"/>
              <a:pathLst>
                <a:path w="11433" h="9153" extrusionOk="0">
                  <a:moveTo>
                    <a:pt x="190" y="1"/>
                  </a:moveTo>
                  <a:cubicBezTo>
                    <a:pt x="95" y="1"/>
                    <a:pt x="0" y="96"/>
                    <a:pt x="0" y="191"/>
                  </a:cubicBezTo>
                  <a:lnTo>
                    <a:pt x="0" y="8963"/>
                  </a:lnTo>
                  <a:cubicBezTo>
                    <a:pt x="0" y="9058"/>
                    <a:pt x="95" y="9153"/>
                    <a:pt x="190" y="9153"/>
                  </a:cubicBezTo>
                  <a:lnTo>
                    <a:pt x="11211" y="9153"/>
                  </a:lnTo>
                  <a:cubicBezTo>
                    <a:pt x="11338" y="9153"/>
                    <a:pt x="11433" y="9058"/>
                    <a:pt x="11433" y="8963"/>
                  </a:cubicBezTo>
                  <a:lnTo>
                    <a:pt x="11433" y="191"/>
                  </a:lnTo>
                  <a:cubicBezTo>
                    <a:pt x="11433" y="96"/>
                    <a:pt x="11338" y="1"/>
                    <a:pt x="11211" y="1"/>
                  </a:cubicBezTo>
                  <a:lnTo>
                    <a:pt x="9818" y="1"/>
                  </a:lnTo>
                  <a:cubicBezTo>
                    <a:pt x="9691" y="1"/>
                    <a:pt x="9628" y="96"/>
                    <a:pt x="9628" y="191"/>
                  </a:cubicBezTo>
                  <a:cubicBezTo>
                    <a:pt x="9628" y="317"/>
                    <a:pt x="9691" y="412"/>
                    <a:pt x="9818" y="412"/>
                  </a:cubicBezTo>
                  <a:lnTo>
                    <a:pt x="11021" y="412"/>
                  </a:lnTo>
                  <a:lnTo>
                    <a:pt x="11021" y="8773"/>
                  </a:lnTo>
                  <a:lnTo>
                    <a:pt x="412" y="8773"/>
                  </a:lnTo>
                  <a:lnTo>
                    <a:pt x="412" y="412"/>
                  </a:lnTo>
                  <a:lnTo>
                    <a:pt x="1615" y="412"/>
                  </a:lnTo>
                  <a:cubicBezTo>
                    <a:pt x="1710" y="412"/>
                    <a:pt x="1805" y="317"/>
                    <a:pt x="1805" y="191"/>
                  </a:cubicBezTo>
                  <a:cubicBezTo>
                    <a:pt x="1805" y="96"/>
                    <a:pt x="1710" y="1"/>
                    <a:pt x="161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7"/>
            <p:cNvSpPr/>
            <p:nvPr/>
          </p:nvSpPr>
          <p:spPr>
            <a:xfrm>
              <a:off x="5725469" y="3479360"/>
              <a:ext cx="186026" cy="13253"/>
            </a:xfrm>
            <a:custGeom>
              <a:avLst/>
              <a:gdLst/>
              <a:ahLst/>
              <a:cxnLst/>
              <a:rect l="l" t="t" r="r" b="b"/>
              <a:pathLst>
                <a:path w="5797" h="413" extrusionOk="0">
                  <a:moveTo>
                    <a:pt x="191" y="1"/>
                  </a:moveTo>
                  <a:cubicBezTo>
                    <a:pt x="96" y="1"/>
                    <a:pt x="1" y="96"/>
                    <a:pt x="1" y="191"/>
                  </a:cubicBezTo>
                  <a:cubicBezTo>
                    <a:pt x="1" y="317"/>
                    <a:pt x="96" y="412"/>
                    <a:pt x="191" y="412"/>
                  </a:cubicBezTo>
                  <a:lnTo>
                    <a:pt x="5575" y="412"/>
                  </a:lnTo>
                  <a:cubicBezTo>
                    <a:pt x="5701" y="412"/>
                    <a:pt x="5796" y="317"/>
                    <a:pt x="5796" y="191"/>
                  </a:cubicBezTo>
                  <a:cubicBezTo>
                    <a:pt x="5796" y="96"/>
                    <a:pt x="5701" y="1"/>
                    <a:pt x="557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5680767" y="3421438"/>
              <a:ext cx="57955" cy="94537"/>
            </a:xfrm>
            <a:custGeom>
              <a:avLst/>
              <a:gdLst/>
              <a:ahLst/>
              <a:cxnLst/>
              <a:rect l="l" t="t" r="r" b="b"/>
              <a:pathLst>
                <a:path w="1806" h="2946" extrusionOk="0">
                  <a:moveTo>
                    <a:pt x="1394" y="412"/>
                  </a:moveTo>
                  <a:lnTo>
                    <a:pt x="1394" y="2534"/>
                  </a:lnTo>
                  <a:lnTo>
                    <a:pt x="380" y="2534"/>
                  </a:lnTo>
                  <a:lnTo>
                    <a:pt x="380" y="412"/>
                  </a:lnTo>
                  <a:close/>
                  <a:moveTo>
                    <a:pt x="190" y="0"/>
                  </a:moveTo>
                  <a:cubicBezTo>
                    <a:pt x="64" y="0"/>
                    <a:pt x="0" y="95"/>
                    <a:pt x="0" y="191"/>
                  </a:cubicBezTo>
                  <a:lnTo>
                    <a:pt x="0" y="2756"/>
                  </a:lnTo>
                  <a:cubicBezTo>
                    <a:pt x="0" y="2851"/>
                    <a:pt x="64" y="2946"/>
                    <a:pt x="190" y="2946"/>
                  </a:cubicBezTo>
                  <a:lnTo>
                    <a:pt x="1584" y="2946"/>
                  </a:lnTo>
                  <a:cubicBezTo>
                    <a:pt x="1711" y="2946"/>
                    <a:pt x="1806" y="2851"/>
                    <a:pt x="1806" y="2756"/>
                  </a:cubicBezTo>
                  <a:lnTo>
                    <a:pt x="1806" y="191"/>
                  </a:lnTo>
                  <a:cubicBezTo>
                    <a:pt x="1806" y="95"/>
                    <a:pt x="1711"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5898241" y="3421438"/>
              <a:ext cx="57955" cy="94537"/>
            </a:xfrm>
            <a:custGeom>
              <a:avLst/>
              <a:gdLst/>
              <a:ahLst/>
              <a:cxnLst/>
              <a:rect l="l" t="t" r="r" b="b"/>
              <a:pathLst>
                <a:path w="1806" h="2946" extrusionOk="0">
                  <a:moveTo>
                    <a:pt x="1426" y="412"/>
                  </a:moveTo>
                  <a:lnTo>
                    <a:pt x="1426" y="2534"/>
                  </a:lnTo>
                  <a:lnTo>
                    <a:pt x="412" y="2534"/>
                  </a:lnTo>
                  <a:lnTo>
                    <a:pt x="412" y="412"/>
                  </a:lnTo>
                  <a:close/>
                  <a:moveTo>
                    <a:pt x="191" y="0"/>
                  </a:moveTo>
                  <a:cubicBezTo>
                    <a:pt x="96" y="0"/>
                    <a:pt x="1" y="95"/>
                    <a:pt x="1" y="191"/>
                  </a:cubicBezTo>
                  <a:lnTo>
                    <a:pt x="1" y="2756"/>
                  </a:lnTo>
                  <a:cubicBezTo>
                    <a:pt x="1" y="2851"/>
                    <a:pt x="96" y="2946"/>
                    <a:pt x="191" y="2946"/>
                  </a:cubicBezTo>
                  <a:lnTo>
                    <a:pt x="1616" y="2946"/>
                  </a:lnTo>
                  <a:cubicBezTo>
                    <a:pt x="1711" y="2946"/>
                    <a:pt x="1806" y="2851"/>
                    <a:pt x="1806" y="2756"/>
                  </a:cubicBezTo>
                  <a:lnTo>
                    <a:pt x="1806" y="191"/>
                  </a:lnTo>
                  <a:cubicBezTo>
                    <a:pt x="1806" y="95"/>
                    <a:pt x="1711" y="0"/>
                    <a:pt x="161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5672649" y="3559649"/>
              <a:ext cx="75219" cy="75219"/>
            </a:xfrm>
            <a:custGeom>
              <a:avLst/>
              <a:gdLst/>
              <a:ahLst/>
              <a:cxnLst/>
              <a:rect l="l" t="t" r="r" b="b"/>
              <a:pathLst>
                <a:path w="2344" h="2344" extrusionOk="0">
                  <a:moveTo>
                    <a:pt x="1932" y="412"/>
                  </a:moveTo>
                  <a:lnTo>
                    <a:pt x="1932" y="1964"/>
                  </a:lnTo>
                  <a:lnTo>
                    <a:pt x="412" y="1964"/>
                  </a:lnTo>
                  <a:lnTo>
                    <a:pt x="412" y="412"/>
                  </a:lnTo>
                  <a:close/>
                  <a:moveTo>
                    <a:pt x="190" y="0"/>
                  </a:moveTo>
                  <a:cubicBezTo>
                    <a:pt x="95" y="0"/>
                    <a:pt x="0" y="95"/>
                    <a:pt x="0" y="222"/>
                  </a:cubicBezTo>
                  <a:lnTo>
                    <a:pt x="0" y="2154"/>
                  </a:lnTo>
                  <a:cubicBezTo>
                    <a:pt x="0" y="2249"/>
                    <a:pt x="95" y="2344"/>
                    <a:pt x="190" y="2344"/>
                  </a:cubicBezTo>
                  <a:lnTo>
                    <a:pt x="2154" y="2344"/>
                  </a:lnTo>
                  <a:cubicBezTo>
                    <a:pt x="2249" y="2344"/>
                    <a:pt x="2344" y="2249"/>
                    <a:pt x="2344" y="2154"/>
                  </a:cubicBezTo>
                  <a:lnTo>
                    <a:pt x="2344" y="222"/>
                  </a:lnTo>
                  <a:cubicBezTo>
                    <a:pt x="2344" y="95"/>
                    <a:pt x="2249" y="0"/>
                    <a:pt x="215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5781369" y="3559649"/>
              <a:ext cx="74224" cy="75219"/>
            </a:xfrm>
            <a:custGeom>
              <a:avLst/>
              <a:gdLst/>
              <a:ahLst/>
              <a:cxnLst/>
              <a:rect l="l" t="t" r="r" b="b"/>
              <a:pathLst>
                <a:path w="2313" h="2344" extrusionOk="0">
                  <a:moveTo>
                    <a:pt x="1932" y="412"/>
                  </a:moveTo>
                  <a:lnTo>
                    <a:pt x="1932" y="1964"/>
                  </a:lnTo>
                  <a:lnTo>
                    <a:pt x="381" y="1964"/>
                  </a:lnTo>
                  <a:lnTo>
                    <a:pt x="381" y="412"/>
                  </a:lnTo>
                  <a:close/>
                  <a:moveTo>
                    <a:pt x="191" y="0"/>
                  </a:moveTo>
                  <a:cubicBezTo>
                    <a:pt x="64" y="0"/>
                    <a:pt x="1" y="95"/>
                    <a:pt x="1" y="222"/>
                  </a:cubicBezTo>
                  <a:lnTo>
                    <a:pt x="1" y="2154"/>
                  </a:lnTo>
                  <a:cubicBezTo>
                    <a:pt x="1" y="2249"/>
                    <a:pt x="64" y="2344"/>
                    <a:pt x="191" y="2344"/>
                  </a:cubicBezTo>
                  <a:lnTo>
                    <a:pt x="2122" y="2344"/>
                  </a:lnTo>
                  <a:cubicBezTo>
                    <a:pt x="2217" y="2344"/>
                    <a:pt x="2312" y="2249"/>
                    <a:pt x="2312" y="2154"/>
                  </a:cubicBezTo>
                  <a:lnTo>
                    <a:pt x="2312" y="222"/>
                  </a:lnTo>
                  <a:cubicBezTo>
                    <a:pt x="2312" y="95"/>
                    <a:pt x="2249" y="0"/>
                    <a:pt x="21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5889096" y="3559649"/>
              <a:ext cx="75251" cy="75219"/>
            </a:xfrm>
            <a:custGeom>
              <a:avLst/>
              <a:gdLst/>
              <a:ahLst/>
              <a:cxnLst/>
              <a:rect l="l" t="t" r="r" b="b"/>
              <a:pathLst>
                <a:path w="2345" h="2344" extrusionOk="0">
                  <a:moveTo>
                    <a:pt x="1932" y="412"/>
                  </a:moveTo>
                  <a:lnTo>
                    <a:pt x="1932" y="1964"/>
                  </a:lnTo>
                  <a:lnTo>
                    <a:pt x="412" y="1964"/>
                  </a:lnTo>
                  <a:lnTo>
                    <a:pt x="412" y="412"/>
                  </a:lnTo>
                  <a:close/>
                  <a:moveTo>
                    <a:pt x="191" y="0"/>
                  </a:moveTo>
                  <a:cubicBezTo>
                    <a:pt x="96" y="0"/>
                    <a:pt x="1" y="95"/>
                    <a:pt x="1" y="222"/>
                  </a:cubicBezTo>
                  <a:lnTo>
                    <a:pt x="1" y="2154"/>
                  </a:lnTo>
                  <a:cubicBezTo>
                    <a:pt x="1" y="2249"/>
                    <a:pt x="96" y="2344"/>
                    <a:pt x="191" y="2344"/>
                  </a:cubicBezTo>
                  <a:lnTo>
                    <a:pt x="2122" y="2344"/>
                  </a:lnTo>
                  <a:cubicBezTo>
                    <a:pt x="2249" y="2344"/>
                    <a:pt x="2344" y="2249"/>
                    <a:pt x="2344" y="2154"/>
                  </a:cubicBezTo>
                  <a:lnTo>
                    <a:pt x="2344" y="222"/>
                  </a:lnTo>
                  <a:cubicBezTo>
                    <a:pt x="2344" y="95"/>
                    <a:pt x="2249" y="0"/>
                    <a:pt x="21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7"/>
            <p:cNvSpPr/>
            <p:nvPr/>
          </p:nvSpPr>
          <p:spPr>
            <a:xfrm>
              <a:off x="5672649" y="3651106"/>
              <a:ext cx="75219" cy="75251"/>
            </a:xfrm>
            <a:custGeom>
              <a:avLst/>
              <a:gdLst/>
              <a:ahLst/>
              <a:cxnLst/>
              <a:rect l="l" t="t" r="r" b="b"/>
              <a:pathLst>
                <a:path w="2344" h="2345" extrusionOk="0">
                  <a:moveTo>
                    <a:pt x="1932" y="412"/>
                  </a:moveTo>
                  <a:lnTo>
                    <a:pt x="1932" y="1964"/>
                  </a:lnTo>
                  <a:lnTo>
                    <a:pt x="412" y="1964"/>
                  </a:lnTo>
                  <a:lnTo>
                    <a:pt x="412" y="412"/>
                  </a:lnTo>
                  <a:close/>
                  <a:moveTo>
                    <a:pt x="190" y="1"/>
                  </a:moveTo>
                  <a:cubicBezTo>
                    <a:pt x="95" y="1"/>
                    <a:pt x="0" y="96"/>
                    <a:pt x="0" y="222"/>
                  </a:cubicBezTo>
                  <a:lnTo>
                    <a:pt x="0" y="2154"/>
                  </a:lnTo>
                  <a:cubicBezTo>
                    <a:pt x="0" y="2249"/>
                    <a:pt x="95" y="2344"/>
                    <a:pt x="190" y="2344"/>
                  </a:cubicBezTo>
                  <a:lnTo>
                    <a:pt x="2154" y="2344"/>
                  </a:lnTo>
                  <a:cubicBezTo>
                    <a:pt x="2249" y="2344"/>
                    <a:pt x="2344" y="2249"/>
                    <a:pt x="2344" y="2154"/>
                  </a:cubicBezTo>
                  <a:lnTo>
                    <a:pt x="2344" y="222"/>
                  </a:lnTo>
                  <a:cubicBezTo>
                    <a:pt x="2344" y="96"/>
                    <a:pt x="2249" y="1"/>
                    <a:pt x="21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7"/>
            <p:cNvSpPr/>
            <p:nvPr/>
          </p:nvSpPr>
          <p:spPr>
            <a:xfrm>
              <a:off x="5781369" y="3651106"/>
              <a:ext cx="74224" cy="75251"/>
            </a:xfrm>
            <a:custGeom>
              <a:avLst/>
              <a:gdLst/>
              <a:ahLst/>
              <a:cxnLst/>
              <a:rect l="l" t="t" r="r" b="b"/>
              <a:pathLst>
                <a:path w="2313" h="2345" extrusionOk="0">
                  <a:moveTo>
                    <a:pt x="1932" y="412"/>
                  </a:moveTo>
                  <a:lnTo>
                    <a:pt x="1932" y="1964"/>
                  </a:lnTo>
                  <a:lnTo>
                    <a:pt x="381" y="1964"/>
                  </a:lnTo>
                  <a:lnTo>
                    <a:pt x="381" y="412"/>
                  </a:lnTo>
                  <a:close/>
                  <a:moveTo>
                    <a:pt x="191" y="1"/>
                  </a:moveTo>
                  <a:cubicBezTo>
                    <a:pt x="64" y="1"/>
                    <a:pt x="1" y="96"/>
                    <a:pt x="1" y="222"/>
                  </a:cubicBezTo>
                  <a:lnTo>
                    <a:pt x="1" y="2154"/>
                  </a:lnTo>
                  <a:cubicBezTo>
                    <a:pt x="1" y="2249"/>
                    <a:pt x="64" y="2344"/>
                    <a:pt x="191" y="2344"/>
                  </a:cubicBezTo>
                  <a:lnTo>
                    <a:pt x="2122" y="2344"/>
                  </a:lnTo>
                  <a:cubicBezTo>
                    <a:pt x="2217" y="2344"/>
                    <a:pt x="2312" y="2249"/>
                    <a:pt x="2312" y="2154"/>
                  </a:cubicBezTo>
                  <a:lnTo>
                    <a:pt x="2312" y="222"/>
                  </a:lnTo>
                  <a:cubicBezTo>
                    <a:pt x="2312" y="96"/>
                    <a:pt x="2249" y="1"/>
                    <a:pt x="212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5889096" y="3651106"/>
              <a:ext cx="75251" cy="75251"/>
            </a:xfrm>
            <a:custGeom>
              <a:avLst/>
              <a:gdLst/>
              <a:ahLst/>
              <a:cxnLst/>
              <a:rect l="l" t="t" r="r" b="b"/>
              <a:pathLst>
                <a:path w="2345" h="2345" extrusionOk="0">
                  <a:moveTo>
                    <a:pt x="1932" y="412"/>
                  </a:moveTo>
                  <a:lnTo>
                    <a:pt x="1932" y="1964"/>
                  </a:lnTo>
                  <a:lnTo>
                    <a:pt x="412" y="1964"/>
                  </a:lnTo>
                  <a:lnTo>
                    <a:pt x="412" y="412"/>
                  </a:lnTo>
                  <a:close/>
                  <a:moveTo>
                    <a:pt x="191" y="1"/>
                  </a:moveTo>
                  <a:cubicBezTo>
                    <a:pt x="96" y="1"/>
                    <a:pt x="1" y="96"/>
                    <a:pt x="1" y="222"/>
                  </a:cubicBezTo>
                  <a:lnTo>
                    <a:pt x="1" y="2154"/>
                  </a:lnTo>
                  <a:cubicBezTo>
                    <a:pt x="1" y="2249"/>
                    <a:pt x="96" y="2344"/>
                    <a:pt x="191" y="2344"/>
                  </a:cubicBezTo>
                  <a:lnTo>
                    <a:pt x="2122" y="2344"/>
                  </a:lnTo>
                  <a:cubicBezTo>
                    <a:pt x="2249" y="2344"/>
                    <a:pt x="2344" y="2249"/>
                    <a:pt x="2344" y="2154"/>
                  </a:cubicBezTo>
                  <a:lnTo>
                    <a:pt x="2344" y="222"/>
                  </a:lnTo>
                  <a:cubicBezTo>
                    <a:pt x="2344" y="96"/>
                    <a:pt x="2249" y="1"/>
                    <a:pt x="212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4" name="Google Shape;2364;p27"/>
          <p:cNvSpPr txBox="1"/>
          <p:nvPr/>
        </p:nvSpPr>
        <p:spPr>
          <a:xfrm>
            <a:off x="6006850" y="1008888"/>
            <a:ext cx="2679900"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Fira Sans"/>
                <a:ea typeface="Fira Sans"/>
                <a:cs typeface="Fira Sans"/>
                <a:sym typeface="Fira Sans"/>
              </a:rPr>
              <a:t>Finding a suitable Algorithm</a:t>
            </a:r>
            <a:endParaRPr sz="1200" dirty="0">
              <a:latin typeface="Fira Sans"/>
              <a:ea typeface="Fira Sans"/>
              <a:cs typeface="Fira Sans"/>
              <a:sym typeface="Fira Sans"/>
            </a:endParaRPr>
          </a:p>
        </p:txBody>
      </p:sp>
      <p:sp>
        <p:nvSpPr>
          <p:cNvPr id="2365" name="Google Shape;2365;p27"/>
          <p:cNvSpPr txBox="1"/>
          <p:nvPr/>
        </p:nvSpPr>
        <p:spPr>
          <a:xfrm>
            <a:off x="6006850" y="1806591"/>
            <a:ext cx="2679900"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Fira Sans"/>
                <a:ea typeface="Fira Sans"/>
                <a:cs typeface="Fira Sans"/>
                <a:sym typeface="Fira Sans"/>
              </a:rPr>
              <a:t>Optimize the model</a:t>
            </a:r>
            <a:endParaRPr sz="1200" dirty="0">
              <a:latin typeface="Fira Sans"/>
              <a:ea typeface="Fira Sans"/>
              <a:cs typeface="Fira Sans"/>
              <a:sym typeface="Fira Sans"/>
            </a:endParaRPr>
          </a:p>
        </p:txBody>
      </p:sp>
      <p:sp>
        <p:nvSpPr>
          <p:cNvPr id="2366" name="Google Shape;2366;p27"/>
          <p:cNvSpPr txBox="1"/>
          <p:nvPr/>
        </p:nvSpPr>
        <p:spPr>
          <a:xfrm>
            <a:off x="6006850" y="2604294"/>
            <a:ext cx="2679900"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dirty="0">
                <a:latin typeface="Fira Sans"/>
                <a:ea typeface="Fira Sans"/>
                <a:cs typeface="Fira Sans"/>
                <a:sym typeface="Fira Sans"/>
              </a:rPr>
              <a:t>Main Script and SER Library </a:t>
            </a:r>
          </a:p>
        </p:txBody>
      </p:sp>
      <p:sp>
        <p:nvSpPr>
          <p:cNvPr id="2367" name="Google Shape;2367;p27"/>
          <p:cNvSpPr txBox="1"/>
          <p:nvPr/>
        </p:nvSpPr>
        <p:spPr>
          <a:xfrm>
            <a:off x="6006850" y="3401997"/>
            <a:ext cx="2679900"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Fira Sans"/>
                <a:ea typeface="Fira Sans"/>
                <a:cs typeface="Fira Sans"/>
                <a:sym typeface="Fira Sans"/>
              </a:rPr>
              <a:t>Connect the UI and python scripts using Flask</a:t>
            </a:r>
            <a:endParaRPr sz="1200" dirty="0">
              <a:latin typeface="Fira Sans"/>
              <a:ea typeface="Fira Sans"/>
              <a:cs typeface="Fira Sans"/>
              <a:sym typeface="Fira Sans"/>
            </a:endParaRPr>
          </a:p>
        </p:txBody>
      </p:sp>
      <p:sp>
        <p:nvSpPr>
          <p:cNvPr id="2368" name="Google Shape;2368;p27"/>
          <p:cNvSpPr txBox="1"/>
          <p:nvPr/>
        </p:nvSpPr>
        <p:spPr>
          <a:xfrm>
            <a:off x="6006850" y="4199700"/>
            <a:ext cx="2679900"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Fira Sans"/>
                <a:ea typeface="Fira Sans"/>
                <a:cs typeface="Fira Sans"/>
                <a:sym typeface="Fira Sans"/>
              </a:rPr>
              <a:t>Deployment in a cloud platform</a:t>
            </a:r>
            <a:endParaRPr sz="1200" dirty="0">
              <a:latin typeface="Fira Sans"/>
              <a:ea typeface="Fira Sans"/>
              <a:cs typeface="Fira Sans"/>
              <a:sym typeface="Fira Sans"/>
            </a:endParaRPr>
          </a:p>
        </p:txBody>
      </p:sp>
      <p:sp>
        <p:nvSpPr>
          <p:cNvPr id="2" name="Google Shape;1803;p23">
            <a:extLst>
              <a:ext uri="{FF2B5EF4-FFF2-40B4-BE49-F238E27FC236}">
                <a16:creationId xmlns:a16="http://schemas.microsoft.com/office/drawing/2014/main" id="{F611A589-F2EE-6A36-DD45-A4213BF0963B}"/>
              </a:ext>
            </a:extLst>
          </p:cNvPr>
          <p:cNvSpPr/>
          <p:nvPr/>
        </p:nvSpPr>
        <p:spPr>
          <a:xfrm>
            <a:off x="5457034" y="1847927"/>
            <a:ext cx="395626" cy="395062"/>
          </a:xfrm>
          <a:custGeom>
            <a:avLst/>
            <a:gdLst/>
            <a:ahLst/>
            <a:cxnLst/>
            <a:rect l="l" t="t" r="r" b="b"/>
            <a:pathLst>
              <a:path w="12637" h="12619" extrusionOk="0">
                <a:moveTo>
                  <a:pt x="4815" y="299"/>
                </a:moveTo>
                <a:lnTo>
                  <a:pt x="6303" y="1724"/>
                </a:lnTo>
                <a:cubicBezTo>
                  <a:pt x="6335" y="1724"/>
                  <a:pt x="6366" y="1756"/>
                  <a:pt x="6398" y="1756"/>
                </a:cubicBezTo>
                <a:lnTo>
                  <a:pt x="6525" y="1756"/>
                </a:lnTo>
                <a:cubicBezTo>
                  <a:pt x="6556" y="1756"/>
                  <a:pt x="6588" y="1756"/>
                  <a:pt x="6620" y="1724"/>
                </a:cubicBezTo>
                <a:lnTo>
                  <a:pt x="8235" y="426"/>
                </a:lnTo>
                <a:lnTo>
                  <a:pt x="9502" y="996"/>
                </a:lnTo>
                <a:lnTo>
                  <a:pt x="9565" y="3054"/>
                </a:lnTo>
                <a:cubicBezTo>
                  <a:pt x="9565" y="3086"/>
                  <a:pt x="9565" y="3117"/>
                  <a:pt x="9597" y="3149"/>
                </a:cubicBezTo>
                <a:lnTo>
                  <a:pt x="9692" y="3244"/>
                </a:lnTo>
                <a:cubicBezTo>
                  <a:pt x="9723" y="3276"/>
                  <a:pt x="9755" y="3276"/>
                  <a:pt x="9787" y="3276"/>
                </a:cubicBezTo>
                <a:lnTo>
                  <a:pt x="11845" y="3497"/>
                </a:lnTo>
                <a:lnTo>
                  <a:pt x="12320" y="4828"/>
                </a:lnTo>
                <a:lnTo>
                  <a:pt x="10990" y="6253"/>
                </a:lnTo>
                <a:cubicBezTo>
                  <a:pt x="10958" y="6284"/>
                  <a:pt x="10927" y="6284"/>
                  <a:pt x="10927" y="6316"/>
                </a:cubicBezTo>
                <a:lnTo>
                  <a:pt x="10927" y="6633"/>
                </a:lnTo>
                <a:cubicBezTo>
                  <a:pt x="10927" y="6664"/>
                  <a:pt x="10927" y="6696"/>
                  <a:pt x="10958" y="6696"/>
                </a:cubicBezTo>
                <a:lnTo>
                  <a:pt x="12194" y="8248"/>
                </a:lnTo>
                <a:lnTo>
                  <a:pt x="11623" y="9515"/>
                </a:lnTo>
                <a:lnTo>
                  <a:pt x="9660" y="9578"/>
                </a:lnTo>
                <a:cubicBezTo>
                  <a:pt x="9628" y="9578"/>
                  <a:pt x="9597" y="9578"/>
                  <a:pt x="9565" y="9610"/>
                </a:cubicBezTo>
                <a:lnTo>
                  <a:pt x="9343" y="9800"/>
                </a:lnTo>
                <a:cubicBezTo>
                  <a:pt x="9343" y="9831"/>
                  <a:pt x="9312" y="9863"/>
                  <a:pt x="9312" y="9895"/>
                </a:cubicBezTo>
                <a:lnTo>
                  <a:pt x="9122" y="11858"/>
                </a:lnTo>
                <a:lnTo>
                  <a:pt x="7792" y="12333"/>
                </a:lnTo>
                <a:lnTo>
                  <a:pt x="6366" y="10971"/>
                </a:lnTo>
                <a:cubicBezTo>
                  <a:pt x="6335" y="10971"/>
                  <a:pt x="6303" y="10940"/>
                  <a:pt x="6271" y="10940"/>
                </a:cubicBezTo>
                <a:lnTo>
                  <a:pt x="5986" y="10940"/>
                </a:lnTo>
                <a:cubicBezTo>
                  <a:pt x="5955" y="10940"/>
                  <a:pt x="5923" y="10940"/>
                  <a:pt x="5891" y="10971"/>
                </a:cubicBezTo>
                <a:lnTo>
                  <a:pt x="4371" y="12206"/>
                </a:lnTo>
                <a:lnTo>
                  <a:pt x="3105" y="11636"/>
                </a:lnTo>
                <a:lnTo>
                  <a:pt x="3041" y="9673"/>
                </a:lnTo>
                <a:cubicBezTo>
                  <a:pt x="3041" y="9641"/>
                  <a:pt x="3010" y="9610"/>
                  <a:pt x="3010" y="9578"/>
                </a:cubicBezTo>
                <a:lnTo>
                  <a:pt x="2819" y="9356"/>
                </a:lnTo>
                <a:cubicBezTo>
                  <a:pt x="2788" y="9356"/>
                  <a:pt x="2756" y="9325"/>
                  <a:pt x="2724" y="9325"/>
                </a:cubicBezTo>
                <a:lnTo>
                  <a:pt x="761" y="9135"/>
                </a:lnTo>
                <a:lnTo>
                  <a:pt x="286" y="7804"/>
                </a:lnTo>
                <a:lnTo>
                  <a:pt x="1616" y="6379"/>
                </a:lnTo>
                <a:cubicBezTo>
                  <a:pt x="1648" y="6348"/>
                  <a:pt x="1648" y="6316"/>
                  <a:pt x="1648" y="6284"/>
                </a:cubicBezTo>
                <a:lnTo>
                  <a:pt x="1679" y="5999"/>
                </a:lnTo>
                <a:cubicBezTo>
                  <a:pt x="1679" y="5968"/>
                  <a:pt x="1679" y="5936"/>
                  <a:pt x="1648" y="5936"/>
                </a:cubicBezTo>
                <a:lnTo>
                  <a:pt x="413" y="4384"/>
                </a:lnTo>
                <a:lnTo>
                  <a:pt x="983" y="3117"/>
                </a:lnTo>
                <a:lnTo>
                  <a:pt x="3073" y="3054"/>
                </a:lnTo>
                <a:cubicBezTo>
                  <a:pt x="3105" y="3054"/>
                  <a:pt x="3105" y="3022"/>
                  <a:pt x="3136" y="3022"/>
                </a:cubicBezTo>
                <a:lnTo>
                  <a:pt x="3231" y="2927"/>
                </a:lnTo>
                <a:cubicBezTo>
                  <a:pt x="3263" y="2896"/>
                  <a:pt x="3263" y="2864"/>
                  <a:pt x="3263" y="2832"/>
                </a:cubicBezTo>
                <a:lnTo>
                  <a:pt x="3485" y="774"/>
                </a:lnTo>
                <a:lnTo>
                  <a:pt x="4815" y="299"/>
                </a:lnTo>
                <a:close/>
                <a:moveTo>
                  <a:pt x="4838" y="1"/>
                </a:moveTo>
                <a:cubicBezTo>
                  <a:pt x="4820" y="1"/>
                  <a:pt x="4802" y="5"/>
                  <a:pt x="4783" y="14"/>
                </a:cubicBezTo>
                <a:lnTo>
                  <a:pt x="3326" y="552"/>
                </a:lnTo>
                <a:cubicBezTo>
                  <a:pt x="3295" y="584"/>
                  <a:pt x="3263" y="616"/>
                  <a:pt x="3263" y="679"/>
                </a:cubicBezTo>
                <a:lnTo>
                  <a:pt x="3041" y="2769"/>
                </a:lnTo>
                <a:lnTo>
                  <a:pt x="3010" y="2801"/>
                </a:lnTo>
                <a:lnTo>
                  <a:pt x="888" y="2864"/>
                </a:lnTo>
                <a:cubicBezTo>
                  <a:pt x="856" y="2864"/>
                  <a:pt x="793" y="2896"/>
                  <a:pt x="793" y="2927"/>
                </a:cubicBezTo>
                <a:lnTo>
                  <a:pt x="128" y="4353"/>
                </a:lnTo>
                <a:cubicBezTo>
                  <a:pt x="128" y="4384"/>
                  <a:pt x="128" y="4448"/>
                  <a:pt x="159" y="4479"/>
                </a:cubicBezTo>
                <a:lnTo>
                  <a:pt x="1426" y="6031"/>
                </a:lnTo>
                <a:lnTo>
                  <a:pt x="1426" y="6221"/>
                </a:lnTo>
                <a:lnTo>
                  <a:pt x="33" y="7678"/>
                </a:lnTo>
                <a:cubicBezTo>
                  <a:pt x="1" y="7741"/>
                  <a:pt x="1" y="7773"/>
                  <a:pt x="1" y="7836"/>
                </a:cubicBezTo>
                <a:lnTo>
                  <a:pt x="571" y="9293"/>
                </a:lnTo>
                <a:cubicBezTo>
                  <a:pt x="571" y="9325"/>
                  <a:pt x="603" y="9356"/>
                  <a:pt x="666" y="9356"/>
                </a:cubicBezTo>
                <a:lnTo>
                  <a:pt x="2661" y="9578"/>
                </a:lnTo>
                <a:lnTo>
                  <a:pt x="2788" y="9705"/>
                </a:lnTo>
                <a:lnTo>
                  <a:pt x="2851" y="11731"/>
                </a:lnTo>
                <a:cubicBezTo>
                  <a:pt x="2851" y="11763"/>
                  <a:pt x="2883" y="11826"/>
                  <a:pt x="2915" y="11826"/>
                </a:cubicBezTo>
                <a:lnTo>
                  <a:pt x="4340" y="12491"/>
                </a:lnTo>
                <a:cubicBezTo>
                  <a:pt x="4371" y="12491"/>
                  <a:pt x="4435" y="12491"/>
                  <a:pt x="4466" y="12460"/>
                </a:cubicBezTo>
                <a:lnTo>
                  <a:pt x="6050" y="11193"/>
                </a:lnTo>
                <a:lnTo>
                  <a:pt x="6240" y="11193"/>
                </a:lnTo>
                <a:lnTo>
                  <a:pt x="7697" y="12586"/>
                </a:lnTo>
                <a:cubicBezTo>
                  <a:pt x="7697" y="12618"/>
                  <a:pt x="7728" y="12618"/>
                  <a:pt x="7760" y="12618"/>
                </a:cubicBezTo>
                <a:lnTo>
                  <a:pt x="7823" y="12618"/>
                </a:lnTo>
                <a:lnTo>
                  <a:pt x="9280" y="12080"/>
                </a:lnTo>
                <a:cubicBezTo>
                  <a:pt x="9343" y="12048"/>
                  <a:pt x="9375" y="12016"/>
                  <a:pt x="9375" y="11953"/>
                </a:cubicBezTo>
                <a:lnTo>
                  <a:pt x="9565" y="9958"/>
                </a:lnTo>
                <a:lnTo>
                  <a:pt x="9723" y="9831"/>
                </a:lnTo>
                <a:lnTo>
                  <a:pt x="11719" y="9768"/>
                </a:lnTo>
                <a:cubicBezTo>
                  <a:pt x="11782" y="9768"/>
                  <a:pt x="11814" y="9736"/>
                  <a:pt x="11845" y="9705"/>
                </a:cubicBezTo>
                <a:lnTo>
                  <a:pt x="12479" y="8279"/>
                </a:lnTo>
                <a:cubicBezTo>
                  <a:pt x="12510" y="8248"/>
                  <a:pt x="12510" y="8184"/>
                  <a:pt x="12479" y="8153"/>
                </a:cubicBezTo>
                <a:lnTo>
                  <a:pt x="11212" y="6569"/>
                </a:lnTo>
                <a:lnTo>
                  <a:pt x="11212" y="6379"/>
                </a:lnTo>
                <a:lnTo>
                  <a:pt x="12574" y="4923"/>
                </a:lnTo>
                <a:cubicBezTo>
                  <a:pt x="12605" y="4891"/>
                  <a:pt x="12637" y="4859"/>
                  <a:pt x="12605" y="4796"/>
                </a:cubicBezTo>
                <a:lnTo>
                  <a:pt x="12067" y="3339"/>
                </a:lnTo>
                <a:cubicBezTo>
                  <a:pt x="12035" y="3307"/>
                  <a:pt x="12004" y="3276"/>
                  <a:pt x="11972" y="3244"/>
                </a:cubicBezTo>
                <a:lnTo>
                  <a:pt x="9850" y="3022"/>
                </a:lnTo>
                <a:lnTo>
                  <a:pt x="9818" y="3022"/>
                </a:lnTo>
                <a:lnTo>
                  <a:pt x="9787" y="901"/>
                </a:lnTo>
                <a:cubicBezTo>
                  <a:pt x="9787" y="837"/>
                  <a:pt x="9755" y="806"/>
                  <a:pt x="9692" y="774"/>
                </a:cubicBezTo>
                <a:lnTo>
                  <a:pt x="8267" y="141"/>
                </a:lnTo>
                <a:cubicBezTo>
                  <a:pt x="8257" y="131"/>
                  <a:pt x="8245" y="127"/>
                  <a:pt x="8232" y="127"/>
                </a:cubicBezTo>
                <a:cubicBezTo>
                  <a:pt x="8201" y="127"/>
                  <a:pt x="8162" y="150"/>
                  <a:pt x="8140" y="172"/>
                </a:cubicBezTo>
                <a:lnTo>
                  <a:pt x="6493" y="1502"/>
                </a:lnTo>
                <a:lnTo>
                  <a:pt x="6461" y="1502"/>
                </a:lnTo>
                <a:lnTo>
                  <a:pt x="4941" y="46"/>
                </a:lnTo>
                <a:cubicBezTo>
                  <a:pt x="4919" y="23"/>
                  <a:pt x="4881" y="1"/>
                  <a:pt x="483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18;p15">
            <a:extLst>
              <a:ext uri="{FF2B5EF4-FFF2-40B4-BE49-F238E27FC236}">
                <a16:creationId xmlns:a16="http://schemas.microsoft.com/office/drawing/2014/main" id="{57EC4F8B-5E77-2E97-3538-E4BA4D1BBA98}"/>
              </a:ext>
            </a:extLst>
          </p:cNvPr>
          <p:cNvSpPr txBox="1"/>
          <p:nvPr/>
        </p:nvSpPr>
        <p:spPr>
          <a:xfrm>
            <a:off x="-181052" y="511363"/>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IMPLEMENTATION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9" name="Google Shape;697;p43">
            <a:extLst>
              <a:ext uri="{FF2B5EF4-FFF2-40B4-BE49-F238E27FC236}">
                <a16:creationId xmlns:a16="http://schemas.microsoft.com/office/drawing/2014/main" id="{C4530E47-ED7C-528C-DDE7-C111A45A550A}"/>
              </a:ext>
            </a:extLst>
          </p:cNvPr>
          <p:cNvSpPr txBox="1">
            <a:spLocks/>
          </p:cNvSpPr>
          <p:nvPr/>
        </p:nvSpPr>
        <p:spPr>
          <a:xfrm>
            <a:off x="5570482" y="2262632"/>
            <a:ext cx="2903671" cy="12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r"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4000" dirty="0">
                <a:solidFill>
                  <a:srgbClr val="222831"/>
                </a:solidFill>
                <a:latin typeface="Fira Sans SemiBold"/>
              </a:rPr>
              <a:t>TESTING</a:t>
            </a:r>
          </a:p>
        </p:txBody>
      </p:sp>
      <p:sp>
        <p:nvSpPr>
          <p:cNvPr id="10" name="Google Shape;699;p43">
            <a:extLst>
              <a:ext uri="{FF2B5EF4-FFF2-40B4-BE49-F238E27FC236}">
                <a16:creationId xmlns:a16="http://schemas.microsoft.com/office/drawing/2014/main" id="{87CA014F-7620-E9A8-D0D9-4A494E49C8E9}"/>
              </a:ext>
            </a:extLst>
          </p:cNvPr>
          <p:cNvSpPr txBox="1">
            <a:spLocks/>
          </p:cNvSpPr>
          <p:nvPr/>
        </p:nvSpPr>
        <p:spPr>
          <a:xfrm>
            <a:off x="6725025" y="106118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r" defTabSz="914400" rtl="0" eaLnBrk="1" fontAlgn="auto" latinLnBrk="0" hangingPunct="1">
              <a:lnSpc>
                <a:spcPct val="115000"/>
              </a:lnSpc>
              <a:spcBef>
                <a:spcPts val="0"/>
              </a:spcBef>
              <a:spcAft>
                <a:spcPts val="0"/>
              </a:spcAft>
              <a:buClr>
                <a:srgbClr val="272753"/>
              </a:buClr>
              <a:buSzPts val="5500"/>
              <a:buFont typeface="Oswald"/>
              <a:buNone/>
              <a:tabLst/>
              <a:defRPr/>
            </a:pPr>
            <a:r>
              <a:rPr kumimoji="0" lang="en" sz="10400" b="0" i="0" u="none" strike="noStrike" kern="0" cap="none" spc="0" normalizeH="0" baseline="0" noProof="0" dirty="0">
                <a:ln>
                  <a:noFill/>
                </a:ln>
                <a:solidFill>
                  <a:srgbClr val="F2A365"/>
                </a:solidFill>
                <a:effectLst/>
                <a:uLnTx/>
                <a:uFillTx/>
                <a:latin typeface="Oswald"/>
                <a:sym typeface="Oswald"/>
              </a:rPr>
              <a:t>07</a:t>
            </a:r>
          </a:p>
        </p:txBody>
      </p:sp>
      <p:grpSp>
        <p:nvGrpSpPr>
          <p:cNvPr id="24" name="Google Shape;4985;p42">
            <a:extLst>
              <a:ext uri="{FF2B5EF4-FFF2-40B4-BE49-F238E27FC236}">
                <a16:creationId xmlns:a16="http://schemas.microsoft.com/office/drawing/2014/main" id="{974467DF-7CAF-19F9-A4CC-BD0C6C870A3C}"/>
              </a:ext>
            </a:extLst>
          </p:cNvPr>
          <p:cNvGrpSpPr/>
          <p:nvPr/>
        </p:nvGrpSpPr>
        <p:grpSpPr>
          <a:xfrm flipH="1">
            <a:off x="-956441" y="977106"/>
            <a:ext cx="3710152" cy="3465547"/>
            <a:chOff x="2254650" y="1683750"/>
            <a:chExt cx="3092500" cy="2851800"/>
          </a:xfrm>
        </p:grpSpPr>
        <p:sp>
          <p:nvSpPr>
            <p:cNvPr id="25" name="Google Shape;4986;p42">
              <a:extLst>
                <a:ext uri="{FF2B5EF4-FFF2-40B4-BE49-F238E27FC236}">
                  <a16:creationId xmlns:a16="http://schemas.microsoft.com/office/drawing/2014/main" id="{FD37E153-D415-25C2-B064-1842D3904534}"/>
                </a:ext>
              </a:extLst>
            </p:cNvPr>
            <p:cNvSpPr/>
            <p:nvPr/>
          </p:nvSpPr>
          <p:spPr>
            <a:xfrm>
              <a:off x="4309175" y="3160300"/>
              <a:ext cx="462400" cy="13500"/>
            </a:xfrm>
            <a:custGeom>
              <a:avLst/>
              <a:gdLst/>
              <a:ahLst/>
              <a:cxnLst/>
              <a:rect l="l" t="t" r="r" b="b"/>
              <a:pathLst>
                <a:path w="18496" h="540" extrusionOk="0">
                  <a:moveTo>
                    <a:pt x="285" y="1"/>
                  </a:moveTo>
                  <a:cubicBezTo>
                    <a:pt x="127" y="1"/>
                    <a:pt x="0" y="128"/>
                    <a:pt x="0" y="254"/>
                  </a:cubicBezTo>
                  <a:cubicBezTo>
                    <a:pt x="0" y="413"/>
                    <a:pt x="127" y="539"/>
                    <a:pt x="285" y="539"/>
                  </a:cubicBezTo>
                  <a:lnTo>
                    <a:pt x="18210" y="539"/>
                  </a:lnTo>
                  <a:cubicBezTo>
                    <a:pt x="18368" y="539"/>
                    <a:pt x="18495" y="413"/>
                    <a:pt x="18495" y="254"/>
                  </a:cubicBezTo>
                  <a:cubicBezTo>
                    <a:pt x="18495" y="128"/>
                    <a:pt x="18368" y="1"/>
                    <a:pt x="1821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87;p42">
              <a:extLst>
                <a:ext uri="{FF2B5EF4-FFF2-40B4-BE49-F238E27FC236}">
                  <a16:creationId xmlns:a16="http://schemas.microsoft.com/office/drawing/2014/main" id="{26DD6175-1DCD-84C6-CB78-9959A7D9A759}"/>
                </a:ext>
              </a:extLst>
            </p:cNvPr>
            <p:cNvSpPr/>
            <p:nvPr/>
          </p:nvSpPr>
          <p:spPr>
            <a:xfrm>
              <a:off x="2830225" y="3160300"/>
              <a:ext cx="463175" cy="13500"/>
            </a:xfrm>
            <a:custGeom>
              <a:avLst/>
              <a:gdLst/>
              <a:ahLst/>
              <a:cxnLst/>
              <a:rect l="l" t="t" r="r" b="b"/>
              <a:pathLst>
                <a:path w="18527" h="540" extrusionOk="0">
                  <a:moveTo>
                    <a:pt x="286" y="1"/>
                  </a:moveTo>
                  <a:cubicBezTo>
                    <a:pt x="127" y="1"/>
                    <a:pt x="1" y="128"/>
                    <a:pt x="1" y="254"/>
                  </a:cubicBezTo>
                  <a:cubicBezTo>
                    <a:pt x="1" y="413"/>
                    <a:pt x="127" y="539"/>
                    <a:pt x="286" y="539"/>
                  </a:cubicBezTo>
                  <a:lnTo>
                    <a:pt x="18242" y="539"/>
                  </a:lnTo>
                  <a:cubicBezTo>
                    <a:pt x="18400" y="539"/>
                    <a:pt x="18527" y="413"/>
                    <a:pt x="18527" y="254"/>
                  </a:cubicBezTo>
                  <a:cubicBezTo>
                    <a:pt x="18527" y="128"/>
                    <a:pt x="18400" y="1"/>
                    <a:pt x="1824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88;p42">
              <a:extLst>
                <a:ext uri="{FF2B5EF4-FFF2-40B4-BE49-F238E27FC236}">
                  <a16:creationId xmlns:a16="http://schemas.microsoft.com/office/drawing/2014/main" id="{641C0F30-A46D-B3E3-AA2C-58DA081ADB9E}"/>
                </a:ext>
              </a:extLst>
            </p:cNvPr>
            <p:cNvSpPr/>
            <p:nvPr/>
          </p:nvSpPr>
          <p:spPr>
            <a:xfrm>
              <a:off x="4005950" y="3425525"/>
              <a:ext cx="176575" cy="1005525"/>
            </a:xfrm>
            <a:custGeom>
              <a:avLst/>
              <a:gdLst/>
              <a:ahLst/>
              <a:cxnLst/>
              <a:rect l="l" t="t" r="r" b="b"/>
              <a:pathLst>
                <a:path w="7063" h="40221" extrusionOk="0">
                  <a:moveTo>
                    <a:pt x="285" y="1"/>
                  </a:moveTo>
                  <a:cubicBezTo>
                    <a:pt x="127" y="1"/>
                    <a:pt x="0" y="128"/>
                    <a:pt x="0" y="286"/>
                  </a:cubicBezTo>
                  <a:lnTo>
                    <a:pt x="0" y="15899"/>
                  </a:lnTo>
                  <a:cubicBezTo>
                    <a:pt x="0" y="15994"/>
                    <a:pt x="32" y="16057"/>
                    <a:pt x="95" y="16120"/>
                  </a:cubicBezTo>
                  <a:lnTo>
                    <a:pt x="6492" y="22518"/>
                  </a:lnTo>
                  <a:lnTo>
                    <a:pt x="6492" y="39935"/>
                  </a:lnTo>
                  <a:cubicBezTo>
                    <a:pt x="6492" y="40094"/>
                    <a:pt x="6619" y="40220"/>
                    <a:pt x="6777" y="40220"/>
                  </a:cubicBezTo>
                  <a:cubicBezTo>
                    <a:pt x="6936" y="40220"/>
                    <a:pt x="7062" y="40094"/>
                    <a:pt x="7062" y="39935"/>
                  </a:cubicBezTo>
                  <a:lnTo>
                    <a:pt x="7062" y="22391"/>
                  </a:lnTo>
                  <a:cubicBezTo>
                    <a:pt x="7062" y="22328"/>
                    <a:pt x="7031" y="22264"/>
                    <a:pt x="6967" y="22201"/>
                  </a:cubicBezTo>
                  <a:lnTo>
                    <a:pt x="570" y="15804"/>
                  </a:lnTo>
                  <a:lnTo>
                    <a:pt x="570" y="286"/>
                  </a:lnTo>
                  <a:cubicBezTo>
                    <a:pt x="570" y="128"/>
                    <a:pt x="443"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89;p42">
              <a:extLst>
                <a:ext uri="{FF2B5EF4-FFF2-40B4-BE49-F238E27FC236}">
                  <a16:creationId xmlns:a16="http://schemas.microsoft.com/office/drawing/2014/main" id="{EA5254C1-45D7-FA61-7872-463F8A959708}"/>
                </a:ext>
              </a:extLst>
            </p:cNvPr>
            <p:cNvSpPr/>
            <p:nvPr/>
          </p:nvSpPr>
          <p:spPr>
            <a:xfrm>
              <a:off x="3904600" y="3510250"/>
              <a:ext cx="114825" cy="844000"/>
            </a:xfrm>
            <a:custGeom>
              <a:avLst/>
              <a:gdLst/>
              <a:ahLst/>
              <a:cxnLst/>
              <a:rect l="l" t="t" r="r" b="b"/>
              <a:pathLst>
                <a:path w="4593" h="33760" extrusionOk="0">
                  <a:moveTo>
                    <a:pt x="285" y="1"/>
                  </a:moveTo>
                  <a:cubicBezTo>
                    <a:pt x="127" y="1"/>
                    <a:pt x="0" y="127"/>
                    <a:pt x="0" y="286"/>
                  </a:cubicBezTo>
                  <a:lnTo>
                    <a:pt x="0" y="22454"/>
                  </a:lnTo>
                  <a:cubicBezTo>
                    <a:pt x="0" y="22549"/>
                    <a:pt x="32" y="22612"/>
                    <a:pt x="64" y="22644"/>
                  </a:cubicBezTo>
                  <a:lnTo>
                    <a:pt x="4022" y="26602"/>
                  </a:lnTo>
                  <a:lnTo>
                    <a:pt x="4022" y="33475"/>
                  </a:lnTo>
                  <a:cubicBezTo>
                    <a:pt x="4022" y="33633"/>
                    <a:pt x="4149" y="33760"/>
                    <a:pt x="4307" y="33760"/>
                  </a:cubicBezTo>
                  <a:cubicBezTo>
                    <a:pt x="4466" y="33760"/>
                    <a:pt x="4592" y="33633"/>
                    <a:pt x="4592" y="33475"/>
                  </a:cubicBezTo>
                  <a:lnTo>
                    <a:pt x="4592" y="26476"/>
                  </a:lnTo>
                  <a:cubicBezTo>
                    <a:pt x="4592" y="26412"/>
                    <a:pt x="4561" y="26349"/>
                    <a:pt x="4497" y="26286"/>
                  </a:cubicBezTo>
                  <a:lnTo>
                    <a:pt x="539" y="22359"/>
                  </a:lnTo>
                  <a:lnTo>
                    <a:pt x="539" y="286"/>
                  </a:lnTo>
                  <a:cubicBezTo>
                    <a:pt x="539" y="127"/>
                    <a:pt x="412"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90;p42">
              <a:extLst>
                <a:ext uri="{FF2B5EF4-FFF2-40B4-BE49-F238E27FC236}">
                  <a16:creationId xmlns:a16="http://schemas.microsoft.com/office/drawing/2014/main" id="{838369CD-C9B0-B5BC-DF02-1C9C7B29B1B9}"/>
                </a:ext>
              </a:extLst>
            </p:cNvPr>
            <p:cNvSpPr/>
            <p:nvPr/>
          </p:nvSpPr>
          <p:spPr>
            <a:xfrm>
              <a:off x="4290175" y="3540325"/>
              <a:ext cx="932675" cy="570075"/>
            </a:xfrm>
            <a:custGeom>
              <a:avLst/>
              <a:gdLst/>
              <a:ahLst/>
              <a:cxnLst/>
              <a:rect l="l" t="t" r="r" b="b"/>
              <a:pathLst>
                <a:path w="37307" h="22803" extrusionOk="0">
                  <a:moveTo>
                    <a:pt x="313" y="1"/>
                  </a:moveTo>
                  <a:cubicBezTo>
                    <a:pt x="238" y="1"/>
                    <a:pt x="159" y="33"/>
                    <a:pt x="95" y="96"/>
                  </a:cubicBezTo>
                  <a:cubicBezTo>
                    <a:pt x="0" y="191"/>
                    <a:pt x="0" y="381"/>
                    <a:pt x="95" y="476"/>
                  </a:cubicBezTo>
                  <a:lnTo>
                    <a:pt x="9026" y="9375"/>
                  </a:lnTo>
                  <a:cubicBezTo>
                    <a:pt x="9058" y="9438"/>
                    <a:pt x="9121" y="9470"/>
                    <a:pt x="9216" y="9470"/>
                  </a:cubicBezTo>
                  <a:lnTo>
                    <a:pt x="23562" y="9470"/>
                  </a:lnTo>
                  <a:lnTo>
                    <a:pt x="36800" y="22708"/>
                  </a:lnTo>
                  <a:cubicBezTo>
                    <a:pt x="36863" y="22771"/>
                    <a:pt x="36926" y="22803"/>
                    <a:pt x="36990" y="22803"/>
                  </a:cubicBezTo>
                  <a:cubicBezTo>
                    <a:pt x="37085" y="22803"/>
                    <a:pt x="37148" y="22771"/>
                    <a:pt x="37211" y="22739"/>
                  </a:cubicBezTo>
                  <a:cubicBezTo>
                    <a:pt x="37306" y="22613"/>
                    <a:pt x="37306" y="22454"/>
                    <a:pt x="37211" y="22327"/>
                  </a:cubicBezTo>
                  <a:lnTo>
                    <a:pt x="23879" y="8995"/>
                  </a:lnTo>
                  <a:cubicBezTo>
                    <a:pt x="23815" y="8932"/>
                    <a:pt x="23752" y="8900"/>
                    <a:pt x="23657" y="8900"/>
                  </a:cubicBezTo>
                  <a:lnTo>
                    <a:pt x="9343" y="8900"/>
                  </a:lnTo>
                  <a:lnTo>
                    <a:pt x="507" y="96"/>
                  </a:lnTo>
                  <a:cubicBezTo>
                    <a:pt x="459" y="33"/>
                    <a:pt x="388" y="1"/>
                    <a:pt x="31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91;p42">
              <a:extLst>
                <a:ext uri="{FF2B5EF4-FFF2-40B4-BE49-F238E27FC236}">
                  <a16:creationId xmlns:a16="http://schemas.microsoft.com/office/drawing/2014/main" id="{BE1ADF41-3950-DA61-13C7-C5529BAA4339}"/>
                </a:ext>
              </a:extLst>
            </p:cNvPr>
            <p:cNvSpPr/>
            <p:nvPr/>
          </p:nvSpPr>
          <p:spPr>
            <a:xfrm>
              <a:off x="4233175" y="3427125"/>
              <a:ext cx="281075" cy="635775"/>
            </a:xfrm>
            <a:custGeom>
              <a:avLst/>
              <a:gdLst/>
              <a:ahLst/>
              <a:cxnLst/>
              <a:rect l="l" t="t" r="r" b="b"/>
              <a:pathLst>
                <a:path w="11243" h="25431" extrusionOk="0">
                  <a:moveTo>
                    <a:pt x="285" y="0"/>
                  </a:moveTo>
                  <a:cubicBezTo>
                    <a:pt x="127" y="0"/>
                    <a:pt x="0" y="127"/>
                    <a:pt x="0" y="254"/>
                  </a:cubicBezTo>
                  <a:lnTo>
                    <a:pt x="0" y="17418"/>
                  </a:lnTo>
                  <a:cubicBezTo>
                    <a:pt x="0" y="17513"/>
                    <a:pt x="32" y="17608"/>
                    <a:pt x="127" y="17640"/>
                  </a:cubicBezTo>
                  <a:lnTo>
                    <a:pt x="10736" y="25367"/>
                  </a:lnTo>
                  <a:cubicBezTo>
                    <a:pt x="10799" y="25399"/>
                    <a:pt x="10863" y="25430"/>
                    <a:pt x="10926" y="25430"/>
                  </a:cubicBezTo>
                  <a:cubicBezTo>
                    <a:pt x="10989" y="25430"/>
                    <a:pt x="11084" y="25367"/>
                    <a:pt x="11148" y="25304"/>
                  </a:cubicBezTo>
                  <a:cubicBezTo>
                    <a:pt x="11243" y="25177"/>
                    <a:pt x="11211" y="24987"/>
                    <a:pt x="11084" y="24892"/>
                  </a:cubicBezTo>
                  <a:lnTo>
                    <a:pt x="570" y="17291"/>
                  </a:lnTo>
                  <a:lnTo>
                    <a:pt x="570" y="254"/>
                  </a:lnTo>
                  <a:cubicBezTo>
                    <a:pt x="570" y="127"/>
                    <a:pt x="443" y="0"/>
                    <a:pt x="28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92;p42">
              <a:extLst>
                <a:ext uri="{FF2B5EF4-FFF2-40B4-BE49-F238E27FC236}">
                  <a16:creationId xmlns:a16="http://schemas.microsoft.com/office/drawing/2014/main" id="{855EA93C-4E7E-CC80-8EA7-836AE7BBA329}"/>
                </a:ext>
              </a:extLst>
            </p:cNvPr>
            <p:cNvSpPr/>
            <p:nvPr/>
          </p:nvSpPr>
          <p:spPr>
            <a:xfrm>
              <a:off x="3904600" y="1880875"/>
              <a:ext cx="148875" cy="861425"/>
            </a:xfrm>
            <a:custGeom>
              <a:avLst/>
              <a:gdLst/>
              <a:ahLst/>
              <a:cxnLst/>
              <a:rect l="l" t="t" r="r" b="b"/>
              <a:pathLst>
                <a:path w="5955" h="34457" extrusionOk="0">
                  <a:moveTo>
                    <a:pt x="5669" y="1"/>
                  </a:moveTo>
                  <a:cubicBezTo>
                    <a:pt x="5543" y="1"/>
                    <a:pt x="5416" y="128"/>
                    <a:pt x="5416" y="286"/>
                  </a:cubicBezTo>
                  <a:lnTo>
                    <a:pt x="5416" y="10990"/>
                  </a:lnTo>
                  <a:lnTo>
                    <a:pt x="64" y="16310"/>
                  </a:lnTo>
                  <a:cubicBezTo>
                    <a:pt x="32" y="16374"/>
                    <a:pt x="0" y="16437"/>
                    <a:pt x="0" y="16500"/>
                  </a:cubicBezTo>
                  <a:lnTo>
                    <a:pt x="0" y="34172"/>
                  </a:lnTo>
                  <a:cubicBezTo>
                    <a:pt x="0" y="34330"/>
                    <a:pt x="127" y="34457"/>
                    <a:pt x="285" y="34457"/>
                  </a:cubicBezTo>
                  <a:cubicBezTo>
                    <a:pt x="444" y="34457"/>
                    <a:pt x="571" y="34330"/>
                    <a:pt x="571" y="34172"/>
                  </a:cubicBezTo>
                  <a:lnTo>
                    <a:pt x="571" y="16627"/>
                  </a:lnTo>
                  <a:lnTo>
                    <a:pt x="5891" y="11307"/>
                  </a:lnTo>
                  <a:cubicBezTo>
                    <a:pt x="5923" y="11275"/>
                    <a:pt x="5954" y="11180"/>
                    <a:pt x="5954" y="11117"/>
                  </a:cubicBezTo>
                  <a:lnTo>
                    <a:pt x="5954" y="286"/>
                  </a:lnTo>
                  <a:cubicBezTo>
                    <a:pt x="5954" y="128"/>
                    <a:pt x="5828" y="1"/>
                    <a:pt x="566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993;p42">
              <a:extLst>
                <a:ext uri="{FF2B5EF4-FFF2-40B4-BE49-F238E27FC236}">
                  <a16:creationId xmlns:a16="http://schemas.microsoft.com/office/drawing/2014/main" id="{959B19C2-A4FD-56A5-E811-88DDCBDC1EA9}"/>
                </a:ext>
              </a:extLst>
            </p:cNvPr>
            <p:cNvSpPr/>
            <p:nvPr/>
          </p:nvSpPr>
          <p:spPr>
            <a:xfrm>
              <a:off x="4233175" y="2176200"/>
              <a:ext cx="346800" cy="665850"/>
            </a:xfrm>
            <a:custGeom>
              <a:avLst/>
              <a:gdLst/>
              <a:ahLst/>
              <a:cxnLst/>
              <a:rect l="l" t="t" r="r" b="b"/>
              <a:pathLst>
                <a:path w="13872" h="26634" extrusionOk="0">
                  <a:moveTo>
                    <a:pt x="13570" y="0"/>
                  </a:moveTo>
                  <a:cubicBezTo>
                    <a:pt x="13499" y="0"/>
                    <a:pt x="13428" y="32"/>
                    <a:pt x="13364" y="95"/>
                  </a:cubicBezTo>
                  <a:lnTo>
                    <a:pt x="95" y="13365"/>
                  </a:lnTo>
                  <a:cubicBezTo>
                    <a:pt x="32" y="13428"/>
                    <a:pt x="0" y="13491"/>
                    <a:pt x="0" y="13586"/>
                  </a:cubicBezTo>
                  <a:lnTo>
                    <a:pt x="0" y="26349"/>
                  </a:lnTo>
                  <a:cubicBezTo>
                    <a:pt x="0" y="26507"/>
                    <a:pt x="127" y="26634"/>
                    <a:pt x="285" y="26634"/>
                  </a:cubicBezTo>
                  <a:cubicBezTo>
                    <a:pt x="443" y="26634"/>
                    <a:pt x="570" y="26507"/>
                    <a:pt x="570" y="26349"/>
                  </a:cubicBezTo>
                  <a:lnTo>
                    <a:pt x="570" y="13681"/>
                  </a:lnTo>
                  <a:lnTo>
                    <a:pt x="13776" y="475"/>
                  </a:lnTo>
                  <a:cubicBezTo>
                    <a:pt x="13871" y="380"/>
                    <a:pt x="13871" y="190"/>
                    <a:pt x="13776" y="95"/>
                  </a:cubicBezTo>
                  <a:cubicBezTo>
                    <a:pt x="13713" y="32"/>
                    <a:pt x="13642" y="0"/>
                    <a:pt x="135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994;p42">
              <a:extLst>
                <a:ext uri="{FF2B5EF4-FFF2-40B4-BE49-F238E27FC236}">
                  <a16:creationId xmlns:a16="http://schemas.microsoft.com/office/drawing/2014/main" id="{DB3809A7-61E7-F7CD-E956-6ECBA4B9E5A6}"/>
                </a:ext>
              </a:extLst>
            </p:cNvPr>
            <p:cNvSpPr/>
            <p:nvPr/>
          </p:nvSpPr>
          <p:spPr>
            <a:xfrm>
              <a:off x="5108825" y="2237950"/>
              <a:ext cx="71275" cy="71275"/>
            </a:xfrm>
            <a:custGeom>
              <a:avLst/>
              <a:gdLst/>
              <a:ahLst/>
              <a:cxnLst/>
              <a:rect l="l" t="t" r="r" b="b"/>
              <a:pathLst>
                <a:path w="2851" h="2851" extrusionOk="0">
                  <a:moveTo>
                    <a:pt x="1425" y="571"/>
                  </a:moveTo>
                  <a:cubicBezTo>
                    <a:pt x="1900" y="571"/>
                    <a:pt x="2280" y="951"/>
                    <a:pt x="2280" y="1426"/>
                  </a:cubicBezTo>
                  <a:cubicBezTo>
                    <a:pt x="2280" y="1901"/>
                    <a:pt x="1900" y="2281"/>
                    <a:pt x="1425" y="2281"/>
                  </a:cubicBezTo>
                  <a:cubicBezTo>
                    <a:pt x="950" y="2281"/>
                    <a:pt x="570" y="1901"/>
                    <a:pt x="570" y="1426"/>
                  </a:cubicBezTo>
                  <a:cubicBezTo>
                    <a:pt x="570" y="951"/>
                    <a:pt x="950" y="571"/>
                    <a:pt x="1425" y="571"/>
                  </a:cubicBezTo>
                  <a:close/>
                  <a:moveTo>
                    <a:pt x="1425" y="1"/>
                  </a:moveTo>
                  <a:cubicBezTo>
                    <a:pt x="633" y="1"/>
                    <a:pt x="0" y="634"/>
                    <a:pt x="0" y="1426"/>
                  </a:cubicBezTo>
                  <a:cubicBezTo>
                    <a:pt x="0" y="2186"/>
                    <a:pt x="633" y="2851"/>
                    <a:pt x="1425" y="2851"/>
                  </a:cubicBezTo>
                  <a:cubicBezTo>
                    <a:pt x="2217" y="2851"/>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995;p42">
              <a:extLst>
                <a:ext uri="{FF2B5EF4-FFF2-40B4-BE49-F238E27FC236}">
                  <a16:creationId xmlns:a16="http://schemas.microsoft.com/office/drawing/2014/main" id="{EBE3E728-8AE4-97DF-9177-51C602E067D6}"/>
                </a:ext>
              </a:extLst>
            </p:cNvPr>
            <p:cNvSpPr/>
            <p:nvPr/>
          </p:nvSpPr>
          <p:spPr>
            <a:xfrm>
              <a:off x="5276650" y="2236375"/>
              <a:ext cx="70500" cy="71275"/>
            </a:xfrm>
            <a:custGeom>
              <a:avLst/>
              <a:gdLst/>
              <a:ahLst/>
              <a:cxnLst/>
              <a:rect l="l" t="t" r="r" b="b"/>
              <a:pathLst>
                <a:path w="2820" h="2851" extrusionOk="0">
                  <a:moveTo>
                    <a:pt x="1394" y="570"/>
                  </a:moveTo>
                  <a:cubicBezTo>
                    <a:pt x="1869" y="570"/>
                    <a:pt x="2281" y="950"/>
                    <a:pt x="2249" y="1425"/>
                  </a:cubicBezTo>
                  <a:cubicBezTo>
                    <a:pt x="2249" y="1900"/>
                    <a:pt x="1869" y="2280"/>
                    <a:pt x="1394" y="2280"/>
                  </a:cubicBezTo>
                  <a:cubicBezTo>
                    <a:pt x="951" y="2280"/>
                    <a:pt x="539" y="1900"/>
                    <a:pt x="539" y="1425"/>
                  </a:cubicBezTo>
                  <a:cubicBezTo>
                    <a:pt x="539" y="950"/>
                    <a:pt x="951" y="570"/>
                    <a:pt x="1394" y="570"/>
                  </a:cubicBezTo>
                  <a:close/>
                  <a:moveTo>
                    <a:pt x="1394" y="0"/>
                  </a:moveTo>
                  <a:cubicBezTo>
                    <a:pt x="634" y="0"/>
                    <a:pt x="1" y="665"/>
                    <a:pt x="1" y="1425"/>
                  </a:cubicBezTo>
                  <a:cubicBezTo>
                    <a:pt x="1" y="2217"/>
                    <a:pt x="634" y="2850"/>
                    <a:pt x="1394" y="2850"/>
                  </a:cubicBezTo>
                  <a:cubicBezTo>
                    <a:pt x="2186" y="2850"/>
                    <a:pt x="2820" y="2217"/>
                    <a:pt x="2820" y="1425"/>
                  </a:cubicBezTo>
                  <a:cubicBezTo>
                    <a:pt x="2820" y="665"/>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996;p42">
              <a:extLst>
                <a:ext uri="{FF2B5EF4-FFF2-40B4-BE49-F238E27FC236}">
                  <a16:creationId xmlns:a16="http://schemas.microsoft.com/office/drawing/2014/main" id="{CEC22C55-B953-585A-E0A1-12F4F3927E7A}"/>
                </a:ext>
              </a:extLst>
            </p:cNvPr>
            <p:cNvSpPr/>
            <p:nvPr/>
          </p:nvSpPr>
          <p:spPr>
            <a:xfrm>
              <a:off x="4011475" y="1820725"/>
              <a:ext cx="70500" cy="71275"/>
            </a:xfrm>
            <a:custGeom>
              <a:avLst/>
              <a:gdLst/>
              <a:ahLst/>
              <a:cxnLst/>
              <a:rect l="l" t="t" r="r" b="b"/>
              <a:pathLst>
                <a:path w="2820" h="2851" extrusionOk="0">
                  <a:moveTo>
                    <a:pt x="1394" y="570"/>
                  </a:moveTo>
                  <a:cubicBezTo>
                    <a:pt x="1869" y="570"/>
                    <a:pt x="2249" y="950"/>
                    <a:pt x="2249" y="1425"/>
                  </a:cubicBezTo>
                  <a:cubicBezTo>
                    <a:pt x="2249" y="1900"/>
                    <a:pt x="1869" y="2280"/>
                    <a:pt x="1394" y="2280"/>
                  </a:cubicBezTo>
                  <a:cubicBezTo>
                    <a:pt x="919" y="2280"/>
                    <a:pt x="539" y="1900"/>
                    <a:pt x="539" y="1425"/>
                  </a:cubicBezTo>
                  <a:cubicBezTo>
                    <a:pt x="539" y="950"/>
                    <a:pt x="919" y="570"/>
                    <a:pt x="1394" y="570"/>
                  </a:cubicBezTo>
                  <a:close/>
                  <a:moveTo>
                    <a:pt x="1394" y="0"/>
                  </a:moveTo>
                  <a:cubicBezTo>
                    <a:pt x="634" y="0"/>
                    <a:pt x="1" y="633"/>
                    <a:pt x="1" y="1425"/>
                  </a:cubicBezTo>
                  <a:cubicBezTo>
                    <a:pt x="1" y="2217"/>
                    <a:pt x="634" y="2850"/>
                    <a:pt x="1394" y="2850"/>
                  </a:cubicBezTo>
                  <a:cubicBezTo>
                    <a:pt x="2186" y="2850"/>
                    <a:pt x="2819" y="2217"/>
                    <a:pt x="2819" y="1425"/>
                  </a:cubicBezTo>
                  <a:cubicBezTo>
                    <a:pt x="2819" y="633"/>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997;p42">
              <a:extLst>
                <a:ext uri="{FF2B5EF4-FFF2-40B4-BE49-F238E27FC236}">
                  <a16:creationId xmlns:a16="http://schemas.microsoft.com/office/drawing/2014/main" id="{0C636F12-B49D-25E0-1675-C3E4F9DD2246}"/>
                </a:ext>
              </a:extLst>
            </p:cNvPr>
            <p:cNvSpPr/>
            <p:nvPr/>
          </p:nvSpPr>
          <p:spPr>
            <a:xfrm>
              <a:off x="4158750" y="2252200"/>
              <a:ext cx="71275" cy="70500"/>
            </a:xfrm>
            <a:custGeom>
              <a:avLst/>
              <a:gdLst/>
              <a:ahLst/>
              <a:cxnLst/>
              <a:rect l="l" t="t" r="r" b="b"/>
              <a:pathLst>
                <a:path w="2851" h="2820" extrusionOk="0">
                  <a:moveTo>
                    <a:pt x="1425" y="571"/>
                  </a:moveTo>
                  <a:cubicBezTo>
                    <a:pt x="1900" y="571"/>
                    <a:pt x="2280" y="951"/>
                    <a:pt x="2280" y="1426"/>
                  </a:cubicBezTo>
                  <a:cubicBezTo>
                    <a:pt x="2280" y="1869"/>
                    <a:pt x="1900" y="2281"/>
                    <a:pt x="1425" y="2281"/>
                  </a:cubicBezTo>
                  <a:cubicBezTo>
                    <a:pt x="950" y="2281"/>
                    <a:pt x="570" y="1869"/>
                    <a:pt x="570" y="1426"/>
                  </a:cubicBezTo>
                  <a:cubicBezTo>
                    <a:pt x="570" y="951"/>
                    <a:pt x="950" y="571"/>
                    <a:pt x="1425" y="571"/>
                  </a:cubicBezTo>
                  <a:close/>
                  <a:moveTo>
                    <a:pt x="1425" y="1"/>
                  </a:moveTo>
                  <a:cubicBezTo>
                    <a:pt x="634" y="1"/>
                    <a:pt x="0" y="634"/>
                    <a:pt x="0" y="1426"/>
                  </a:cubicBezTo>
                  <a:cubicBezTo>
                    <a:pt x="0" y="2186"/>
                    <a:pt x="634" y="2819"/>
                    <a:pt x="1425" y="2819"/>
                  </a:cubicBezTo>
                  <a:cubicBezTo>
                    <a:pt x="2217" y="2819"/>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998;p42">
              <a:extLst>
                <a:ext uri="{FF2B5EF4-FFF2-40B4-BE49-F238E27FC236}">
                  <a16:creationId xmlns:a16="http://schemas.microsoft.com/office/drawing/2014/main" id="{ABABF516-5BDA-C0FB-D85D-70BD101DE513}"/>
                </a:ext>
              </a:extLst>
            </p:cNvPr>
            <p:cNvSpPr/>
            <p:nvPr/>
          </p:nvSpPr>
          <p:spPr>
            <a:xfrm>
              <a:off x="4638525" y="2792150"/>
              <a:ext cx="70500" cy="71300"/>
            </a:xfrm>
            <a:custGeom>
              <a:avLst/>
              <a:gdLst/>
              <a:ahLst/>
              <a:cxnLst/>
              <a:rect l="l" t="t" r="r" b="b"/>
              <a:pathLst>
                <a:path w="2820" h="2852" extrusionOk="0">
                  <a:moveTo>
                    <a:pt x="1394" y="571"/>
                  </a:moveTo>
                  <a:cubicBezTo>
                    <a:pt x="1869" y="571"/>
                    <a:pt x="2249" y="951"/>
                    <a:pt x="2249" y="1426"/>
                  </a:cubicBezTo>
                  <a:cubicBezTo>
                    <a:pt x="2249" y="1901"/>
                    <a:pt x="1869" y="2281"/>
                    <a:pt x="1394" y="2281"/>
                  </a:cubicBezTo>
                  <a:cubicBezTo>
                    <a:pt x="951" y="2281"/>
                    <a:pt x="539" y="1901"/>
                    <a:pt x="539" y="1426"/>
                  </a:cubicBezTo>
                  <a:cubicBezTo>
                    <a:pt x="539" y="951"/>
                    <a:pt x="951" y="571"/>
                    <a:pt x="1394" y="571"/>
                  </a:cubicBezTo>
                  <a:close/>
                  <a:moveTo>
                    <a:pt x="1394" y="1"/>
                  </a:moveTo>
                  <a:cubicBezTo>
                    <a:pt x="634" y="1"/>
                    <a:pt x="1" y="634"/>
                    <a:pt x="1" y="1426"/>
                  </a:cubicBezTo>
                  <a:cubicBezTo>
                    <a:pt x="1" y="2218"/>
                    <a:pt x="634" y="2851"/>
                    <a:pt x="1394" y="2851"/>
                  </a:cubicBezTo>
                  <a:cubicBezTo>
                    <a:pt x="2186" y="2851"/>
                    <a:pt x="2819" y="2218"/>
                    <a:pt x="2819" y="1426"/>
                  </a:cubicBezTo>
                  <a:cubicBezTo>
                    <a:pt x="2819" y="634"/>
                    <a:pt x="2186" y="1"/>
                    <a:pt x="139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999;p42">
              <a:extLst>
                <a:ext uri="{FF2B5EF4-FFF2-40B4-BE49-F238E27FC236}">
                  <a16:creationId xmlns:a16="http://schemas.microsoft.com/office/drawing/2014/main" id="{23AFD2DA-F9C0-EFB1-2E42-654828CC1F0E}"/>
                </a:ext>
              </a:extLst>
            </p:cNvPr>
            <p:cNvSpPr/>
            <p:nvPr/>
          </p:nvSpPr>
          <p:spPr>
            <a:xfrm>
              <a:off x="5262400" y="3606050"/>
              <a:ext cx="70500" cy="70475"/>
            </a:xfrm>
            <a:custGeom>
              <a:avLst/>
              <a:gdLst/>
              <a:ahLst/>
              <a:cxnLst/>
              <a:rect l="l" t="t" r="r" b="b"/>
              <a:pathLst>
                <a:path w="2820" h="2819" extrusionOk="0">
                  <a:moveTo>
                    <a:pt x="1394" y="539"/>
                  </a:moveTo>
                  <a:cubicBezTo>
                    <a:pt x="1869" y="539"/>
                    <a:pt x="2249" y="951"/>
                    <a:pt x="2249" y="1394"/>
                  </a:cubicBezTo>
                  <a:cubicBezTo>
                    <a:pt x="2249" y="1869"/>
                    <a:pt x="1869" y="2249"/>
                    <a:pt x="1394" y="2249"/>
                  </a:cubicBezTo>
                  <a:cubicBezTo>
                    <a:pt x="951" y="2249"/>
                    <a:pt x="539" y="1869"/>
                    <a:pt x="539" y="1394"/>
                  </a:cubicBezTo>
                  <a:cubicBezTo>
                    <a:pt x="539" y="951"/>
                    <a:pt x="951" y="539"/>
                    <a:pt x="1394" y="539"/>
                  </a:cubicBezTo>
                  <a:close/>
                  <a:moveTo>
                    <a:pt x="1394" y="0"/>
                  </a:moveTo>
                  <a:cubicBezTo>
                    <a:pt x="634" y="0"/>
                    <a:pt x="1" y="634"/>
                    <a:pt x="1" y="1394"/>
                  </a:cubicBezTo>
                  <a:cubicBezTo>
                    <a:pt x="1" y="2186"/>
                    <a:pt x="634" y="2819"/>
                    <a:pt x="1394" y="2819"/>
                  </a:cubicBezTo>
                  <a:cubicBezTo>
                    <a:pt x="2186" y="2819"/>
                    <a:pt x="2819" y="2186"/>
                    <a:pt x="2819" y="1394"/>
                  </a:cubicBezTo>
                  <a:cubicBezTo>
                    <a:pt x="2819" y="634"/>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000;p42">
              <a:extLst>
                <a:ext uri="{FF2B5EF4-FFF2-40B4-BE49-F238E27FC236}">
                  <a16:creationId xmlns:a16="http://schemas.microsoft.com/office/drawing/2014/main" id="{0801F29F-1AB7-8FEE-6ACA-F8C5B076B522}"/>
                </a:ext>
              </a:extLst>
            </p:cNvPr>
            <p:cNvSpPr/>
            <p:nvPr/>
          </p:nvSpPr>
          <p:spPr>
            <a:xfrm>
              <a:off x="5207775" y="4092950"/>
              <a:ext cx="71275" cy="71275"/>
            </a:xfrm>
            <a:custGeom>
              <a:avLst/>
              <a:gdLst/>
              <a:ahLst/>
              <a:cxnLst/>
              <a:rect l="l" t="t" r="r" b="b"/>
              <a:pathLst>
                <a:path w="2851" h="2851" extrusionOk="0">
                  <a:moveTo>
                    <a:pt x="1426" y="571"/>
                  </a:moveTo>
                  <a:cubicBezTo>
                    <a:pt x="1901" y="571"/>
                    <a:pt x="2281" y="951"/>
                    <a:pt x="2281" y="1426"/>
                  </a:cubicBezTo>
                  <a:cubicBezTo>
                    <a:pt x="2281" y="1901"/>
                    <a:pt x="1901" y="2281"/>
                    <a:pt x="1426" y="2281"/>
                  </a:cubicBezTo>
                  <a:cubicBezTo>
                    <a:pt x="951" y="2281"/>
                    <a:pt x="571" y="1901"/>
                    <a:pt x="571" y="1426"/>
                  </a:cubicBezTo>
                  <a:cubicBezTo>
                    <a:pt x="571" y="951"/>
                    <a:pt x="951" y="571"/>
                    <a:pt x="1426" y="571"/>
                  </a:cubicBezTo>
                  <a:close/>
                  <a:moveTo>
                    <a:pt x="1426" y="1"/>
                  </a:moveTo>
                  <a:cubicBezTo>
                    <a:pt x="666" y="1"/>
                    <a:pt x="1" y="634"/>
                    <a:pt x="1" y="1426"/>
                  </a:cubicBezTo>
                  <a:cubicBezTo>
                    <a:pt x="1" y="2218"/>
                    <a:pt x="634" y="2851"/>
                    <a:pt x="1426" y="2851"/>
                  </a:cubicBezTo>
                  <a:cubicBezTo>
                    <a:pt x="2218" y="2851"/>
                    <a:pt x="2851" y="2218"/>
                    <a:pt x="2851" y="1426"/>
                  </a:cubicBezTo>
                  <a:cubicBezTo>
                    <a:pt x="2851" y="634"/>
                    <a:pt x="2218" y="1"/>
                    <a:pt x="14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001;p42">
              <a:extLst>
                <a:ext uri="{FF2B5EF4-FFF2-40B4-BE49-F238E27FC236}">
                  <a16:creationId xmlns:a16="http://schemas.microsoft.com/office/drawing/2014/main" id="{EBAAE5B0-682F-B094-A0F0-DBA2F5B41634}"/>
                </a:ext>
              </a:extLst>
            </p:cNvPr>
            <p:cNvSpPr/>
            <p:nvPr/>
          </p:nvSpPr>
          <p:spPr>
            <a:xfrm>
              <a:off x="4139750" y="4417575"/>
              <a:ext cx="71275" cy="70475"/>
            </a:xfrm>
            <a:custGeom>
              <a:avLst/>
              <a:gdLst/>
              <a:ahLst/>
              <a:cxnLst/>
              <a:rect l="l" t="t" r="r" b="b"/>
              <a:pathLst>
                <a:path w="2851" h="2819" extrusionOk="0">
                  <a:moveTo>
                    <a:pt x="1425" y="538"/>
                  </a:moveTo>
                  <a:cubicBezTo>
                    <a:pt x="1900" y="538"/>
                    <a:pt x="2280" y="918"/>
                    <a:pt x="2280" y="1393"/>
                  </a:cubicBezTo>
                  <a:cubicBezTo>
                    <a:pt x="2280" y="1869"/>
                    <a:pt x="1900" y="2249"/>
                    <a:pt x="1425" y="2249"/>
                  </a:cubicBezTo>
                  <a:cubicBezTo>
                    <a:pt x="950" y="2249"/>
                    <a:pt x="570" y="1869"/>
                    <a:pt x="570" y="1393"/>
                  </a:cubicBezTo>
                  <a:cubicBezTo>
                    <a:pt x="570" y="918"/>
                    <a:pt x="950" y="538"/>
                    <a:pt x="1425" y="538"/>
                  </a:cubicBezTo>
                  <a:close/>
                  <a:moveTo>
                    <a:pt x="1425" y="0"/>
                  </a:moveTo>
                  <a:cubicBezTo>
                    <a:pt x="634" y="0"/>
                    <a:pt x="0" y="633"/>
                    <a:pt x="0" y="1393"/>
                  </a:cubicBezTo>
                  <a:cubicBezTo>
                    <a:pt x="0" y="2185"/>
                    <a:pt x="634" y="2819"/>
                    <a:pt x="1425" y="2819"/>
                  </a:cubicBezTo>
                  <a:cubicBezTo>
                    <a:pt x="2185" y="2819"/>
                    <a:pt x="2850" y="2185"/>
                    <a:pt x="2850" y="1393"/>
                  </a:cubicBezTo>
                  <a:cubicBezTo>
                    <a:pt x="2850" y="633"/>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002;p42">
              <a:extLst>
                <a:ext uri="{FF2B5EF4-FFF2-40B4-BE49-F238E27FC236}">
                  <a16:creationId xmlns:a16="http://schemas.microsoft.com/office/drawing/2014/main" id="{EA807252-52A8-13D3-C1DE-3CE850F9F986}"/>
                </a:ext>
              </a:extLst>
            </p:cNvPr>
            <p:cNvSpPr/>
            <p:nvPr/>
          </p:nvSpPr>
          <p:spPr>
            <a:xfrm>
              <a:off x="3976650" y="4339975"/>
              <a:ext cx="71275" cy="71275"/>
            </a:xfrm>
            <a:custGeom>
              <a:avLst/>
              <a:gdLst/>
              <a:ahLst/>
              <a:cxnLst/>
              <a:rect l="l" t="t" r="r" b="b"/>
              <a:pathLst>
                <a:path w="2851" h="2851" extrusionOk="0">
                  <a:moveTo>
                    <a:pt x="1425" y="571"/>
                  </a:moveTo>
                  <a:cubicBezTo>
                    <a:pt x="1900" y="571"/>
                    <a:pt x="2281" y="951"/>
                    <a:pt x="2281" y="1426"/>
                  </a:cubicBezTo>
                  <a:cubicBezTo>
                    <a:pt x="2281" y="1901"/>
                    <a:pt x="1900" y="2281"/>
                    <a:pt x="1425" y="2281"/>
                  </a:cubicBezTo>
                  <a:cubicBezTo>
                    <a:pt x="950" y="2281"/>
                    <a:pt x="570" y="1901"/>
                    <a:pt x="570" y="1426"/>
                  </a:cubicBezTo>
                  <a:cubicBezTo>
                    <a:pt x="570" y="951"/>
                    <a:pt x="950" y="571"/>
                    <a:pt x="1425" y="571"/>
                  </a:cubicBezTo>
                  <a:close/>
                  <a:moveTo>
                    <a:pt x="1425" y="1"/>
                  </a:moveTo>
                  <a:cubicBezTo>
                    <a:pt x="634" y="1"/>
                    <a:pt x="0" y="634"/>
                    <a:pt x="0" y="1426"/>
                  </a:cubicBezTo>
                  <a:cubicBezTo>
                    <a:pt x="0" y="2217"/>
                    <a:pt x="634" y="2851"/>
                    <a:pt x="1425" y="2851"/>
                  </a:cubicBezTo>
                  <a:cubicBezTo>
                    <a:pt x="2186" y="2851"/>
                    <a:pt x="2851" y="2217"/>
                    <a:pt x="2819" y="1426"/>
                  </a:cubicBezTo>
                  <a:cubicBezTo>
                    <a:pt x="2819" y="634"/>
                    <a:pt x="2186"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003;p42">
              <a:extLst>
                <a:ext uri="{FF2B5EF4-FFF2-40B4-BE49-F238E27FC236}">
                  <a16:creationId xmlns:a16="http://schemas.microsoft.com/office/drawing/2014/main" id="{7CE96082-ADD9-72D4-AAF4-DB3BDDD56DFC}"/>
                </a:ext>
              </a:extLst>
            </p:cNvPr>
            <p:cNvSpPr/>
            <p:nvPr/>
          </p:nvSpPr>
          <p:spPr>
            <a:xfrm>
              <a:off x="4011475" y="2296550"/>
              <a:ext cx="169450" cy="445750"/>
            </a:xfrm>
            <a:custGeom>
              <a:avLst/>
              <a:gdLst/>
              <a:ahLst/>
              <a:cxnLst/>
              <a:rect l="l" t="t" r="r" b="b"/>
              <a:pathLst>
                <a:path w="6778" h="17830" extrusionOk="0">
                  <a:moveTo>
                    <a:pt x="6461" y="0"/>
                  </a:moveTo>
                  <a:cubicBezTo>
                    <a:pt x="6390" y="0"/>
                    <a:pt x="6319" y="32"/>
                    <a:pt x="6271" y="95"/>
                  </a:cubicBezTo>
                  <a:lnTo>
                    <a:pt x="96" y="6271"/>
                  </a:lnTo>
                  <a:cubicBezTo>
                    <a:pt x="32" y="6334"/>
                    <a:pt x="1" y="6397"/>
                    <a:pt x="1" y="6461"/>
                  </a:cubicBezTo>
                  <a:lnTo>
                    <a:pt x="1" y="17545"/>
                  </a:lnTo>
                  <a:cubicBezTo>
                    <a:pt x="1" y="17703"/>
                    <a:pt x="127" y="17830"/>
                    <a:pt x="286" y="17830"/>
                  </a:cubicBezTo>
                  <a:cubicBezTo>
                    <a:pt x="444" y="17830"/>
                    <a:pt x="571" y="17703"/>
                    <a:pt x="571" y="17545"/>
                  </a:cubicBezTo>
                  <a:lnTo>
                    <a:pt x="571" y="6587"/>
                  </a:lnTo>
                  <a:lnTo>
                    <a:pt x="6651" y="475"/>
                  </a:lnTo>
                  <a:cubicBezTo>
                    <a:pt x="6778" y="380"/>
                    <a:pt x="6778" y="190"/>
                    <a:pt x="6651" y="95"/>
                  </a:cubicBezTo>
                  <a:cubicBezTo>
                    <a:pt x="6604" y="32"/>
                    <a:pt x="6533" y="0"/>
                    <a:pt x="64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004;p42">
              <a:extLst>
                <a:ext uri="{FF2B5EF4-FFF2-40B4-BE49-F238E27FC236}">
                  <a16:creationId xmlns:a16="http://schemas.microsoft.com/office/drawing/2014/main" id="{ADF9A441-E584-BA3B-7946-C8FC590420D4}"/>
                </a:ext>
              </a:extLst>
            </p:cNvPr>
            <p:cNvSpPr/>
            <p:nvPr/>
          </p:nvSpPr>
          <p:spPr>
            <a:xfrm>
              <a:off x="4278300" y="2294750"/>
              <a:ext cx="855075" cy="509300"/>
            </a:xfrm>
            <a:custGeom>
              <a:avLst/>
              <a:gdLst/>
              <a:ahLst/>
              <a:cxnLst/>
              <a:rect l="l" t="t" r="r" b="b"/>
              <a:pathLst>
                <a:path w="34203" h="20372" extrusionOk="0">
                  <a:moveTo>
                    <a:pt x="33886" y="1"/>
                  </a:moveTo>
                  <a:cubicBezTo>
                    <a:pt x="33815" y="1"/>
                    <a:pt x="33744" y="25"/>
                    <a:pt x="33696" y="72"/>
                  </a:cubicBezTo>
                  <a:lnTo>
                    <a:pt x="23214" y="10586"/>
                  </a:lnTo>
                  <a:lnTo>
                    <a:pt x="9533" y="10586"/>
                  </a:lnTo>
                  <a:cubicBezTo>
                    <a:pt x="9469" y="10586"/>
                    <a:pt x="9374" y="10618"/>
                    <a:pt x="9343" y="10650"/>
                  </a:cubicBezTo>
                  <a:lnTo>
                    <a:pt x="95" y="19897"/>
                  </a:lnTo>
                  <a:cubicBezTo>
                    <a:pt x="0" y="19992"/>
                    <a:pt x="0" y="20182"/>
                    <a:pt x="95" y="20277"/>
                  </a:cubicBezTo>
                  <a:cubicBezTo>
                    <a:pt x="159" y="20340"/>
                    <a:pt x="222" y="20372"/>
                    <a:pt x="285" y="20372"/>
                  </a:cubicBezTo>
                  <a:cubicBezTo>
                    <a:pt x="380" y="20372"/>
                    <a:pt x="444" y="20340"/>
                    <a:pt x="507" y="20277"/>
                  </a:cubicBezTo>
                  <a:lnTo>
                    <a:pt x="9659" y="11125"/>
                  </a:lnTo>
                  <a:lnTo>
                    <a:pt x="23309" y="11125"/>
                  </a:lnTo>
                  <a:cubicBezTo>
                    <a:pt x="23404" y="11125"/>
                    <a:pt x="23467" y="11093"/>
                    <a:pt x="23499" y="11061"/>
                  </a:cubicBezTo>
                  <a:lnTo>
                    <a:pt x="34076" y="484"/>
                  </a:lnTo>
                  <a:cubicBezTo>
                    <a:pt x="34203" y="357"/>
                    <a:pt x="34203" y="199"/>
                    <a:pt x="34076" y="72"/>
                  </a:cubicBezTo>
                  <a:cubicBezTo>
                    <a:pt x="34029" y="25"/>
                    <a:pt x="33957" y="1"/>
                    <a:pt x="338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005;p42">
              <a:extLst>
                <a:ext uri="{FF2B5EF4-FFF2-40B4-BE49-F238E27FC236}">
                  <a16:creationId xmlns:a16="http://schemas.microsoft.com/office/drawing/2014/main" id="{DC999291-7316-D6AE-94D5-5934341A096C}"/>
                </a:ext>
              </a:extLst>
            </p:cNvPr>
            <p:cNvSpPr/>
            <p:nvPr/>
          </p:nvSpPr>
          <p:spPr>
            <a:xfrm>
              <a:off x="4283825" y="2280500"/>
              <a:ext cx="1007900" cy="682700"/>
            </a:xfrm>
            <a:custGeom>
              <a:avLst/>
              <a:gdLst/>
              <a:ahLst/>
              <a:cxnLst/>
              <a:rect l="l" t="t" r="r" b="b"/>
              <a:pathLst>
                <a:path w="40316" h="27308" extrusionOk="0">
                  <a:moveTo>
                    <a:pt x="39999" y="1"/>
                  </a:moveTo>
                  <a:cubicBezTo>
                    <a:pt x="39928" y="1"/>
                    <a:pt x="39856" y="25"/>
                    <a:pt x="39809" y="72"/>
                  </a:cubicBezTo>
                  <a:lnTo>
                    <a:pt x="23658" y="16223"/>
                  </a:lnTo>
                  <a:lnTo>
                    <a:pt x="10863" y="16223"/>
                  </a:lnTo>
                  <a:cubicBezTo>
                    <a:pt x="10768" y="16223"/>
                    <a:pt x="10705" y="16255"/>
                    <a:pt x="10673" y="16318"/>
                  </a:cubicBezTo>
                  <a:lnTo>
                    <a:pt x="128" y="26832"/>
                  </a:lnTo>
                  <a:cubicBezTo>
                    <a:pt x="1" y="26959"/>
                    <a:pt x="1" y="27117"/>
                    <a:pt x="128" y="27244"/>
                  </a:cubicBezTo>
                  <a:cubicBezTo>
                    <a:pt x="191" y="27276"/>
                    <a:pt x="254" y="27307"/>
                    <a:pt x="318" y="27307"/>
                  </a:cubicBezTo>
                  <a:cubicBezTo>
                    <a:pt x="381" y="27307"/>
                    <a:pt x="476" y="27276"/>
                    <a:pt x="508" y="27244"/>
                  </a:cubicBezTo>
                  <a:lnTo>
                    <a:pt x="10958" y="16793"/>
                  </a:lnTo>
                  <a:lnTo>
                    <a:pt x="23784" y="16793"/>
                  </a:lnTo>
                  <a:cubicBezTo>
                    <a:pt x="23848" y="16793"/>
                    <a:pt x="23911" y="16762"/>
                    <a:pt x="23974" y="16698"/>
                  </a:cubicBezTo>
                  <a:lnTo>
                    <a:pt x="40189" y="484"/>
                  </a:lnTo>
                  <a:cubicBezTo>
                    <a:pt x="40316" y="357"/>
                    <a:pt x="40316" y="199"/>
                    <a:pt x="40189" y="72"/>
                  </a:cubicBezTo>
                  <a:cubicBezTo>
                    <a:pt x="40141" y="25"/>
                    <a:pt x="40070" y="1"/>
                    <a:pt x="3999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006;p42">
              <a:extLst>
                <a:ext uri="{FF2B5EF4-FFF2-40B4-BE49-F238E27FC236}">
                  <a16:creationId xmlns:a16="http://schemas.microsoft.com/office/drawing/2014/main" id="{5043D348-F5D7-623D-D389-BDC06DF8FD07}"/>
                </a:ext>
              </a:extLst>
            </p:cNvPr>
            <p:cNvSpPr/>
            <p:nvPr/>
          </p:nvSpPr>
          <p:spPr>
            <a:xfrm>
              <a:off x="4309175" y="3320225"/>
              <a:ext cx="961975" cy="327800"/>
            </a:xfrm>
            <a:custGeom>
              <a:avLst/>
              <a:gdLst/>
              <a:ahLst/>
              <a:cxnLst/>
              <a:rect l="l" t="t" r="r" b="b"/>
              <a:pathLst>
                <a:path w="38479" h="13112" extrusionOk="0">
                  <a:moveTo>
                    <a:pt x="285" y="1"/>
                  </a:moveTo>
                  <a:cubicBezTo>
                    <a:pt x="127" y="1"/>
                    <a:pt x="0" y="128"/>
                    <a:pt x="0" y="286"/>
                  </a:cubicBezTo>
                  <a:cubicBezTo>
                    <a:pt x="0" y="444"/>
                    <a:pt x="127" y="571"/>
                    <a:pt x="285" y="571"/>
                  </a:cubicBezTo>
                  <a:lnTo>
                    <a:pt x="6271" y="571"/>
                  </a:lnTo>
                  <a:lnTo>
                    <a:pt x="20427" y="13049"/>
                  </a:lnTo>
                  <a:cubicBezTo>
                    <a:pt x="20490" y="13112"/>
                    <a:pt x="20554" y="13112"/>
                    <a:pt x="20617" y="13112"/>
                  </a:cubicBezTo>
                  <a:lnTo>
                    <a:pt x="38193" y="13112"/>
                  </a:lnTo>
                  <a:cubicBezTo>
                    <a:pt x="38352" y="13112"/>
                    <a:pt x="38478" y="12985"/>
                    <a:pt x="38478" y="12827"/>
                  </a:cubicBezTo>
                  <a:cubicBezTo>
                    <a:pt x="38478" y="12669"/>
                    <a:pt x="38352" y="12574"/>
                    <a:pt x="38193" y="12574"/>
                  </a:cubicBezTo>
                  <a:lnTo>
                    <a:pt x="20744" y="12574"/>
                  </a:lnTo>
                  <a:lnTo>
                    <a:pt x="6588" y="64"/>
                  </a:lnTo>
                  <a:cubicBezTo>
                    <a:pt x="6524" y="33"/>
                    <a:pt x="6461" y="1"/>
                    <a:pt x="639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007;p42">
              <a:extLst>
                <a:ext uri="{FF2B5EF4-FFF2-40B4-BE49-F238E27FC236}">
                  <a16:creationId xmlns:a16="http://schemas.microsoft.com/office/drawing/2014/main" id="{CDE89058-C779-5CFA-C5F5-60716A34CFD4}"/>
                </a:ext>
              </a:extLst>
            </p:cNvPr>
            <p:cNvSpPr/>
            <p:nvPr/>
          </p:nvSpPr>
          <p:spPr>
            <a:xfrm>
              <a:off x="4279075" y="2842025"/>
              <a:ext cx="380850" cy="197975"/>
            </a:xfrm>
            <a:custGeom>
              <a:avLst/>
              <a:gdLst/>
              <a:ahLst/>
              <a:cxnLst/>
              <a:rect l="l" t="t" r="r" b="b"/>
              <a:pathLst>
                <a:path w="15234" h="7919" extrusionOk="0">
                  <a:moveTo>
                    <a:pt x="14917" y="1"/>
                  </a:moveTo>
                  <a:cubicBezTo>
                    <a:pt x="14846" y="1"/>
                    <a:pt x="14775" y="33"/>
                    <a:pt x="14727" y="96"/>
                  </a:cubicBezTo>
                  <a:lnTo>
                    <a:pt x="7443" y="7348"/>
                  </a:lnTo>
                  <a:lnTo>
                    <a:pt x="286" y="7348"/>
                  </a:lnTo>
                  <a:cubicBezTo>
                    <a:pt x="128" y="7348"/>
                    <a:pt x="1" y="7475"/>
                    <a:pt x="1" y="7633"/>
                  </a:cubicBezTo>
                  <a:cubicBezTo>
                    <a:pt x="1" y="7792"/>
                    <a:pt x="128" y="7918"/>
                    <a:pt x="286" y="7918"/>
                  </a:cubicBezTo>
                  <a:lnTo>
                    <a:pt x="7570" y="7918"/>
                  </a:lnTo>
                  <a:cubicBezTo>
                    <a:pt x="7633" y="7918"/>
                    <a:pt x="7697" y="7887"/>
                    <a:pt x="7760" y="7823"/>
                  </a:cubicBezTo>
                  <a:lnTo>
                    <a:pt x="15107" y="476"/>
                  </a:lnTo>
                  <a:cubicBezTo>
                    <a:pt x="15234" y="381"/>
                    <a:pt x="15234" y="191"/>
                    <a:pt x="15107" y="96"/>
                  </a:cubicBezTo>
                  <a:cubicBezTo>
                    <a:pt x="15060" y="33"/>
                    <a:pt x="14988" y="1"/>
                    <a:pt x="149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008;p42">
              <a:extLst>
                <a:ext uri="{FF2B5EF4-FFF2-40B4-BE49-F238E27FC236}">
                  <a16:creationId xmlns:a16="http://schemas.microsoft.com/office/drawing/2014/main" id="{AF177039-34A8-349B-95A4-DCA1C0602350}"/>
                </a:ext>
              </a:extLst>
            </p:cNvPr>
            <p:cNvSpPr/>
            <p:nvPr/>
          </p:nvSpPr>
          <p:spPr>
            <a:xfrm>
              <a:off x="3419275" y="3425525"/>
              <a:ext cx="176575" cy="1005525"/>
            </a:xfrm>
            <a:custGeom>
              <a:avLst/>
              <a:gdLst/>
              <a:ahLst/>
              <a:cxnLst/>
              <a:rect l="l" t="t" r="r" b="b"/>
              <a:pathLst>
                <a:path w="7063" h="40221" extrusionOk="0">
                  <a:moveTo>
                    <a:pt x="6778" y="1"/>
                  </a:moveTo>
                  <a:cubicBezTo>
                    <a:pt x="6619" y="1"/>
                    <a:pt x="6492" y="128"/>
                    <a:pt x="6492" y="286"/>
                  </a:cubicBezTo>
                  <a:lnTo>
                    <a:pt x="6492" y="15804"/>
                  </a:lnTo>
                  <a:lnTo>
                    <a:pt x="95" y="22201"/>
                  </a:lnTo>
                  <a:cubicBezTo>
                    <a:pt x="32" y="22264"/>
                    <a:pt x="0" y="22328"/>
                    <a:pt x="0" y="22391"/>
                  </a:cubicBezTo>
                  <a:lnTo>
                    <a:pt x="0" y="39935"/>
                  </a:lnTo>
                  <a:cubicBezTo>
                    <a:pt x="0" y="40094"/>
                    <a:pt x="127" y="40220"/>
                    <a:pt x="285" y="40220"/>
                  </a:cubicBezTo>
                  <a:cubicBezTo>
                    <a:pt x="444" y="40220"/>
                    <a:pt x="570" y="40094"/>
                    <a:pt x="570" y="39935"/>
                  </a:cubicBezTo>
                  <a:lnTo>
                    <a:pt x="570" y="22518"/>
                  </a:lnTo>
                  <a:lnTo>
                    <a:pt x="6968" y="16120"/>
                  </a:lnTo>
                  <a:cubicBezTo>
                    <a:pt x="7031" y="16057"/>
                    <a:pt x="7063" y="15994"/>
                    <a:pt x="7063" y="15899"/>
                  </a:cubicBezTo>
                  <a:lnTo>
                    <a:pt x="7063" y="286"/>
                  </a:lnTo>
                  <a:cubicBezTo>
                    <a:pt x="7063" y="128"/>
                    <a:pt x="6936" y="1"/>
                    <a:pt x="677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009;p42">
              <a:extLst>
                <a:ext uri="{FF2B5EF4-FFF2-40B4-BE49-F238E27FC236}">
                  <a16:creationId xmlns:a16="http://schemas.microsoft.com/office/drawing/2014/main" id="{CC467F56-4B2D-1088-88BE-C5F8220DB343}"/>
                </a:ext>
              </a:extLst>
            </p:cNvPr>
            <p:cNvSpPr/>
            <p:nvPr/>
          </p:nvSpPr>
          <p:spPr>
            <a:xfrm>
              <a:off x="3582375" y="3510250"/>
              <a:ext cx="114825" cy="844000"/>
            </a:xfrm>
            <a:custGeom>
              <a:avLst/>
              <a:gdLst/>
              <a:ahLst/>
              <a:cxnLst/>
              <a:rect l="l" t="t" r="r" b="b"/>
              <a:pathLst>
                <a:path w="4593" h="33760" extrusionOk="0">
                  <a:moveTo>
                    <a:pt x="4339" y="1"/>
                  </a:moveTo>
                  <a:cubicBezTo>
                    <a:pt x="4180" y="1"/>
                    <a:pt x="4054" y="127"/>
                    <a:pt x="4054" y="254"/>
                  </a:cubicBezTo>
                  <a:lnTo>
                    <a:pt x="4054" y="22327"/>
                  </a:lnTo>
                  <a:lnTo>
                    <a:pt x="95" y="26286"/>
                  </a:lnTo>
                  <a:cubicBezTo>
                    <a:pt x="32" y="26349"/>
                    <a:pt x="0" y="26412"/>
                    <a:pt x="0" y="26476"/>
                  </a:cubicBezTo>
                  <a:lnTo>
                    <a:pt x="0" y="33475"/>
                  </a:lnTo>
                  <a:cubicBezTo>
                    <a:pt x="0" y="33633"/>
                    <a:pt x="127" y="33760"/>
                    <a:pt x="285" y="33760"/>
                  </a:cubicBezTo>
                  <a:cubicBezTo>
                    <a:pt x="444" y="33760"/>
                    <a:pt x="570" y="33633"/>
                    <a:pt x="570" y="33475"/>
                  </a:cubicBezTo>
                  <a:lnTo>
                    <a:pt x="570" y="26602"/>
                  </a:lnTo>
                  <a:lnTo>
                    <a:pt x="4529" y="22644"/>
                  </a:lnTo>
                  <a:cubicBezTo>
                    <a:pt x="4592" y="22612"/>
                    <a:pt x="4592" y="22517"/>
                    <a:pt x="4592" y="22454"/>
                  </a:cubicBezTo>
                  <a:lnTo>
                    <a:pt x="4592" y="254"/>
                  </a:lnTo>
                  <a:cubicBezTo>
                    <a:pt x="4592" y="127"/>
                    <a:pt x="4465" y="1"/>
                    <a:pt x="433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010;p42">
              <a:extLst>
                <a:ext uri="{FF2B5EF4-FFF2-40B4-BE49-F238E27FC236}">
                  <a16:creationId xmlns:a16="http://schemas.microsoft.com/office/drawing/2014/main" id="{A8C8C781-7C85-B67E-08F6-8D22C6490841}"/>
                </a:ext>
              </a:extLst>
            </p:cNvPr>
            <p:cNvSpPr/>
            <p:nvPr/>
          </p:nvSpPr>
          <p:spPr>
            <a:xfrm>
              <a:off x="2378950" y="3540325"/>
              <a:ext cx="932675" cy="570075"/>
            </a:xfrm>
            <a:custGeom>
              <a:avLst/>
              <a:gdLst/>
              <a:ahLst/>
              <a:cxnLst/>
              <a:rect l="l" t="t" r="r" b="b"/>
              <a:pathLst>
                <a:path w="37307" h="22803" extrusionOk="0">
                  <a:moveTo>
                    <a:pt x="36990" y="1"/>
                  </a:moveTo>
                  <a:cubicBezTo>
                    <a:pt x="36918" y="1"/>
                    <a:pt x="36847" y="33"/>
                    <a:pt x="36800" y="96"/>
                  </a:cubicBezTo>
                  <a:lnTo>
                    <a:pt x="27996" y="8900"/>
                  </a:lnTo>
                  <a:lnTo>
                    <a:pt x="13650" y="8900"/>
                  </a:lnTo>
                  <a:cubicBezTo>
                    <a:pt x="13555" y="8900"/>
                    <a:pt x="13491" y="8932"/>
                    <a:pt x="13460" y="8995"/>
                  </a:cubicBezTo>
                  <a:lnTo>
                    <a:pt x="127" y="22327"/>
                  </a:lnTo>
                  <a:cubicBezTo>
                    <a:pt x="0" y="22422"/>
                    <a:pt x="0" y="22613"/>
                    <a:pt x="127" y="22708"/>
                  </a:cubicBezTo>
                  <a:cubicBezTo>
                    <a:pt x="159" y="22771"/>
                    <a:pt x="254" y="22803"/>
                    <a:pt x="317" y="22803"/>
                  </a:cubicBezTo>
                  <a:cubicBezTo>
                    <a:pt x="380" y="22803"/>
                    <a:pt x="444" y="22771"/>
                    <a:pt x="507" y="22708"/>
                  </a:cubicBezTo>
                  <a:lnTo>
                    <a:pt x="13745" y="9470"/>
                  </a:lnTo>
                  <a:lnTo>
                    <a:pt x="28091" y="9470"/>
                  </a:lnTo>
                  <a:cubicBezTo>
                    <a:pt x="28154" y="9470"/>
                    <a:pt x="28249" y="9438"/>
                    <a:pt x="28281" y="9375"/>
                  </a:cubicBezTo>
                  <a:lnTo>
                    <a:pt x="37180" y="476"/>
                  </a:lnTo>
                  <a:cubicBezTo>
                    <a:pt x="37306" y="381"/>
                    <a:pt x="37306" y="191"/>
                    <a:pt x="37180" y="96"/>
                  </a:cubicBezTo>
                  <a:cubicBezTo>
                    <a:pt x="37132" y="33"/>
                    <a:pt x="37061" y="1"/>
                    <a:pt x="3699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011;p42">
              <a:extLst>
                <a:ext uri="{FF2B5EF4-FFF2-40B4-BE49-F238E27FC236}">
                  <a16:creationId xmlns:a16="http://schemas.microsoft.com/office/drawing/2014/main" id="{91117B74-B85D-0516-4930-67A41A17956C}"/>
                </a:ext>
              </a:extLst>
            </p:cNvPr>
            <p:cNvSpPr/>
            <p:nvPr/>
          </p:nvSpPr>
          <p:spPr>
            <a:xfrm>
              <a:off x="3087525" y="3427125"/>
              <a:ext cx="281100" cy="635775"/>
            </a:xfrm>
            <a:custGeom>
              <a:avLst/>
              <a:gdLst/>
              <a:ahLst/>
              <a:cxnLst/>
              <a:rect l="l" t="t" r="r" b="b"/>
              <a:pathLst>
                <a:path w="11244" h="25431" extrusionOk="0">
                  <a:moveTo>
                    <a:pt x="10958" y="0"/>
                  </a:moveTo>
                  <a:cubicBezTo>
                    <a:pt x="10800" y="0"/>
                    <a:pt x="10673" y="127"/>
                    <a:pt x="10673" y="254"/>
                  </a:cubicBezTo>
                  <a:lnTo>
                    <a:pt x="10673" y="17291"/>
                  </a:lnTo>
                  <a:lnTo>
                    <a:pt x="159" y="24924"/>
                  </a:lnTo>
                  <a:cubicBezTo>
                    <a:pt x="33" y="24987"/>
                    <a:pt x="1" y="25177"/>
                    <a:pt x="96" y="25304"/>
                  </a:cubicBezTo>
                  <a:cubicBezTo>
                    <a:pt x="159" y="25367"/>
                    <a:pt x="254" y="25430"/>
                    <a:pt x="318" y="25430"/>
                  </a:cubicBezTo>
                  <a:cubicBezTo>
                    <a:pt x="381" y="25430"/>
                    <a:pt x="444" y="25399"/>
                    <a:pt x="508" y="25367"/>
                  </a:cubicBezTo>
                  <a:lnTo>
                    <a:pt x="11117" y="17640"/>
                  </a:lnTo>
                  <a:cubicBezTo>
                    <a:pt x="11212" y="17608"/>
                    <a:pt x="11244" y="17513"/>
                    <a:pt x="11244" y="17418"/>
                  </a:cubicBezTo>
                  <a:lnTo>
                    <a:pt x="11244" y="254"/>
                  </a:lnTo>
                  <a:cubicBezTo>
                    <a:pt x="11244" y="127"/>
                    <a:pt x="11117" y="0"/>
                    <a:pt x="1095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012;p42">
              <a:extLst>
                <a:ext uri="{FF2B5EF4-FFF2-40B4-BE49-F238E27FC236}">
                  <a16:creationId xmlns:a16="http://schemas.microsoft.com/office/drawing/2014/main" id="{A66A31ED-B033-04CE-635A-595AAA6025D0}"/>
                </a:ext>
              </a:extLst>
            </p:cNvPr>
            <p:cNvSpPr/>
            <p:nvPr/>
          </p:nvSpPr>
          <p:spPr>
            <a:xfrm>
              <a:off x="3548325" y="1880875"/>
              <a:ext cx="148875" cy="861425"/>
            </a:xfrm>
            <a:custGeom>
              <a:avLst/>
              <a:gdLst/>
              <a:ahLst/>
              <a:cxnLst/>
              <a:rect l="l" t="t" r="r" b="b"/>
              <a:pathLst>
                <a:path w="5955" h="34457" extrusionOk="0">
                  <a:moveTo>
                    <a:pt x="285" y="1"/>
                  </a:moveTo>
                  <a:cubicBezTo>
                    <a:pt x="127" y="1"/>
                    <a:pt x="0" y="128"/>
                    <a:pt x="0" y="286"/>
                  </a:cubicBezTo>
                  <a:lnTo>
                    <a:pt x="0" y="11117"/>
                  </a:lnTo>
                  <a:cubicBezTo>
                    <a:pt x="0" y="11180"/>
                    <a:pt x="32" y="11243"/>
                    <a:pt x="64" y="11307"/>
                  </a:cubicBezTo>
                  <a:lnTo>
                    <a:pt x="5416" y="16627"/>
                  </a:lnTo>
                  <a:lnTo>
                    <a:pt x="5416" y="34172"/>
                  </a:lnTo>
                  <a:cubicBezTo>
                    <a:pt x="5416" y="34330"/>
                    <a:pt x="5542" y="34457"/>
                    <a:pt x="5669" y="34457"/>
                  </a:cubicBezTo>
                  <a:cubicBezTo>
                    <a:pt x="5827" y="34457"/>
                    <a:pt x="5954" y="34330"/>
                    <a:pt x="5954" y="34172"/>
                  </a:cubicBezTo>
                  <a:lnTo>
                    <a:pt x="5954" y="16500"/>
                  </a:lnTo>
                  <a:cubicBezTo>
                    <a:pt x="5954" y="16437"/>
                    <a:pt x="5922" y="16374"/>
                    <a:pt x="5891" y="16310"/>
                  </a:cubicBezTo>
                  <a:lnTo>
                    <a:pt x="570" y="10990"/>
                  </a:lnTo>
                  <a:lnTo>
                    <a:pt x="570" y="286"/>
                  </a:lnTo>
                  <a:cubicBezTo>
                    <a:pt x="570" y="128"/>
                    <a:pt x="444"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013;p42">
              <a:extLst>
                <a:ext uri="{FF2B5EF4-FFF2-40B4-BE49-F238E27FC236}">
                  <a16:creationId xmlns:a16="http://schemas.microsoft.com/office/drawing/2014/main" id="{60A4C84C-867F-69B1-7AAA-76780E072606}"/>
                </a:ext>
              </a:extLst>
            </p:cNvPr>
            <p:cNvSpPr/>
            <p:nvPr/>
          </p:nvSpPr>
          <p:spPr>
            <a:xfrm>
              <a:off x="3021825" y="2176200"/>
              <a:ext cx="346800" cy="665850"/>
            </a:xfrm>
            <a:custGeom>
              <a:avLst/>
              <a:gdLst/>
              <a:ahLst/>
              <a:cxnLst/>
              <a:rect l="l" t="t" r="r" b="b"/>
              <a:pathLst>
                <a:path w="13872" h="26634" extrusionOk="0">
                  <a:moveTo>
                    <a:pt x="313" y="0"/>
                  </a:moveTo>
                  <a:cubicBezTo>
                    <a:pt x="238" y="0"/>
                    <a:pt x="159" y="32"/>
                    <a:pt x="95" y="95"/>
                  </a:cubicBezTo>
                  <a:cubicBezTo>
                    <a:pt x="0" y="190"/>
                    <a:pt x="0" y="380"/>
                    <a:pt x="95" y="475"/>
                  </a:cubicBezTo>
                  <a:lnTo>
                    <a:pt x="13301" y="13681"/>
                  </a:lnTo>
                  <a:lnTo>
                    <a:pt x="13301" y="26349"/>
                  </a:lnTo>
                  <a:cubicBezTo>
                    <a:pt x="13301" y="26507"/>
                    <a:pt x="13428" y="26634"/>
                    <a:pt x="13586" y="26634"/>
                  </a:cubicBezTo>
                  <a:cubicBezTo>
                    <a:pt x="13745" y="26634"/>
                    <a:pt x="13872" y="26507"/>
                    <a:pt x="13872" y="26349"/>
                  </a:cubicBezTo>
                  <a:lnTo>
                    <a:pt x="13872" y="13586"/>
                  </a:lnTo>
                  <a:cubicBezTo>
                    <a:pt x="13872" y="13491"/>
                    <a:pt x="13840" y="13428"/>
                    <a:pt x="13776" y="13365"/>
                  </a:cubicBezTo>
                  <a:lnTo>
                    <a:pt x="507" y="95"/>
                  </a:lnTo>
                  <a:cubicBezTo>
                    <a:pt x="460" y="32"/>
                    <a:pt x="388" y="0"/>
                    <a:pt x="31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014;p42">
              <a:extLst>
                <a:ext uri="{FF2B5EF4-FFF2-40B4-BE49-F238E27FC236}">
                  <a16:creationId xmlns:a16="http://schemas.microsoft.com/office/drawing/2014/main" id="{DB21F3C5-F8EA-2833-7258-9D69D0D6C12C}"/>
                </a:ext>
              </a:extLst>
            </p:cNvPr>
            <p:cNvSpPr/>
            <p:nvPr/>
          </p:nvSpPr>
          <p:spPr>
            <a:xfrm>
              <a:off x="2421700" y="2237950"/>
              <a:ext cx="71275" cy="71275"/>
            </a:xfrm>
            <a:custGeom>
              <a:avLst/>
              <a:gdLst/>
              <a:ahLst/>
              <a:cxnLst/>
              <a:rect l="l" t="t" r="r" b="b"/>
              <a:pathLst>
                <a:path w="2851" h="2851" extrusionOk="0">
                  <a:moveTo>
                    <a:pt x="1425" y="571"/>
                  </a:moveTo>
                  <a:cubicBezTo>
                    <a:pt x="1900" y="571"/>
                    <a:pt x="2280" y="951"/>
                    <a:pt x="2280" y="1426"/>
                  </a:cubicBezTo>
                  <a:cubicBezTo>
                    <a:pt x="2280" y="1901"/>
                    <a:pt x="1900" y="2281"/>
                    <a:pt x="1425" y="2281"/>
                  </a:cubicBezTo>
                  <a:cubicBezTo>
                    <a:pt x="950" y="2281"/>
                    <a:pt x="570" y="1901"/>
                    <a:pt x="570" y="1426"/>
                  </a:cubicBezTo>
                  <a:cubicBezTo>
                    <a:pt x="570" y="951"/>
                    <a:pt x="950" y="571"/>
                    <a:pt x="1425" y="571"/>
                  </a:cubicBezTo>
                  <a:close/>
                  <a:moveTo>
                    <a:pt x="1425" y="1"/>
                  </a:moveTo>
                  <a:cubicBezTo>
                    <a:pt x="665" y="1"/>
                    <a:pt x="0" y="634"/>
                    <a:pt x="0" y="1426"/>
                  </a:cubicBezTo>
                  <a:cubicBezTo>
                    <a:pt x="0" y="2186"/>
                    <a:pt x="665" y="2851"/>
                    <a:pt x="1425" y="2851"/>
                  </a:cubicBezTo>
                  <a:cubicBezTo>
                    <a:pt x="2217" y="2851"/>
                    <a:pt x="2851" y="2186"/>
                    <a:pt x="2851" y="1426"/>
                  </a:cubicBezTo>
                  <a:cubicBezTo>
                    <a:pt x="2851"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015;p42">
              <a:extLst>
                <a:ext uri="{FF2B5EF4-FFF2-40B4-BE49-F238E27FC236}">
                  <a16:creationId xmlns:a16="http://schemas.microsoft.com/office/drawing/2014/main" id="{2D9FCAE9-3B24-9A49-C27A-33627DF0F6B4}"/>
                </a:ext>
              </a:extLst>
            </p:cNvPr>
            <p:cNvSpPr/>
            <p:nvPr/>
          </p:nvSpPr>
          <p:spPr>
            <a:xfrm>
              <a:off x="2254650" y="2236375"/>
              <a:ext cx="70475" cy="71275"/>
            </a:xfrm>
            <a:custGeom>
              <a:avLst/>
              <a:gdLst/>
              <a:ahLst/>
              <a:cxnLst/>
              <a:rect l="l" t="t" r="r" b="b"/>
              <a:pathLst>
                <a:path w="2819" h="2851" extrusionOk="0">
                  <a:moveTo>
                    <a:pt x="1425" y="570"/>
                  </a:moveTo>
                  <a:cubicBezTo>
                    <a:pt x="1869" y="570"/>
                    <a:pt x="2280" y="950"/>
                    <a:pt x="2280" y="1425"/>
                  </a:cubicBezTo>
                  <a:cubicBezTo>
                    <a:pt x="2280" y="1900"/>
                    <a:pt x="1869" y="2280"/>
                    <a:pt x="1425" y="2280"/>
                  </a:cubicBezTo>
                  <a:cubicBezTo>
                    <a:pt x="950" y="2280"/>
                    <a:pt x="570" y="1900"/>
                    <a:pt x="570" y="1425"/>
                  </a:cubicBezTo>
                  <a:cubicBezTo>
                    <a:pt x="570" y="950"/>
                    <a:pt x="950" y="570"/>
                    <a:pt x="1425" y="570"/>
                  </a:cubicBezTo>
                  <a:close/>
                  <a:moveTo>
                    <a:pt x="1425" y="0"/>
                  </a:moveTo>
                  <a:cubicBezTo>
                    <a:pt x="634" y="0"/>
                    <a:pt x="0" y="665"/>
                    <a:pt x="0" y="1425"/>
                  </a:cubicBezTo>
                  <a:cubicBezTo>
                    <a:pt x="0" y="2217"/>
                    <a:pt x="634" y="2850"/>
                    <a:pt x="1425" y="2850"/>
                  </a:cubicBezTo>
                  <a:cubicBezTo>
                    <a:pt x="2185" y="2850"/>
                    <a:pt x="2819" y="2217"/>
                    <a:pt x="2819" y="1425"/>
                  </a:cubicBezTo>
                  <a:cubicBezTo>
                    <a:pt x="2819" y="665"/>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016;p42">
              <a:extLst>
                <a:ext uri="{FF2B5EF4-FFF2-40B4-BE49-F238E27FC236}">
                  <a16:creationId xmlns:a16="http://schemas.microsoft.com/office/drawing/2014/main" id="{83C7DD57-C85B-9DE4-67C1-70DFAF7A164A}"/>
                </a:ext>
              </a:extLst>
            </p:cNvPr>
            <p:cNvSpPr/>
            <p:nvPr/>
          </p:nvSpPr>
          <p:spPr>
            <a:xfrm>
              <a:off x="3519825" y="1820725"/>
              <a:ext cx="71275" cy="71275"/>
            </a:xfrm>
            <a:custGeom>
              <a:avLst/>
              <a:gdLst/>
              <a:ahLst/>
              <a:cxnLst/>
              <a:rect l="l" t="t" r="r" b="b"/>
              <a:pathLst>
                <a:path w="2851" h="2851" extrusionOk="0">
                  <a:moveTo>
                    <a:pt x="1425" y="570"/>
                  </a:moveTo>
                  <a:cubicBezTo>
                    <a:pt x="1900" y="570"/>
                    <a:pt x="2280" y="950"/>
                    <a:pt x="2280" y="1425"/>
                  </a:cubicBezTo>
                  <a:cubicBezTo>
                    <a:pt x="2280" y="1900"/>
                    <a:pt x="1900" y="2280"/>
                    <a:pt x="1425" y="2280"/>
                  </a:cubicBezTo>
                  <a:cubicBezTo>
                    <a:pt x="950" y="2280"/>
                    <a:pt x="570" y="1900"/>
                    <a:pt x="570" y="1425"/>
                  </a:cubicBezTo>
                  <a:cubicBezTo>
                    <a:pt x="570" y="950"/>
                    <a:pt x="950" y="570"/>
                    <a:pt x="1425" y="570"/>
                  </a:cubicBezTo>
                  <a:close/>
                  <a:moveTo>
                    <a:pt x="1425" y="0"/>
                  </a:moveTo>
                  <a:cubicBezTo>
                    <a:pt x="634" y="0"/>
                    <a:pt x="0" y="633"/>
                    <a:pt x="0" y="1425"/>
                  </a:cubicBezTo>
                  <a:cubicBezTo>
                    <a:pt x="0" y="2217"/>
                    <a:pt x="634" y="2850"/>
                    <a:pt x="1425" y="2850"/>
                  </a:cubicBezTo>
                  <a:cubicBezTo>
                    <a:pt x="2185" y="2850"/>
                    <a:pt x="2851" y="2217"/>
                    <a:pt x="2851" y="1425"/>
                  </a:cubicBezTo>
                  <a:cubicBezTo>
                    <a:pt x="2851" y="633"/>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017;p42">
              <a:extLst>
                <a:ext uri="{FF2B5EF4-FFF2-40B4-BE49-F238E27FC236}">
                  <a16:creationId xmlns:a16="http://schemas.microsoft.com/office/drawing/2014/main" id="{A7093D11-CBC7-0186-DD81-2D166FF3110C}"/>
                </a:ext>
              </a:extLst>
            </p:cNvPr>
            <p:cNvSpPr/>
            <p:nvPr/>
          </p:nvSpPr>
          <p:spPr>
            <a:xfrm>
              <a:off x="3371775" y="2252200"/>
              <a:ext cx="71275" cy="70500"/>
            </a:xfrm>
            <a:custGeom>
              <a:avLst/>
              <a:gdLst/>
              <a:ahLst/>
              <a:cxnLst/>
              <a:rect l="l" t="t" r="r" b="b"/>
              <a:pathLst>
                <a:path w="2851" h="2820" extrusionOk="0">
                  <a:moveTo>
                    <a:pt x="1425" y="571"/>
                  </a:moveTo>
                  <a:cubicBezTo>
                    <a:pt x="1900" y="571"/>
                    <a:pt x="2280" y="951"/>
                    <a:pt x="2280" y="1426"/>
                  </a:cubicBezTo>
                  <a:cubicBezTo>
                    <a:pt x="2280" y="1869"/>
                    <a:pt x="1900" y="2281"/>
                    <a:pt x="1425" y="2281"/>
                  </a:cubicBezTo>
                  <a:cubicBezTo>
                    <a:pt x="950" y="2281"/>
                    <a:pt x="570" y="1869"/>
                    <a:pt x="570" y="1426"/>
                  </a:cubicBezTo>
                  <a:cubicBezTo>
                    <a:pt x="570" y="951"/>
                    <a:pt x="950" y="571"/>
                    <a:pt x="1425" y="571"/>
                  </a:cubicBezTo>
                  <a:close/>
                  <a:moveTo>
                    <a:pt x="1425" y="1"/>
                  </a:moveTo>
                  <a:cubicBezTo>
                    <a:pt x="634" y="1"/>
                    <a:pt x="0" y="634"/>
                    <a:pt x="0" y="1426"/>
                  </a:cubicBezTo>
                  <a:cubicBezTo>
                    <a:pt x="0" y="2186"/>
                    <a:pt x="634" y="2819"/>
                    <a:pt x="1425" y="2819"/>
                  </a:cubicBezTo>
                  <a:cubicBezTo>
                    <a:pt x="2217" y="2819"/>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018;p42">
              <a:extLst>
                <a:ext uri="{FF2B5EF4-FFF2-40B4-BE49-F238E27FC236}">
                  <a16:creationId xmlns:a16="http://schemas.microsoft.com/office/drawing/2014/main" id="{99916F57-FBDE-44C5-A7F3-9D6C01FE9E4B}"/>
                </a:ext>
              </a:extLst>
            </p:cNvPr>
            <p:cNvSpPr/>
            <p:nvPr/>
          </p:nvSpPr>
          <p:spPr>
            <a:xfrm>
              <a:off x="2892775" y="2792150"/>
              <a:ext cx="70475" cy="71300"/>
            </a:xfrm>
            <a:custGeom>
              <a:avLst/>
              <a:gdLst/>
              <a:ahLst/>
              <a:cxnLst/>
              <a:rect l="l" t="t" r="r" b="b"/>
              <a:pathLst>
                <a:path w="2819" h="2852" extrusionOk="0">
                  <a:moveTo>
                    <a:pt x="1425" y="571"/>
                  </a:moveTo>
                  <a:cubicBezTo>
                    <a:pt x="1901" y="571"/>
                    <a:pt x="2281" y="951"/>
                    <a:pt x="2281" y="1426"/>
                  </a:cubicBezTo>
                  <a:cubicBezTo>
                    <a:pt x="2281" y="1901"/>
                    <a:pt x="1901" y="2281"/>
                    <a:pt x="1425" y="2281"/>
                  </a:cubicBezTo>
                  <a:cubicBezTo>
                    <a:pt x="950" y="2281"/>
                    <a:pt x="570" y="1901"/>
                    <a:pt x="570" y="1426"/>
                  </a:cubicBezTo>
                  <a:cubicBezTo>
                    <a:pt x="570" y="951"/>
                    <a:pt x="950" y="571"/>
                    <a:pt x="1425" y="571"/>
                  </a:cubicBezTo>
                  <a:close/>
                  <a:moveTo>
                    <a:pt x="1425" y="1"/>
                  </a:moveTo>
                  <a:cubicBezTo>
                    <a:pt x="634" y="1"/>
                    <a:pt x="0" y="634"/>
                    <a:pt x="0" y="1426"/>
                  </a:cubicBezTo>
                  <a:cubicBezTo>
                    <a:pt x="0" y="2218"/>
                    <a:pt x="634" y="2851"/>
                    <a:pt x="1425" y="2851"/>
                  </a:cubicBezTo>
                  <a:cubicBezTo>
                    <a:pt x="2186" y="2851"/>
                    <a:pt x="2819" y="2218"/>
                    <a:pt x="2819" y="1426"/>
                  </a:cubicBezTo>
                  <a:cubicBezTo>
                    <a:pt x="2819" y="634"/>
                    <a:pt x="2186"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019;p42">
              <a:extLst>
                <a:ext uri="{FF2B5EF4-FFF2-40B4-BE49-F238E27FC236}">
                  <a16:creationId xmlns:a16="http://schemas.microsoft.com/office/drawing/2014/main" id="{E045F91A-AB28-4421-9B9F-02025750496C}"/>
                </a:ext>
              </a:extLst>
            </p:cNvPr>
            <p:cNvSpPr/>
            <p:nvPr/>
          </p:nvSpPr>
          <p:spPr>
            <a:xfrm>
              <a:off x="2268900" y="3606050"/>
              <a:ext cx="70475" cy="70475"/>
            </a:xfrm>
            <a:custGeom>
              <a:avLst/>
              <a:gdLst/>
              <a:ahLst/>
              <a:cxnLst/>
              <a:rect l="l" t="t" r="r" b="b"/>
              <a:pathLst>
                <a:path w="2819" h="2819" extrusionOk="0">
                  <a:moveTo>
                    <a:pt x="1425" y="539"/>
                  </a:moveTo>
                  <a:cubicBezTo>
                    <a:pt x="1900" y="539"/>
                    <a:pt x="2280" y="951"/>
                    <a:pt x="2280" y="1394"/>
                  </a:cubicBezTo>
                  <a:cubicBezTo>
                    <a:pt x="2280" y="1869"/>
                    <a:pt x="1900" y="2249"/>
                    <a:pt x="1425" y="2249"/>
                  </a:cubicBezTo>
                  <a:cubicBezTo>
                    <a:pt x="950" y="2249"/>
                    <a:pt x="570" y="1869"/>
                    <a:pt x="570" y="1394"/>
                  </a:cubicBezTo>
                  <a:cubicBezTo>
                    <a:pt x="570" y="951"/>
                    <a:pt x="950" y="539"/>
                    <a:pt x="1425" y="539"/>
                  </a:cubicBezTo>
                  <a:close/>
                  <a:moveTo>
                    <a:pt x="1425" y="0"/>
                  </a:moveTo>
                  <a:cubicBezTo>
                    <a:pt x="634" y="0"/>
                    <a:pt x="0" y="634"/>
                    <a:pt x="0" y="1394"/>
                  </a:cubicBezTo>
                  <a:cubicBezTo>
                    <a:pt x="0" y="2186"/>
                    <a:pt x="634" y="2819"/>
                    <a:pt x="1425" y="2819"/>
                  </a:cubicBezTo>
                  <a:cubicBezTo>
                    <a:pt x="2185" y="2819"/>
                    <a:pt x="2819" y="2186"/>
                    <a:pt x="2819" y="1394"/>
                  </a:cubicBezTo>
                  <a:cubicBezTo>
                    <a:pt x="2819" y="634"/>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020;p42">
              <a:extLst>
                <a:ext uri="{FF2B5EF4-FFF2-40B4-BE49-F238E27FC236}">
                  <a16:creationId xmlns:a16="http://schemas.microsoft.com/office/drawing/2014/main" id="{5337DB18-C7B0-09C7-0D2D-9A09C6D8E493}"/>
                </a:ext>
              </a:extLst>
            </p:cNvPr>
            <p:cNvSpPr/>
            <p:nvPr/>
          </p:nvSpPr>
          <p:spPr>
            <a:xfrm>
              <a:off x="2322725" y="4092950"/>
              <a:ext cx="71275" cy="71275"/>
            </a:xfrm>
            <a:custGeom>
              <a:avLst/>
              <a:gdLst/>
              <a:ahLst/>
              <a:cxnLst/>
              <a:rect l="l" t="t" r="r" b="b"/>
              <a:pathLst>
                <a:path w="2851" h="2851" extrusionOk="0">
                  <a:moveTo>
                    <a:pt x="1426" y="571"/>
                  </a:moveTo>
                  <a:cubicBezTo>
                    <a:pt x="1901" y="571"/>
                    <a:pt x="2281" y="951"/>
                    <a:pt x="2281" y="1426"/>
                  </a:cubicBezTo>
                  <a:cubicBezTo>
                    <a:pt x="2281" y="1901"/>
                    <a:pt x="1901" y="2281"/>
                    <a:pt x="1426" y="2281"/>
                  </a:cubicBezTo>
                  <a:cubicBezTo>
                    <a:pt x="951" y="2281"/>
                    <a:pt x="571" y="1901"/>
                    <a:pt x="571" y="1426"/>
                  </a:cubicBezTo>
                  <a:cubicBezTo>
                    <a:pt x="571" y="951"/>
                    <a:pt x="951" y="571"/>
                    <a:pt x="1426" y="571"/>
                  </a:cubicBezTo>
                  <a:close/>
                  <a:moveTo>
                    <a:pt x="1426" y="1"/>
                  </a:moveTo>
                  <a:cubicBezTo>
                    <a:pt x="634" y="1"/>
                    <a:pt x="1" y="634"/>
                    <a:pt x="1" y="1426"/>
                  </a:cubicBezTo>
                  <a:cubicBezTo>
                    <a:pt x="1" y="2218"/>
                    <a:pt x="634" y="2851"/>
                    <a:pt x="1426" y="2851"/>
                  </a:cubicBezTo>
                  <a:cubicBezTo>
                    <a:pt x="2217" y="2851"/>
                    <a:pt x="2851" y="2218"/>
                    <a:pt x="2851" y="1426"/>
                  </a:cubicBezTo>
                  <a:cubicBezTo>
                    <a:pt x="2851" y="634"/>
                    <a:pt x="2217" y="1"/>
                    <a:pt x="14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021;p42">
              <a:extLst>
                <a:ext uri="{FF2B5EF4-FFF2-40B4-BE49-F238E27FC236}">
                  <a16:creationId xmlns:a16="http://schemas.microsoft.com/office/drawing/2014/main" id="{2C5AD27A-8D18-C9BF-627E-0AF935D949D4}"/>
                </a:ext>
              </a:extLst>
            </p:cNvPr>
            <p:cNvSpPr/>
            <p:nvPr/>
          </p:nvSpPr>
          <p:spPr>
            <a:xfrm>
              <a:off x="3391550" y="4417575"/>
              <a:ext cx="70500" cy="70475"/>
            </a:xfrm>
            <a:custGeom>
              <a:avLst/>
              <a:gdLst/>
              <a:ahLst/>
              <a:cxnLst/>
              <a:rect l="l" t="t" r="r" b="b"/>
              <a:pathLst>
                <a:path w="2820" h="2819" extrusionOk="0">
                  <a:moveTo>
                    <a:pt x="1394" y="538"/>
                  </a:moveTo>
                  <a:cubicBezTo>
                    <a:pt x="1869" y="538"/>
                    <a:pt x="2249" y="918"/>
                    <a:pt x="2249" y="1393"/>
                  </a:cubicBezTo>
                  <a:cubicBezTo>
                    <a:pt x="2249" y="1869"/>
                    <a:pt x="1869" y="2249"/>
                    <a:pt x="1394" y="2249"/>
                  </a:cubicBezTo>
                  <a:cubicBezTo>
                    <a:pt x="919" y="2249"/>
                    <a:pt x="539" y="1869"/>
                    <a:pt x="539" y="1393"/>
                  </a:cubicBezTo>
                  <a:cubicBezTo>
                    <a:pt x="539" y="918"/>
                    <a:pt x="919" y="538"/>
                    <a:pt x="1394" y="538"/>
                  </a:cubicBezTo>
                  <a:close/>
                  <a:moveTo>
                    <a:pt x="1394" y="0"/>
                  </a:moveTo>
                  <a:cubicBezTo>
                    <a:pt x="634" y="0"/>
                    <a:pt x="1" y="633"/>
                    <a:pt x="1" y="1393"/>
                  </a:cubicBezTo>
                  <a:cubicBezTo>
                    <a:pt x="1" y="2185"/>
                    <a:pt x="634" y="2819"/>
                    <a:pt x="1394" y="2819"/>
                  </a:cubicBezTo>
                  <a:cubicBezTo>
                    <a:pt x="2186" y="2819"/>
                    <a:pt x="2819" y="2185"/>
                    <a:pt x="2819" y="1393"/>
                  </a:cubicBezTo>
                  <a:cubicBezTo>
                    <a:pt x="2819" y="633"/>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022;p42">
              <a:extLst>
                <a:ext uri="{FF2B5EF4-FFF2-40B4-BE49-F238E27FC236}">
                  <a16:creationId xmlns:a16="http://schemas.microsoft.com/office/drawing/2014/main" id="{BDF12291-CD83-44AF-856E-46115608A766}"/>
                </a:ext>
              </a:extLst>
            </p:cNvPr>
            <p:cNvSpPr/>
            <p:nvPr/>
          </p:nvSpPr>
          <p:spPr>
            <a:xfrm>
              <a:off x="3554650" y="4339975"/>
              <a:ext cx="70500" cy="71275"/>
            </a:xfrm>
            <a:custGeom>
              <a:avLst/>
              <a:gdLst/>
              <a:ahLst/>
              <a:cxnLst/>
              <a:rect l="l" t="t" r="r" b="b"/>
              <a:pathLst>
                <a:path w="2820" h="2851" extrusionOk="0">
                  <a:moveTo>
                    <a:pt x="1394" y="571"/>
                  </a:moveTo>
                  <a:cubicBezTo>
                    <a:pt x="1869" y="571"/>
                    <a:pt x="2249" y="951"/>
                    <a:pt x="2249" y="1426"/>
                  </a:cubicBezTo>
                  <a:cubicBezTo>
                    <a:pt x="2249" y="1901"/>
                    <a:pt x="1869" y="2281"/>
                    <a:pt x="1394" y="2281"/>
                  </a:cubicBezTo>
                  <a:cubicBezTo>
                    <a:pt x="919" y="2281"/>
                    <a:pt x="539" y="1901"/>
                    <a:pt x="539" y="1426"/>
                  </a:cubicBezTo>
                  <a:cubicBezTo>
                    <a:pt x="539" y="951"/>
                    <a:pt x="919" y="571"/>
                    <a:pt x="1394" y="571"/>
                  </a:cubicBezTo>
                  <a:close/>
                  <a:moveTo>
                    <a:pt x="1394" y="1"/>
                  </a:moveTo>
                  <a:cubicBezTo>
                    <a:pt x="634" y="1"/>
                    <a:pt x="1" y="634"/>
                    <a:pt x="1" y="1426"/>
                  </a:cubicBezTo>
                  <a:cubicBezTo>
                    <a:pt x="1" y="2217"/>
                    <a:pt x="634" y="2851"/>
                    <a:pt x="1394" y="2851"/>
                  </a:cubicBezTo>
                  <a:cubicBezTo>
                    <a:pt x="2186" y="2851"/>
                    <a:pt x="2819" y="2217"/>
                    <a:pt x="2819" y="1426"/>
                  </a:cubicBezTo>
                  <a:cubicBezTo>
                    <a:pt x="2819" y="634"/>
                    <a:pt x="2186" y="1"/>
                    <a:pt x="139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023;p42">
              <a:extLst>
                <a:ext uri="{FF2B5EF4-FFF2-40B4-BE49-F238E27FC236}">
                  <a16:creationId xmlns:a16="http://schemas.microsoft.com/office/drawing/2014/main" id="{A89B862A-5817-5192-F076-C1F74CEB985F}"/>
                </a:ext>
              </a:extLst>
            </p:cNvPr>
            <p:cNvSpPr/>
            <p:nvPr/>
          </p:nvSpPr>
          <p:spPr>
            <a:xfrm>
              <a:off x="3420850" y="2296550"/>
              <a:ext cx="169450" cy="445750"/>
            </a:xfrm>
            <a:custGeom>
              <a:avLst/>
              <a:gdLst/>
              <a:ahLst/>
              <a:cxnLst/>
              <a:rect l="l" t="t" r="r" b="b"/>
              <a:pathLst>
                <a:path w="6778" h="17830" extrusionOk="0">
                  <a:moveTo>
                    <a:pt x="317" y="0"/>
                  </a:moveTo>
                  <a:cubicBezTo>
                    <a:pt x="246" y="0"/>
                    <a:pt x="175" y="32"/>
                    <a:pt x="127" y="95"/>
                  </a:cubicBezTo>
                  <a:cubicBezTo>
                    <a:pt x="1" y="190"/>
                    <a:pt x="1" y="380"/>
                    <a:pt x="127" y="475"/>
                  </a:cubicBezTo>
                  <a:lnTo>
                    <a:pt x="6208" y="6587"/>
                  </a:lnTo>
                  <a:lnTo>
                    <a:pt x="6208" y="17545"/>
                  </a:lnTo>
                  <a:cubicBezTo>
                    <a:pt x="6208" y="17703"/>
                    <a:pt x="6334" y="17830"/>
                    <a:pt x="6493" y="17830"/>
                  </a:cubicBezTo>
                  <a:cubicBezTo>
                    <a:pt x="6651" y="17830"/>
                    <a:pt x="6778" y="17703"/>
                    <a:pt x="6778" y="17545"/>
                  </a:cubicBezTo>
                  <a:lnTo>
                    <a:pt x="6778" y="6461"/>
                  </a:lnTo>
                  <a:cubicBezTo>
                    <a:pt x="6778" y="6397"/>
                    <a:pt x="6746" y="6334"/>
                    <a:pt x="6715" y="6271"/>
                  </a:cubicBezTo>
                  <a:lnTo>
                    <a:pt x="507" y="95"/>
                  </a:lnTo>
                  <a:cubicBezTo>
                    <a:pt x="460" y="32"/>
                    <a:pt x="389" y="0"/>
                    <a:pt x="3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024;p42">
              <a:extLst>
                <a:ext uri="{FF2B5EF4-FFF2-40B4-BE49-F238E27FC236}">
                  <a16:creationId xmlns:a16="http://schemas.microsoft.com/office/drawing/2014/main" id="{6F9A6C09-9431-924C-39D2-75007D0BB5F1}"/>
                </a:ext>
              </a:extLst>
            </p:cNvPr>
            <p:cNvSpPr/>
            <p:nvPr/>
          </p:nvSpPr>
          <p:spPr>
            <a:xfrm>
              <a:off x="2468400" y="2294750"/>
              <a:ext cx="855100" cy="509300"/>
            </a:xfrm>
            <a:custGeom>
              <a:avLst/>
              <a:gdLst/>
              <a:ahLst/>
              <a:cxnLst/>
              <a:rect l="l" t="t" r="r" b="b"/>
              <a:pathLst>
                <a:path w="34204" h="20372" extrusionOk="0">
                  <a:moveTo>
                    <a:pt x="317" y="1"/>
                  </a:moveTo>
                  <a:cubicBezTo>
                    <a:pt x="246" y="1"/>
                    <a:pt x="175" y="25"/>
                    <a:pt x="127" y="72"/>
                  </a:cubicBezTo>
                  <a:cubicBezTo>
                    <a:pt x="1" y="199"/>
                    <a:pt x="1" y="357"/>
                    <a:pt x="127" y="484"/>
                  </a:cubicBezTo>
                  <a:lnTo>
                    <a:pt x="10705" y="11061"/>
                  </a:lnTo>
                  <a:cubicBezTo>
                    <a:pt x="10737" y="11125"/>
                    <a:pt x="10800" y="11125"/>
                    <a:pt x="10895" y="11125"/>
                  </a:cubicBezTo>
                  <a:lnTo>
                    <a:pt x="24544" y="11125"/>
                  </a:lnTo>
                  <a:lnTo>
                    <a:pt x="33697" y="20277"/>
                  </a:lnTo>
                  <a:cubicBezTo>
                    <a:pt x="33760" y="20340"/>
                    <a:pt x="33823" y="20372"/>
                    <a:pt x="33918" y="20372"/>
                  </a:cubicBezTo>
                  <a:cubicBezTo>
                    <a:pt x="33982" y="20372"/>
                    <a:pt x="34045" y="20340"/>
                    <a:pt x="34108" y="20277"/>
                  </a:cubicBezTo>
                  <a:cubicBezTo>
                    <a:pt x="34203" y="20182"/>
                    <a:pt x="34203" y="19992"/>
                    <a:pt x="34108" y="19897"/>
                  </a:cubicBezTo>
                  <a:lnTo>
                    <a:pt x="24861" y="10650"/>
                  </a:lnTo>
                  <a:cubicBezTo>
                    <a:pt x="24829" y="10586"/>
                    <a:pt x="24734" y="10586"/>
                    <a:pt x="24671" y="10586"/>
                  </a:cubicBezTo>
                  <a:lnTo>
                    <a:pt x="10990" y="10586"/>
                  </a:lnTo>
                  <a:lnTo>
                    <a:pt x="507" y="72"/>
                  </a:lnTo>
                  <a:cubicBezTo>
                    <a:pt x="460" y="25"/>
                    <a:pt x="389" y="1"/>
                    <a:pt x="3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025;p42">
              <a:extLst>
                <a:ext uri="{FF2B5EF4-FFF2-40B4-BE49-F238E27FC236}">
                  <a16:creationId xmlns:a16="http://schemas.microsoft.com/office/drawing/2014/main" id="{FDAC2950-14EC-8D04-C5AA-AFB45B986D89}"/>
                </a:ext>
              </a:extLst>
            </p:cNvPr>
            <p:cNvSpPr/>
            <p:nvPr/>
          </p:nvSpPr>
          <p:spPr>
            <a:xfrm>
              <a:off x="2310050" y="2280500"/>
              <a:ext cx="1007900" cy="682700"/>
            </a:xfrm>
            <a:custGeom>
              <a:avLst/>
              <a:gdLst/>
              <a:ahLst/>
              <a:cxnLst/>
              <a:rect l="l" t="t" r="r" b="b"/>
              <a:pathLst>
                <a:path w="40316" h="27308" extrusionOk="0">
                  <a:moveTo>
                    <a:pt x="318" y="1"/>
                  </a:moveTo>
                  <a:cubicBezTo>
                    <a:pt x="246" y="1"/>
                    <a:pt x="175" y="25"/>
                    <a:pt x="128" y="72"/>
                  </a:cubicBezTo>
                  <a:cubicBezTo>
                    <a:pt x="1" y="199"/>
                    <a:pt x="1" y="357"/>
                    <a:pt x="128" y="484"/>
                  </a:cubicBezTo>
                  <a:lnTo>
                    <a:pt x="16342" y="16698"/>
                  </a:lnTo>
                  <a:cubicBezTo>
                    <a:pt x="16406" y="16762"/>
                    <a:pt x="16469" y="16793"/>
                    <a:pt x="16532" y="16793"/>
                  </a:cubicBezTo>
                  <a:lnTo>
                    <a:pt x="29358" y="16793"/>
                  </a:lnTo>
                  <a:lnTo>
                    <a:pt x="39809" y="27244"/>
                  </a:lnTo>
                  <a:cubicBezTo>
                    <a:pt x="39841" y="27276"/>
                    <a:pt x="39936" y="27307"/>
                    <a:pt x="39999" y="27307"/>
                  </a:cubicBezTo>
                  <a:cubicBezTo>
                    <a:pt x="40062" y="27307"/>
                    <a:pt x="40157" y="27276"/>
                    <a:pt x="40189" y="27244"/>
                  </a:cubicBezTo>
                  <a:cubicBezTo>
                    <a:pt x="40316" y="27117"/>
                    <a:pt x="40316" y="26959"/>
                    <a:pt x="40189" y="26832"/>
                  </a:cubicBezTo>
                  <a:lnTo>
                    <a:pt x="29643" y="16287"/>
                  </a:lnTo>
                  <a:cubicBezTo>
                    <a:pt x="29612" y="16255"/>
                    <a:pt x="29548" y="16223"/>
                    <a:pt x="29453" y="16223"/>
                  </a:cubicBezTo>
                  <a:lnTo>
                    <a:pt x="16659" y="16223"/>
                  </a:lnTo>
                  <a:lnTo>
                    <a:pt x="508" y="72"/>
                  </a:lnTo>
                  <a:cubicBezTo>
                    <a:pt x="460" y="25"/>
                    <a:pt x="389" y="1"/>
                    <a:pt x="3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026;p42">
              <a:extLst>
                <a:ext uri="{FF2B5EF4-FFF2-40B4-BE49-F238E27FC236}">
                  <a16:creationId xmlns:a16="http://schemas.microsoft.com/office/drawing/2014/main" id="{97C56643-AD58-2871-B9D6-19DEA147F9CE}"/>
                </a:ext>
              </a:extLst>
            </p:cNvPr>
            <p:cNvSpPr/>
            <p:nvPr/>
          </p:nvSpPr>
          <p:spPr>
            <a:xfrm>
              <a:off x="2330650" y="3320225"/>
              <a:ext cx="961975" cy="327800"/>
            </a:xfrm>
            <a:custGeom>
              <a:avLst/>
              <a:gdLst/>
              <a:ahLst/>
              <a:cxnLst/>
              <a:rect l="l" t="t" r="r" b="b"/>
              <a:pathLst>
                <a:path w="38479" h="13112" extrusionOk="0">
                  <a:moveTo>
                    <a:pt x="32081" y="1"/>
                  </a:moveTo>
                  <a:cubicBezTo>
                    <a:pt x="32018" y="1"/>
                    <a:pt x="31954" y="33"/>
                    <a:pt x="31923" y="64"/>
                  </a:cubicBezTo>
                  <a:lnTo>
                    <a:pt x="17767" y="12574"/>
                  </a:lnTo>
                  <a:lnTo>
                    <a:pt x="285" y="12574"/>
                  </a:lnTo>
                  <a:cubicBezTo>
                    <a:pt x="127" y="12574"/>
                    <a:pt x="0" y="12700"/>
                    <a:pt x="0" y="12827"/>
                  </a:cubicBezTo>
                  <a:cubicBezTo>
                    <a:pt x="0" y="12985"/>
                    <a:pt x="127" y="13112"/>
                    <a:pt x="285" y="13112"/>
                  </a:cubicBezTo>
                  <a:lnTo>
                    <a:pt x="17862" y="13112"/>
                  </a:lnTo>
                  <a:cubicBezTo>
                    <a:pt x="17925" y="13112"/>
                    <a:pt x="17988" y="13112"/>
                    <a:pt x="18052" y="13049"/>
                  </a:cubicBezTo>
                  <a:lnTo>
                    <a:pt x="32208" y="571"/>
                  </a:lnTo>
                  <a:lnTo>
                    <a:pt x="38193" y="571"/>
                  </a:lnTo>
                  <a:cubicBezTo>
                    <a:pt x="38352" y="571"/>
                    <a:pt x="38478" y="444"/>
                    <a:pt x="38478" y="286"/>
                  </a:cubicBezTo>
                  <a:cubicBezTo>
                    <a:pt x="38478" y="128"/>
                    <a:pt x="38352" y="1"/>
                    <a:pt x="3819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027;p42">
              <a:extLst>
                <a:ext uri="{FF2B5EF4-FFF2-40B4-BE49-F238E27FC236}">
                  <a16:creationId xmlns:a16="http://schemas.microsoft.com/office/drawing/2014/main" id="{551F8485-079D-F8F9-8CE4-F3FCB4B91902}"/>
                </a:ext>
              </a:extLst>
            </p:cNvPr>
            <p:cNvSpPr/>
            <p:nvPr/>
          </p:nvSpPr>
          <p:spPr>
            <a:xfrm>
              <a:off x="2941850" y="2842025"/>
              <a:ext cx="381650" cy="197975"/>
            </a:xfrm>
            <a:custGeom>
              <a:avLst/>
              <a:gdLst/>
              <a:ahLst/>
              <a:cxnLst/>
              <a:rect l="l" t="t" r="r" b="b"/>
              <a:pathLst>
                <a:path w="15266" h="7919" extrusionOk="0">
                  <a:moveTo>
                    <a:pt x="318" y="1"/>
                  </a:moveTo>
                  <a:cubicBezTo>
                    <a:pt x="246" y="1"/>
                    <a:pt x="175" y="33"/>
                    <a:pt x="128" y="96"/>
                  </a:cubicBezTo>
                  <a:cubicBezTo>
                    <a:pt x="1" y="191"/>
                    <a:pt x="1" y="381"/>
                    <a:pt x="128" y="476"/>
                  </a:cubicBezTo>
                  <a:lnTo>
                    <a:pt x="7475" y="7823"/>
                  </a:lnTo>
                  <a:cubicBezTo>
                    <a:pt x="7538" y="7887"/>
                    <a:pt x="7601" y="7918"/>
                    <a:pt x="7665" y="7918"/>
                  </a:cubicBezTo>
                  <a:lnTo>
                    <a:pt x="14980" y="7918"/>
                  </a:lnTo>
                  <a:cubicBezTo>
                    <a:pt x="15107" y="7918"/>
                    <a:pt x="15265" y="7792"/>
                    <a:pt x="15234" y="7633"/>
                  </a:cubicBezTo>
                  <a:cubicBezTo>
                    <a:pt x="15234" y="7475"/>
                    <a:pt x="15107" y="7348"/>
                    <a:pt x="14980" y="7348"/>
                  </a:cubicBezTo>
                  <a:lnTo>
                    <a:pt x="7791" y="7348"/>
                  </a:lnTo>
                  <a:lnTo>
                    <a:pt x="508" y="96"/>
                  </a:lnTo>
                  <a:cubicBezTo>
                    <a:pt x="460" y="33"/>
                    <a:pt x="389" y="1"/>
                    <a:pt x="3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028;p42">
              <a:extLst>
                <a:ext uri="{FF2B5EF4-FFF2-40B4-BE49-F238E27FC236}">
                  <a16:creationId xmlns:a16="http://schemas.microsoft.com/office/drawing/2014/main" id="{2FC276A4-8858-BF04-5A08-4ED53ECB571D}"/>
                </a:ext>
              </a:extLst>
            </p:cNvPr>
            <p:cNvSpPr/>
            <p:nvPr/>
          </p:nvSpPr>
          <p:spPr>
            <a:xfrm>
              <a:off x="3793750" y="3393075"/>
              <a:ext cx="14275" cy="1086275"/>
            </a:xfrm>
            <a:custGeom>
              <a:avLst/>
              <a:gdLst/>
              <a:ahLst/>
              <a:cxnLst/>
              <a:rect l="l" t="t" r="r" b="b"/>
              <a:pathLst>
                <a:path w="571" h="43451" extrusionOk="0">
                  <a:moveTo>
                    <a:pt x="286" y="1"/>
                  </a:moveTo>
                  <a:cubicBezTo>
                    <a:pt x="127" y="1"/>
                    <a:pt x="1" y="127"/>
                    <a:pt x="1" y="286"/>
                  </a:cubicBezTo>
                  <a:lnTo>
                    <a:pt x="1" y="43165"/>
                  </a:lnTo>
                  <a:cubicBezTo>
                    <a:pt x="1" y="43324"/>
                    <a:pt x="127" y="43450"/>
                    <a:pt x="286" y="43450"/>
                  </a:cubicBezTo>
                  <a:cubicBezTo>
                    <a:pt x="444" y="43450"/>
                    <a:pt x="571" y="43324"/>
                    <a:pt x="571" y="43165"/>
                  </a:cubicBezTo>
                  <a:lnTo>
                    <a:pt x="571" y="286"/>
                  </a:lnTo>
                  <a:cubicBezTo>
                    <a:pt x="571" y="127"/>
                    <a:pt x="444" y="1"/>
                    <a:pt x="2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029;p42">
              <a:extLst>
                <a:ext uri="{FF2B5EF4-FFF2-40B4-BE49-F238E27FC236}">
                  <a16:creationId xmlns:a16="http://schemas.microsoft.com/office/drawing/2014/main" id="{C44AAE1B-41AE-93FD-66AC-3E25D560E69C}"/>
                </a:ext>
              </a:extLst>
            </p:cNvPr>
            <p:cNvSpPr/>
            <p:nvPr/>
          </p:nvSpPr>
          <p:spPr>
            <a:xfrm>
              <a:off x="3793750" y="1739950"/>
              <a:ext cx="14275" cy="1064100"/>
            </a:xfrm>
            <a:custGeom>
              <a:avLst/>
              <a:gdLst/>
              <a:ahLst/>
              <a:cxnLst/>
              <a:rect l="l" t="t" r="r" b="b"/>
              <a:pathLst>
                <a:path w="571" h="42564" extrusionOk="0">
                  <a:moveTo>
                    <a:pt x="286" y="1"/>
                  </a:moveTo>
                  <a:cubicBezTo>
                    <a:pt x="127" y="1"/>
                    <a:pt x="1" y="128"/>
                    <a:pt x="1" y="286"/>
                  </a:cubicBezTo>
                  <a:lnTo>
                    <a:pt x="1" y="42279"/>
                  </a:lnTo>
                  <a:cubicBezTo>
                    <a:pt x="1" y="42437"/>
                    <a:pt x="127" y="42564"/>
                    <a:pt x="286" y="42564"/>
                  </a:cubicBezTo>
                  <a:cubicBezTo>
                    <a:pt x="444" y="42564"/>
                    <a:pt x="571" y="42437"/>
                    <a:pt x="571" y="42279"/>
                  </a:cubicBezTo>
                  <a:lnTo>
                    <a:pt x="571" y="286"/>
                  </a:lnTo>
                  <a:cubicBezTo>
                    <a:pt x="571" y="128"/>
                    <a:pt x="444" y="1"/>
                    <a:pt x="2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030;p42">
              <a:extLst>
                <a:ext uri="{FF2B5EF4-FFF2-40B4-BE49-F238E27FC236}">
                  <a16:creationId xmlns:a16="http://schemas.microsoft.com/office/drawing/2014/main" id="{1921FDD0-8497-047C-F12A-1881FF41A953}"/>
                </a:ext>
              </a:extLst>
            </p:cNvPr>
            <p:cNvSpPr/>
            <p:nvPr/>
          </p:nvSpPr>
          <p:spPr>
            <a:xfrm>
              <a:off x="3765250" y="1683750"/>
              <a:ext cx="71275" cy="70475"/>
            </a:xfrm>
            <a:custGeom>
              <a:avLst/>
              <a:gdLst/>
              <a:ahLst/>
              <a:cxnLst/>
              <a:rect l="l" t="t" r="r" b="b"/>
              <a:pathLst>
                <a:path w="2851" h="2819" extrusionOk="0">
                  <a:moveTo>
                    <a:pt x="1426" y="539"/>
                  </a:moveTo>
                  <a:cubicBezTo>
                    <a:pt x="1901" y="539"/>
                    <a:pt x="2281" y="919"/>
                    <a:pt x="2281" y="1394"/>
                  </a:cubicBezTo>
                  <a:cubicBezTo>
                    <a:pt x="2281" y="1869"/>
                    <a:pt x="1901" y="2249"/>
                    <a:pt x="1426" y="2249"/>
                  </a:cubicBezTo>
                  <a:cubicBezTo>
                    <a:pt x="951" y="2249"/>
                    <a:pt x="571" y="1869"/>
                    <a:pt x="571" y="1394"/>
                  </a:cubicBezTo>
                  <a:cubicBezTo>
                    <a:pt x="571" y="919"/>
                    <a:pt x="951" y="539"/>
                    <a:pt x="1426" y="539"/>
                  </a:cubicBezTo>
                  <a:close/>
                  <a:moveTo>
                    <a:pt x="1426" y="0"/>
                  </a:moveTo>
                  <a:cubicBezTo>
                    <a:pt x="634" y="0"/>
                    <a:pt x="1" y="634"/>
                    <a:pt x="1" y="1394"/>
                  </a:cubicBezTo>
                  <a:cubicBezTo>
                    <a:pt x="1" y="2186"/>
                    <a:pt x="634" y="2819"/>
                    <a:pt x="1426" y="2819"/>
                  </a:cubicBezTo>
                  <a:cubicBezTo>
                    <a:pt x="2218" y="2819"/>
                    <a:pt x="2851" y="2186"/>
                    <a:pt x="2851" y="1394"/>
                  </a:cubicBezTo>
                  <a:cubicBezTo>
                    <a:pt x="2851" y="634"/>
                    <a:pt x="2218" y="0"/>
                    <a:pt x="14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031;p42">
              <a:extLst>
                <a:ext uri="{FF2B5EF4-FFF2-40B4-BE49-F238E27FC236}">
                  <a16:creationId xmlns:a16="http://schemas.microsoft.com/office/drawing/2014/main" id="{B84640D4-B594-C04B-146B-0AD27C5EE880}"/>
                </a:ext>
              </a:extLst>
            </p:cNvPr>
            <p:cNvSpPr/>
            <p:nvPr/>
          </p:nvSpPr>
          <p:spPr>
            <a:xfrm>
              <a:off x="3765250" y="4465075"/>
              <a:ext cx="71275" cy="70475"/>
            </a:xfrm>
            <a:custGeom>
              <a:avLst/>
              <a:gdLst/>
              <a:ahLst/>
              <a:cxnLst/>
              <a:rect l="l" t="t" r="r" b="b"/>
              <a:pathLst>
                <a:path w="2851" h="2819" extrusionOk="0">
                  <a:moveTo>
                    <a:pt x="1426" y="570"/>
                  </a:moveTo>
                  <a:cubicBezTo>
                    <a:pt x="1901" y="570"/>
                    <a:pt x="2281" y="950"/>
                    <a:pt x="2281" y="1425"/>
                  </a:cubicBezTo>
                  <a:cubicBezTo>
                    <a:pt x="2281" y="1900"/>
                    <a:pt x="1901" y="2280"/>
                    <a:pt x="1426" y="2280"/>
                  </a:cubicBezTo>
                  <a:cubicBezTo>
                    <a:pt x="951" y="2280"/>
                    <a:pt x="571" y="1900"/>
                    <a:pt x="571" y="1425"/>
                  </a:cubicBezTo>
                  <a:cubicBezTo>
                    <a:pt x="571" y="950"/>
                    <a:pt x="951" y="570"/>
                    <a:pt x="1426" y="570"/>
                  </a:cubicBezTo>
                  <a:close/>
                  <a:moveTo>
                    <a:pt x="1426" y="0"/>
                  </a:moveTo>
                  <a:cubicBezTo>
                    <a:pt x="634" y="0"/>
                    <a:pt x="1" y="634"/>
                    <a:pt x="1" y="1425"/>
                  </a:cubicBezTo>
                  <a:cubicBezTo>
                    <a:pt x="1" y="2185"/>
                    <a:pt x="634" y="2819"/>
                    <a:pt x="1426" y="2819"/>
                  </a:cubicBezTo>
                  <a:cubicBezTo>
                    <a:pt x="2218" y="2819"/>
                    <a:pt x="2851" y="2185"/>
                    <a:pt x="2851" y="1425"/>
                  </a:cubicBezTo>
                  <a:cubicBezTo>
                    <a:pt x="2851" y="634"/>
                    <a:pt x="2218" y="0"/>
                    <a:pt x="14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032;p42">
              <a:extLst>
                <a:ext uri="{FF2B5EF4-FFF2-40B4-BE49-F238E27FC236}">
                  <a16:creationId xmlns:a16="http://schemas.microsoft.com/office/drawing/2014/main" id="{69B3454B-2692-A33E-CD2D-D9DF47777375}"/>
                </a:ext>
              </a:extLst>
            </p:cNvPr>
            <p:cNvSpPr/>
            <p:nvPr/>
          </p:nvSpPr>
          <p:spPr>
            <a:xfrm>
              <a:off x="2278400" y="3860050"/>
              <a:ext cx="691975" cy="652675"/>
            </a:xfrm>
            <a:custGeom>
              <a:avLst/>
              <a:gdLst/>
              <a:ahLst/>
              <a:cxnLst/>
              <a:rect l="l" t="t" r="r" b="b"/>
              <a:pathLst>
                <a:path w="27679" h="26107" extrusionOk="0">
                  <a:moveTo>
                    <a:pt x="13842" y="1"/>
                  </a:moveTo>
                  <a:cubicBezTo>
                    <a:pt x="13308" y="1"/>
                    <a:pt x="12768" y="34"/>
                    <a:pt x="12224" y="101"/>
                  </a:cubicBezTo>
                  <a:cubicBezTo>
                    <a:pt x="5099" y="988"/>
                    <a:pt x="0" y="7512"/>
                    <a:pt x="887" y="14669"/>
                  </a:cubicBezTo>
                  <a:cubicBezTo>
                    <a:pt x="1706" y="21253"/>
                    <a:pt x="7339" y="26107"/>
                    <a:pt x="13811" y="26107"/>
                  </a:cubicBezTo>
                  <a:cubicBezTo>
                    <a:pt x="14344" y="26107"/>
                    <a:pt x="14882" y="26074"/>
                    <a:pt x="15423" y="26006"/>
                  </a:cubicBezTo>
                  <a:cubicBezTo>
                    <a:pt x="22580" y="25120"/>
                    <a:pt x="27679" y="18596"/>
                    <a:pt x="26792" y="11470"/>
                  </a:cubicBezTo>
                  <a:cubicBezTo>
                    <a:pt x="25973" y="4857"/>
                    <a:pt x="20340" y="1"/>
                    <a:pt x="1384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033;p42">
              <a:extLst>
                <a:ext uri="{FF2B5EF4-FFF2-40B4-BE49-F238E27FC236}">
                  <a16:creationId xmlns:a16="http://schemas.microsoft.com/office/drawing/2014/main" id="{96AA70D1-2A47-EA39-16A9-9FD8F4044972}"/>
                </a:ext>
              </a:extLst>
            </p:cNvPr>
            <p:cNvSpPr/>
            <p:nvPr/>
          </p:nvSpPr>
          <p:spPr>
            <a:xfrm>
              <a:off x="2411400" y="3973400"/>
              <a:ext cx="425975" cy="425975"/>
            </a:xfrm>
            <a:custGeom>
              <a:avLst/>
              <a:gdLst/>
              <a:ahLst/>
              <a:cxnLst/>
              <a:rect l="l" t="t" r="r" b="b"/>
              <a:pathLst>
                <a:path w="17039" h="17039" extrusionOk="0">
                  <a:moveTo>
                    <a:pt x="8520" y="1"/>
                  </a:moveTo>
                  <a:cubicBezTo>
                    <a:pt x="3801" y="1"/>
                    <a:pt x="1" y="3801"/>
                    <a:pt x="1" y="8520"/>
                  </a:cubicBezTo>
                  <a:cubicBezTo>
                    <a:pt x="1" y="13238"/>
                    <a:pt x="3801" y="17039"/>
                    <a:pt x="8520" y="17039"/>
                  </a:cubicBezTo>
                  <a:cubicBezTo>
                    <a:pt x="13238" y="17039"/>
                    <a:pt x="17039" y="13238"/>
                    <a:pt x="17039" y="8520"/>
                  </a:cubicBezTo>
                  <a:cubicBezTo>
                    <a:pt x="17039" y="3801"/>
                    <a:pt x="13238" y="1"/>
                    <a:pt x="8520"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034;p42">
              <a:extLst>
                <a:ext uri="{FF2B5EF4-FFF2-40B4-BE49-F238E27FC236}">
                  <a16:creationId xmlns:a16="http://schemas.microsoft.com/office/drawing/2014/main" id="{7EBFCDE9-0EE5-7B83-D0CD-26F2A03877CE}"/>
                </a:ext>
              </a:extLst>
            </p:cNvPr>
            <p:cNvSpPr/>
            <p:nvPr/>
          </p:nvSpPr>
          <p:spPr>
            <a:xfrm>
              <a:off x="2446250" y="4008250"/>
              <a:ext cx="356300" cy="356300"/>
            </a:xfrm>
            <a:custGeom>
              <a:avLst/>
              <a:gdLst/>
              <a:ahLst/>
              <a:cxnLst/>
              <a:rect l="l" t="t" r="r" b="b"/>
              <a:pathLst>
                <a:path w="14252" h="14252" extrusionOk="0">
                  <a:moveTo>
                    <a:pt x="7126" y="0"/>
                  </a:moveTo>
                  <a:cubicBezTo>
                    <a:pt x="3199" y="0"/>
                    <a:pt x="0" y="3199"/>
                    <a:pt x="0" y="7126"/>
                  </a:cubicBezTo>
                  <a:cubicBezTo>
                    <a:pt x="0" y="11053"/>
                    <a:pt x="3199" y="14251"/>
                    <a:pt x="7126" y="14251"/>
                  </a:cubicBezTo>
                  <a:cubicBezTo>
                    <a:pt x="11053" y="14251"/>
                    <a:pt x="14251" y="11053"/>
                    <a:pt x="14251" y="7126"/>
                  </a:cubicBezTo>
                  <a:cubicBezTo>
                    <a:pt x="14251" y="3199"/>
                    <a:pt x="11053" y="0"/>
                    <a:pt x="712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035;p42">
              <a:extLst>
                <a:ext uri="{FF2B5EF4-FFF2-40B4-BE49-F238E27FC236}">
                  <a16:creationId xmlns:a16="http://schemas.microsoft.com/office/drawing/2014/main" id="{11A9DA02-4CD9-8994-3CE0-725CA9B0CC63}"/>
                </a:ext>
              </a:extLst>
            </p:cNvPr>
            <p:cNvSpPr/>
            <p:nvPr/>
          </p:nvSpPr>
          <p:spPr>
            <a:xfrm>
              <a:off x="2481075" y="4008250"/>
              <a:ext cx="321475" cy="305625"/>
            </a:xfrm>
            <a:custGeom>
              <a:avLst/>
              <a:gdLst/>
              <a:ahLst/>
              <a:cxnLst/>
              <a:rect l="l" t="t" r="r" b="b"/>
              <a:pathLst>
                <a:path w="12859" h="12225" extrusionOk="0">
                  <a:moveTo>
                    <a:pt x="5733" y="0"/>
                  </a:moveTo>
                  <a:cubicBezTo>
                    <a:pt x="3389" y="0"/>
                    <a:pt x="1299" y="1140"/>
                    <a:pt x="0" y="2914"/>
                  </a:cubicBezTo>
                  <a:cubicBezTo>
                    <a:pt x="1267" y="1647"/>
                    <a:pt x="3041" y="887"/>
                    <a:pt x="4941" y="887"/>
                  </a:cubicBezTo>
                  <a:cubicBezTo>
                    <a:pt x="8899" y="887"/>
                    <a:pt x="12066" y="4086"/>
                    <a:pt x="12066" y="8012"/>
                  </a:cubicBezTo>
                  <a:cubicBezTo>
                    <a:pt x="12066" y="9596"/>
                    <a:pt x="11560" y="11053"/>
                    <a:pt x="10673" y="12224"/>
                  </a:cubicBezTo>
                  <a:cubicBezTo>
                    <a:pt x="12003" y="10926"/>
                    <a:pt x="12858" y="9121"/>
                    <a:pt x="12858" y="7126"/>
                  </a:cubicBezTo>
                  <a:cubicBezTo>
                    <a:pt x="12858" y="3199"/>
                    <a:pt x="9660" y="0"/>
                    <a:pt x="573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036;p42">
              <a:extLst>
                <a:ext uri="{FF2B5EF4-FFF2-40B4-BE49-F238E27FC236}">
                  <a16:creationId xmlns:a16="http://schemas.microsoft.com/office/drawing/2014/main" id="{CF89733E-7A7D-DF69-E37A-B3954F7ACB52}"/>
                </a:ext>
              </a:extLst>
            </p:cNvPr>
            <p:cNvSpPr/>
            <p:nvPr/>
          </p:nvSpPr>
          <p:spPr>
            <a:xfrm>
              <a:off x="2524625" y="4063675"/>
              <a:ext cx="203500" cy="245450"/>
            </a:xfrm>
            <a:custGeom>
              <a:avLst/>
              <a:gdLst/>
              <a:ahLst/>
              <a:cxnLst/>
              <a:rect l="l" t="t" r="r" b="b"/>
              <a:pathLst>
                <a:path w="8140" h="9818" extrusionOk="0">
                  <a:moveTo>
                    <a:pt x="4522" y="2237"/>
                  </a:moveTo>
                  <a:cubicBezTo>
                    <a:pt x="4852" y="2237"/>
                    <a:pt x="5511" y="2344"/>
                    <a:pt x="5511" y="3199"/>
                  </a:cubicBezTo>
                  <a:cubicBezTo>
                    <a:pt x="5511" y="4117"/>
                    <a:pt x="4719" y="4149"/>
                    <a:pt x="4719" y="4149"/>
                  </a:cubicBezTo>
                  <a:lnTo>
                    <a:pt x="3167" y="4149"/>
                  </a:lnTo>
                  <a:lnTo>
                    <a:pt x="3167" y="2249"/>
                  </a:lnTo>
                  <a:lnTo>
                    <a:pt x="4339" y="2249"/>
                  </a:lnTo>
                  <a:cubicBezTo>
                    <a:pt x="4339" y="2249"/>
                    <a:pt x="4412" y="2237"/>
                    <a:pt x="4522" y="2237"/>
                  </a:cubicBezTo>
                  <a:close/>
                  <a:moveTo>
                    <a:pt x="4855" y="5224"/>
                  </a:moveTo>
                  <a:cubicBezTo>
                    <a:pt x="5168" y="5224"/>
                    <a:pt x="6397" y="5296"/>
                    <a:pt x="6397" y="6429"/>
                  </a:cubicBezTo>
                  <a:cubicBezTo>
                    <a:pt x="6397" y="7601"/>
                    <a:pt x="5321" y="7632"/>
                    <a:pt x="5321" y="7632"/>
                  </a:cubicBezTo>
                  <a:lnTo>
                    <a:pt x="3167" y="7632"/>
                  </a:lnTo>
                  <a:lnTo>
                    <a:pt x="3167" y="5225"/>
                  </a:lnTo>
                  <a:lnTo>
                    <a:pt x="4782" y="5225"/>
                  </a:lnTo>
                  <a:cubicBezTo>
                    <a:pt x="4782" y="5225"/>
                    <a:pt x="4809" y="5224"/>
                    <a:pt x="4855" y="5224"/>
                  </a:cubicBezTo>
                  <a:close/>
                  <a:moveTo>
                    <a:pt x="2185" y="0"/>
                  </a:moveTo>
                  <a:lnTo>
                    <a:pt x="2185" y="1172"/>
                  </a:lnTo>
                  <a:lnTo>
                    <a:pt x="0" y="1172"/>
                  </a:lnTo>
                  <a:lnTo>
                    <a:pt x="0" y="2185"/>
                  </a:lnTo>
                  <a:lnTo>
                    <a:pt x="1584" y="2185"/>
                  </a:lnTo>
                  <a:lnTo>
                    <a:pt x="1584" y="7506"/>
                  </a:lnTo>
                  <a:lnTo>
                    <a:pt x="95" y="7506"/>
                  </a:lnTo>
                  <a:lnTo>
                    <a:pt x="95" y="8614"/>
                  </a:lnTo>
                  <a:lnTo>
                    <a:pt x="2185" y="8614"/>
                  </a:lnTo>
                  <a:lnTo>
                    <a:pt x="2185" y="9817"/>
                  </a:lnTo>
                  <a:lnTo>
                    <a:pt x="3136" y="9817"/>
                  </a:lnTo>
                  <a:lnTo>
                    <a:pt x="3136" y="8614"/>
                  </a:lnTo>
                  <a:lnTo>
                    <a:pt x="4022" y="8614"/>
                  </a:lnTo>
                  <a:lnTo>
                    <a:pt x="4022" y="9817"/>
                  </a:lnTo>
                  <a:lnTo>
                    <a:pt x="5004" y="9817"/>
                  </a:lnTo>
                  <a:lnTo>
                    <a:pt x="5004" y="8614"/>
                  </a:lnTo>
                  <a:cubicBezTo>
                    <a:pt x="6112" y="8614"/>
                    <a:pt x="7759" y="8424"/>
                    <a:pt x="7949" y="6619"/>
                  </a:cubicBezTo>
                  <a:cubicBezTo>
                    <a:pt x="8139" y="4782"/>
                    <a:pt x="6777" y="4339"/>
                    <a:pt x="6777" y="4339"/>
                  </a:cubicBezTo>
                  <a:cubicBezTo>
                    <a:pt x="6777" y="4339"/>
                    <a:pt x="7252" y="4117"/>
                    <a:pt x="7252" y="2914"/>
                  </a:cubicBezTo>
                  <a:cubicBezTo>
                    <a:pt x="7252" y="1249"/>
                    <a:pt x="5718" y="1171"/>
                    <a:pt x="5430" y="1171"/>
                  </a:cubicBezTo>
                  <a:cubicBezTo>
                    <a:pt x="5400" y="1171"/>
                    <a:pt x="5384" y="1172"/>
                    <a:pt x="5384" y="1172"/>
                  </a:cubicBezTo>
                  <a:lnTo>
                    <a:pt x="5004" y="1172"/>
                  </a:lnTo>
                  <a:lnTo>
                    <a:pt x="5004" y="0"/>
                  </a:lnTo>
                  <a:lnTo>
                    <a:pt x="4022" y="0"/>
                  </a:lnTo>
                  <a:lnTo>
                    <a:pt x="4022" y="1172"/>
                  </a:lnTo>
                  <a:lnTo>
                    <a:pt x="3136" y="1172"/>
                  </a:lnTo>
                  <a:lnTo>
                    <a:pt x="3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037;p42">
              <a:extLst>
                <a:ext uri="{FF2B5EF4-FFF2-40B4-BE49-F238E27FC236}">
                  <a16:creationId xmlns:a16="http://schemas.microsoft.com/office/drawing/2014/main" id="{E34B7268-F5FA-4CC1-9DA0-D669F3232BF9}"/>
                </a:ext>
              </a:extLst>
            </p:cNvPr>
            <p:cNvSpPr/>
            <p:nvPr/>
          </p:nvSpPr>
          <p:spPr>
            <a:xfrm>
              <a:off x="2278400" y="1798400"/>
              <a:ext cx="691975" cy="651900"/>
            </a:xfrm>
            <a:custGeom>
              <a:avLst/>
              <a:gdLst/>
              <a:ahLst/>
              <a:cxnLst/>
              <a:rect l="l" t="t" r="r" b="b"/>
              <a:pathLst>
                <a:path w="27679" h="26076" extrusionOk="0">
                  <a:moveTo>
                    <a:pt x="13851" y="1"/>
                  </a:moveTo>
                  <a:cubicBezTo>
                    <a:pt x="13314" y="1"/>
                    <a:pt x="12771" y="34"/>
                    <a:pt x="12224" y="101"/>
                  </a:cubicBezTo>
                  <a:cubicBezTo>
                    <a:pt x="5099" y="988"/>
                    <a:pt x="0" y="7480"/>
                    <a:pt x="887" y="14637"/>
                  </a:cubicBezTo>
                  <a:cubicBezTo>
                    <a:pt x="1706" y="21248"/>
                    <a:pt x="7334" y="26076"/>
                    <a:pt x="13803" y="26076"/>
                  </a:cubicBezTo>
                  <a:cubicBezTo>
                    <a:pt x="14338" y="26076"/>
                    <a:pt x="14879" y="26043"/>
                    <a:pt x="15423" y="25975"/>
                  </a:cubicBezTo>
                  <a:cubicBezTo>
                    <a:pt x="22580" y="25120"/>
                    <a:pt x="27679" y="18596"/>
                    <a:pt x="26792" y="11439"/>
                  </a:cubicBezTo>
                  <a:cubicBezTo>
                    <a:pt x="25973" y="4828"/>
                    <a:pt x="20345" y="1"/>
                    <a:pt x="1385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038;p42">
              <a:extLst>
                <a:ext uri="{FF2B5EF4-FFF2-40B4-BE49-F238E27FC236}">
                  <a16:creationId xmlns:a16="http://schemas.microsoft.com/office/drawing/2014/main" id="{3384A2E0-1811-4F7D-6768-5B09F6C23AD9}"/>
                </a:ext>
              </a:extLst>
            </p:cNvPr>
            <p:cNvSpPr/>
            <p:nvPr/>
          </p:nvSpPr>
          <p:spPr>
            <a:xfrm>
              <a:off x="2404275" y="1975900"/>
              <a:ext cx="307225" cy="338075"/>
            </a:xfrm>
            <a:custGeom>
              <a:avLst/>
              <a:gdLst/>
              <a:ahLst/>
              <a:cxnLst/>
              <a:rect l="l" t="t" r="r" b="b"/>
              <a:pathLst>
                <a:path w="12289" h="13523" extrusionOk="0">
                  <a:moveTo>
                    <a:pt x="8583" y="0"/>
                  </a:moveTo>
                  <a:lnTo>
                    <a:pt x="1" y="3072"/>
                  </a:lnTo>
                  <a:lnTo>
                    <a:pt x="3706" y="13523"/>
                  </a:lnTo>
                  <a:lnTo>
                    <a:pt x="12288" y="10483"/>
                  </a:lnTo>
                  <a:lnTo>
                    <a:pt x="858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039;p42">
              <a:extLst>
                <a:ext uri="{FF2B5EF4-FFF2-40B4-BE49-F238E27FC236}">
                  <a16:creationId xmlns:a16="http://schemas.microsoft.com/office/drawing/2014/main" id="{42E3283D-B448-2031-42CB-C3D6AD6D0ECA}"/>
                </a:ext>
              </a:extLst>
            </p:cNvPr>
            <p:cNvSpPr/>
            <p:nvPr/>
          </p:nvSpPr>
          <p:spPr>
            <a:xfrm>
              <a:off x="2506400" y="1960050"/>
              <a:ext cx="229625" cy="279500"/>
            </a:xfrm>
            <a:custGeom>
              <a:avLst/>
              <a:gdLst/>
              <a:ahLst/>
              <a:cxnLst/>
              <a:rect l="l" t="t" r="r" b="b"/>
              <a:pathLst>
                <a:path w="9185" h="11180" extrusionOk="0">
                  <a:moveTo>
                    <a:pt x="96" y="1"/>
                  </a:moveTo>
                  <a:lnTo>
                    <a:pt x="1" y="11117"/>
                  </a:lnTo>
                  <a:lnTo>
                    <a:pt x="9122" y="11180"/>
                  </a:lnTo>
                  <a:lnTo>
                    <a:pt x="9185" y="64"/>
                  </a:lnTo>
                  <a:lnTo>
                    <a:pt x="9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040;p42">
              <a:extLst>
                <a:ext uri="{FF2B5EF4-FFF2-40B4-BE49-F238E27FC236}">
                  <a16:creationId xmlns:a16="http://schemas.microsoft.com/office/drawing/2014/main" id="{5DB89F1F-1A1D-05C8-A4F1-E3774F440FA8}"/>
                </a:ext>
              </a:extLst>
            </p:cNvPr>
            <p:cNvSpPr/>
            <p:nvPr/>
          </p:nvSpPr>
          <p:spPr>
            <a:xfrm>
              <a:off x="2673475" y="2118200"/>
              <a:ext cx="101350" cy="99200"/>
            </a:xfrm>
            <a:custGeom>
              <a:avLst/>
              <a:gdLst/>
              <a:ahLst/>
              <a:cxnLst/>
              <a:rect l="l" t="t" r="r" b="b"/>
              <a:pathLst>
                <a:path w="4054" h="3968" extrusionOk="0">
                  <a:moveTo>
                    <a:pt x="582" y="1"/>
                  </a:moveTo>
                  <a:cubicBezTo>
                    <a:pt x="443" y="1"/>
                    <a:pt x="301" y="56"/>
                    <a:pt x="190" y="167"/>
                  </a:cubicBezTo>
                  <a:cubicBezTo>
                    <a:pt x="0" y="357"/>
                    <a:pt x="0" y="705"/>
                    <a:pt x="190" y="895"/>
                  </a:cubicBezTo>
                  <a:lnTo>
                    <a:pt x="3104" y="3809"/>
                  </a:lnTo>
                  <a:cubicBezTo>
                    <a:pt x="3199" y="3904"/>
                    <a:pt x="3325" y="3967"/>
                    <a:pt x="3484" y="3967"/>
                  </a:cubicBezTo>
                  <a:cubicBezTo>
                    <a:pt x="3610" y="3967"/>
                    <a:pt x="3737" y="3904"/>
                    <a:pt x="3864" y="3809"/>
                  </a:cubicBezTo>
                  <a:cubicBezTo>
                    <a:pt x="4054" y="3587"/>
                    <a:pt x="4054" y="3270"/>
                    <a:pt x="3864" y="3049"/>
                  </a:cubicBezTo>
                  <a:lnTo>
                    <a:pt x="950" y="167"/>
                  </a:lnTo>
                  <a:cubicBezTo>
                    <a:pt x="855" y="56"/>
                    <a:pt x="721" y="1"/>
                    <a:pt x="58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041;p42">
              <a:extLst>
                <a:ext uri="{FF2B5EF4-FFF2-40B4-BE49-F238E27FC236}">
                  <a16:creationId xmlns:a16="http://schemas.microsoft.com/office/drawing/2014/main" id="{C1158749-1AA0-85E4-01C5-4ED90F4E352A}"/>
                </a:ext>
              </a:extLst>
            </p:cNvPr>
            <p:cNvSpPr/>
            <p:nvPr/>
          </p:nvSpPr>
          <p:spPr>
            <a:xfrm>
              <a:off x="2714625" y="2159575"/>
              <a:ext cx="132250" cy="126500"/>
            </a:xfrm>
            <a:custGeom>
              <a:avLst/>
              <a:gdLst/>
              <a:ahLst/>
              <a:cxnLst/>
              <a:rect l="l" t="t" r="r" b="b"/>
              <a:pathLst>
                <a:path w="5290" h="5060" extrusionOk="0">
                  <a:moveTo>
                    <a:pt x="1141" y="0"/>
                  </a:moveTo>
                  <a:cubicBezTo>
                    <a:pt x="880" y="0"/>
                    <a:pt x="618" y="95"/>
                    <a:pt x="413" y="285"/>
                  </a:cubicBezTo>
                  <a:cubicBezTo>
                    <a:pt x="1" y="697"/>
                    <a:pt x="1" y="1330"/>
                    <a:pt x="413" y="1742"/>
                  </a:cubicBezTo>
                  <a:lnTo>
                    <a:pt x="3421" y="4751"/>
                  </a:lnTo>
                  <a:cubicBezTo>
                    <a:pt x="3627" y="4957"/>
                    <a:pt x="3896" y="5059"/>
                    <a:pt x="4161" y="5059"/>
                  </a:cubicBezTo>
                  <a:cubicBezTo>
                    <a:pt x="4427" y="5059"/>
                    <a:pt x="4688" y="4957"/>
                    <a:pt x="4878" y="4751"/>
                  </a:cubicBezTo>
                  <a:cubicBezTo>
                    <a:pt x="5290" y="4371"/>
                    <a:pt x="5290" y="3706"/>
                    <a:pt x="4878" y="3326"/>
                  </a:cubicBezTo>
                  <a:lnTo>
                    <a:pt x="1869" y="285"/>
                  </a:lnTo>
                  <a:cubicBezTo>
                    <a:pt x="1663" y="95"/>
                    <a:pt x="1402" y="0"/>
                    <a:pt x="11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5042;p42">
              <a:extLst>
                <a:ext uri="{FF2B5EF4-FFF2-40B4-BE49-F238E27FC236}">
                  <a16:creationId xmlns:a16="http://schemas.microsoft.com/office/drawing/2014/main" id="{88AE156F-35CD-A8E9-772A-1492B3D81F72}"/>
                </a:ext>
              </a:extLst>
            </p:cNvPr>
            <p:cNvSpPr/>
            <p:nvPr/>
          </p:nvSpPr>
          <p:spPr>
            <a:xfrm>
              <a:off x="2587175" y="1990150"/>
              <a:ext cx="57800" cy="58600"/>
            </a:xfrm>
            <a:custGeom>
              <a:avLst/>
              <a:gdLst/>
              <a:ahLst/>
              <a:cxnLst/>
              <a:rect l="l" t="t" r="r" b="b"/>
              <a:pathLst>
                <a:path w="2312" h="2344" extrusionOk="0">
                  <a:moveTo>
                    <a:pt x="1172" y="0"/>
                  </a:moveTo>
                  <a:cubicBezTo>
                    <a:pt x="507" y="0"/>
                    <a:pt x="0" y="539"/>
                    <a:pt x="0" y="1172"/>
                  </a:cubicBezTo>
                  <a:cubicBezTo>
                    <a:pt x="0" y="1805"/>
                    <a:pt x="507" y="2344"/>
                    <a:pt x="1172" y="2344"/>
                  </a:cubicBezTo>
                  <a:cubicBezTo>
                    <a:pt x="1805" y="2344"/>
                    <a:pt x="2312" y="1805"/>
                    <a:pt x="2312" y="1172"/>
                  </a:cubicBezTo>
                  <a:cubicBezTo>
                    <a:pt x="2312" y="539"/>
                    <a:pt x="1805"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043;p42">
              <a:extLst>
                <a:ext uri="{FF2B5EF4-FFF2-40B4-BE49-F238E27FC236}">
                  <a16:creationId xmlns:a16="http://schemas.microsoft.com/office/drawing/2014/main" id="{80D34D9C-6AB4-4697-45E6-374C16D07ED8}"/>
                </a:ext>
              </a:extLst>
            </p:cNvPr>
            <p:cNvSpPr/>
            <p:nvPr/>
          </p:nvSpPr>
          <p:spPr>
            <a:xfrm>
              <a:off x="2563425" y="2046350"/>
              <a:ext cx="105325" cy="74450"/>
            </a:xfrm>
            <a:custGeom>
              <a:avLst/>
              <a:gdLst/>
              <a:ahLst/>
              <a:cxnLst/>
              <a:rect l="l" t="t" r="r" b="b"/>
              <a:pathLst>
                <a:path w="4213" h="2978" extrusionOk="0">
                  <a:moveTo>
                    <a:pt x="1362" y="1"/>
                  </a:moveTo>
                  <a:cubicBezTo>
                    <a:pt x="633" y="1"/>
                    <a:pt x="0" y="602"/>
                    <a:pt x="0" y="1362"/>
                  </a:cubicBezTo>
                  <a:lnTo>
                    <a:pt x="0" y="2978"/>
                  </a:lnTo>
                  <a:lnTo>
                    <a:pt x="4212" y="2978"/>
                  </a:lnTo>
                  <a:lnTo>
                    <a:pt x="4212" y="1362"/>
                  </a:lnTo>
                  <a:cubicBezTo>
                    <a:pt x="4212" y="634"/>
                    <a:pt x="3610" y="1"/>
                    <a:pt x="285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044;p42">
              <a:extLst>
                <a:ext uri="{FF2B5EF4-FFF2-40B4-BE49-F238E27FC236}">
                  <a16:creationId xmlns:a16="http://schemas.microsoft.com/office/drawing/2014/main" id="{202DADC9-73C1-358A-57D9-9B9491B6752B}"/>
                </a:ext>
              </a:extLst>
            </p:cNvPr>
            <p:cNvSpPr/>
            <p:nvPr/>
          </p:nvSpPr>
          <p:spPr>
            <a:xfrm>
              <a:off x="2534900" y="2167500"/>
              <a:ext cx="165500" cy="12675"/>
            </a:xfrm>
            <a:custGeom>
              <a:avLst/>
              <a:gdLst/>
              <a:ahLst/>
              <a:cxnLst/>
              <a:rect l="l" t="t" r="r" b="b"/>
              <a:pathLst>
                <a:path w="6620" h="507" extrusionOk="0">
                  <a:moveTo>
                    <a:pt x="254" y="0"/>
                  </a:moveTo>
                  <a:cubicBezTo>
                    <a:pt x="128" y="0"/>
                    <a:pt x="1" y="127"/>
                    <a:pt x="1" y="253"/>
                  </a:cubicBezTo>
                  <a:cubicBezTo>
                    <a:pt x="1" y="380"/>
                    <a:pt x="128" y="507"/>
                    <a:pt x="254" y="507"/>
                  </a:cubicBezTo>
                  <a:lnTo>
                    <a:pt x="6366" y="507"/>
                  </a:lnTo>
                  <a:cubicBezTo>
                    <a:pt x="6493" y="507"/>
                    <a:pt x="6620" y="380"/>
                    <a:pt x="6620" y="253"/>
                  </a:cubicBezTo>
                  <a:cubicBezTo>
                    <a:pt x="6620" y="127"/>
                    <a:pt x="6493" y="0"/>
                    <a:pt x="636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5045;p42">
              <a:extLst>
                <a:ext uri="{FF2B5EF4-FFF2-40B4-BE49-F238E27FC236}">
                  <a16:creationId xmlns:a16="http://schemas.microsoft.com/office/drawing/2014/main" id="{EC0FDB88-5443-C3DA-CD49-FF4C1DEEBBAA}"/>
                </a:ext>
              </a:extLst>
            </p:cNvPr>
            <p:cNvSpPr/>
            <p:nvPr/>
          </p:nvSpPr>
          <p:spPr>
            <a:xfrm>
              <a:off x="2534900" y="2138975"/>
              <a:ext cx="165500" cy="11925"/>
            </a:xfrm>
            <a:custGeom>
              <a:avLst/>
              <a:gdLst/>
              <a:ahLst/>
              <a:cxnLst/>
              <a:rect l="l" t="t" r="r" b="b"/>
              <a:pathLst>
                <a:path w="6620" h="477" extrusionOk="0">
                  <a:moveTo>
                    <a:pt x="254" y="1"/>
                  </a:moveTo>
                  <a:cubicBezTo>
                    <a:pt x="128" y="1"/>
                    <a:pt x="1" y="96"/>
                    <a:pt x="1" y="254"/>
                  </a:cubicBezTo>
                  <a:cubicBezTo>
                    <a:pt x="1" y="381"/>
                    <a:pt x="128" y="476"/>
                    <a:pt x="254" y="476"/>
                  </a:cubicBezTo>
                  <a:lnTo>
                    <a:pt x="6366" y="476"/>
                  </a:lnTo>
                  <a:cubicBezTo>
                    <a:pt x="6493" y="476"/>
                    <a:pt x="6620" y="381"/>
                    <a:pt x="6620" y="254"/>
                  </a:cubicBezTo>
                  <a:cubicBezTo>
                    <a:pt x="6620" y="96"/>
                    <a:pt x="6493" y="1"/>
                    <a:pt x="636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046;p42">
              <a:extLst>
                <a:ext uri="{FF2B5EF4-FFF2-40B4-BE49-F238E27FC236}">
                  <a16:creationId xmlns:a16="http://schemas.microsoft.com/office/drawing/2014/main" id="{4B2052DF-D9C3-1B4E-28D2-2796C845D531}"/>
                </a:ext>
              </a:extLst>
            </p:cNvPr>
            <p:cNvSpPr/>
            <p:nvPr/>
          </p:nvSpPr>
          <p:spPr>
            <a:xfrm>
              <a:off x="2534900" y="2196775"/>
              <a:ext cx="165500" cy="11900"/>
            </a:xfrm>
            <a:custGeom>
              <a:avLst/>
              <a:gdLst/>
              <a:ahLst/>
              <a:cxnLst/>
              <a:rect l="l" t="t" r="r" b="b"/>
              <a:pathLst>
                <a:path w="6620" h="476" extrusionOk="0">
                  <a:moveTo>
                    <a:pt x="254" y="1"/>
                  </a:moveTo>
                  <a:cubicBezTo>
                    <a:pt x="128" y="1"/>
                    <a:pt x="1" y="96"/>
                    <a:pt x="1" y="222"/>
                  </a:cubicBezTo>
                  <a:cubicBezTo>
                    <a:pt x="1" y="381"/>
                    <a:pt x="128" y="476"/>
                    <a:pt x="254" y="476"/>
                  </a:cubicBezTo>
                  <a:lnTo>
                    <a:pt x="6366" y="476"/>
                  </a:lnTo>
                  <a:cubicBezTo>
                    <a:pt x="6493" y="476"/>
                    <a:pt x="6620" y="381"/>
                    <a:pt x="6620" y="222"/>
                  </a:cubicBezTo>
                  <a:cubicBezTo>
                    <a:pt x="6620" y="96"/>
                    <a:pt x="6493" y="1"/>
                    <a:pt x="636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5047;p42">
              <a:extLst>
                <a:ext uri="{FF2B5EF4-FFF2-40B4-BE49-F238E27FC236}">
                  <a16:creationId xmlns:a16="http://schemas.microsoft.com/office/drawing/2014/main" id="{F0D98A3F-C8F0-BC7B-C41D-43F573398AB1}"/>
                </a:ext>
              </a:extLst>
            </p:cNvPr>
            <p:cNvSpPr/>
            <p:nvPr/>
          </p:nvSpPr>
          <p:spPr>
            <a:xfrm>
              <a:off x="2479500" y="1934725"/>
              <a:ext cx="265250" cy="241500"/>
            </a:xfrm>
            <a:custGeom>
              <a:avLst/>
              <a:gdLst/>
              <a:ahLst/>
              <a:cxnLst/>
              <a:rect l="l" t="t" r="r" b="b"/>
              <a:pathLst>
                <a:path w="10610" h="9660" extrusionOk="0">
                  <a:moveTo>
                    <a:pt x="5321" y="1077"/>
                  </a:moveTo>
                  <a:cubicBezTo>
                    <a:pt x="6302" y="1077"/>
                    <a:pt x="7252" y="1457"/>
                    <a:pt x="7981" y="2186"/>
                  </a:cubicBezTo>
                  <a:cubicBezTo>
                    <a:pt x="9438" y="3642"/>
                    <a:pt x="9438" y="6049"/>
                    <a:pt x="7981" y="7506"/>
                  </a:cubicBezTo>
                  <a:cubicBezTo>
                    <a:pt x="7252" y="8203"/>
                    <a:pt x="6302" y="8614"/>
                    <a:pt x="5321" y="8614"/>
                  </a:cubicBezTo>
                  <a:cubicBezTo>
                    <a:pt x="4307" y="8614"/>
                    <a:pt x="3357" y="8203"/>
                    <a:pt x="2660" y="7506"/>
                  </a:cubicBezTo>
                  <a:cubicBezTo>
                    <a:pt x="1172" y="6018"/>
                    <a:pt x="1172" y="3642"/>
                    <a:pt x="2660" y="2186"/>
                  </a:cubicBezTo>
                  <a:cubicBezTo>
                    <a:pt x="3357" y="1457"/>
                    <a:pt x="4307" y="1077"/>
                    <a:pt x="5321" y="1077"/>
                  </a:cubicBezTo>
                  <a:close/>
                  <a:moveTo>
                    <a:pt x="5321" y="0"/>
                  </a:moveTo>
                  <a:cubicBezTo>
                    <a:pt x="4022" y="0"/>
                    <a:pt x="2787" y="507"/>
                    <a:pt x="1900" y="1426"/>
                  </a:cubicBezTo>
                  <a:cubicBezTo>
                    <a:pt x="0" y="3294"/>
                    <a:pt x="0" y="6366"/>
                    <a:pt x="1900" y="8266"/>
                  </a:cubicBezTo>
                  <a:cubicBezTo>
                    <a:pt x="2819" y="9153"/>
                    <a:pt x="4022" y="9659"/>
                    <a:pt x="5321" y="9659"/>
                  </a:cubicBezTo>
                  <a:cubicBezTo>
                    <a:pt x="6587" y="9659"/>
                    <a:pt x="7822" y="9153"/>
                    <a:pt x="8709" y="8266"/>
                  </a:cubicBezTo>
                  <a:cubicBezTo>
                    <a:pt x="10609" y="6366"/>
                    <a:pt x="10609" y="3294"/>
                    <a:pt x="8709" y="1426"/>
                  </a:cubicBezTo>
                  <a:cubicBezTo>
                    <a:pt x="7822" y="507"/>
                    <a:pt x="6587" y="0"/>
                    <a:pt x="532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5048;p42">
              <a:extLst>
                <a:ext uri="{FF2B5EF4-FFF2-40B4-BE49-F238E27FC236}">
                  <a16:creationId xmlns:a16="http://schemas.microsoft.com/office/drawing/2014/main" id="{7776504B-C23F-7868-182C-3EB765365C7A}"/>
                </a:ext>
              </a:extLst>
            </p:cNvPr>
            <p:cNvSpPr/>
            <p:nvPr/>
          </p:nvSpPr>
          <p:spPr>
            <a:xfrm>
              <a:off x="4634575" y="3860050"/>
              <a:ext cx="691200" cy="652675"/>
            </a:xfrm>
            <a:custGeom>
              <a:avLst/>
              <a:gdLst/>
              <a:ahLst/>
              <a:cxnLst/>
              <a:rect l="l" t="t" r="r" b="b"/>
              <a:pathLst>
                <a:path w="27648" h="26107" extrusionOk="0">
                  <a:moveTo>
                    <a:pt x="13842" y="1"/>
                  </a:moveTo>
                  <a:cubicBezTo>
                    <a:pt x="13308" y="1"/>
                    <a:pt x="12768" y="34"/>
                    <a:pt x="12225" y="101"/>
                  </a:cubicBezTo>
                  <a:cubicBezTo>
                    <a:pt x="5067" y="988"/>
                    <a:pt x="0" y="7512"/>
                    <a:pt x="887" y="14669"/>
                  </a:cubicBezTo>
                  <a:cubicBezTo>
                    <a:pt x="1677" y="21253"/>
                    <a:pt x="7307" y="26107"/>
                    <a:pt x="13805" y="26107"/>
                  </a:cubicBezTo>
                  <a:cubicBezTo>
                    <a:pt x="14339" y="26107"/>
                    <a:pt x="14879" y="26074"/>
                    <a:pt x="15423" y="26006"/>
                  </a:cubicBezTo>
                  <a:cubicBezTo>
                    <a:pt x="22580" y="25120"/>
                    <a:pt x="27647" y="18596"/>
                    <a:pt x="26761" y="11470"/>
                  </a:cubicBezTo>
                  <a:cubicBezTo>
                    <a:pt x="25941" y="4857"/>
                    <a:pt x="20336" y="1"/>
                    <a:pt x="1384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5049;p42">
              <a:extLst>
                <a:ext uri="{FF2B5EF4-FFF2-40B4-BE49-F238E27FC236}">
                  <a16:creationId xmlns:a16="http://schemas.microsoft.com/office/drawing/2014/main" id="{B2AB3A63-E02C-50E5-C039-FDA9FA844C13}"/>
                </a:ext>
              </a:extLst>
            </p:cNvPr>
            <p:cNvSpPr/>
            <p:nvPr/>
          </p:nvSpPr>
          <p:spPr>
            <a:xfrm>
              <a:off x="4774700" y="3940150"/>
              <a:ext cx="425975" cy="182125"/>
            </a:xfrm>
            <a:custGeom>
              <a:avLst/>
              <a:gdLst/>
              <a:ahLst/>
              <a:cxnLst/>
              <a:rect l="l" t="t" r="r" b="b"/>
              <a:pathLst>
                <a:path w="17039" h="7285" extrusionOk="0">
                  <a:moveTo>
                    <a:pt x="8520" y="1"/>
                  </a:moveTo>
                  <a:lnTo>
                    <a:pt x="1" y="7285"/>
                  </a:lnTo>
                  <a:lnTo>
                    <a:pt x="17039" y="7285"/>
                  </a:lnTo>
                  <a:lnTo>
                    <a:pt x="85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5050;p42">
              <a:extLst>
                <a:ext uri="{FF2B5EF4-FFF2-40B4-BE49-F238E27FC236}">
                  <a16:creationId xmlns:a16="http://schemas.microsoft.com/office/drawing/2014/main" id="{91BADF64-A78F-D7E2-4A98-9DE3491BBE7A}"/>
                </a:ext>
              </a:extLst>
            </p:cNvPr>
            <p:cNvSpPr/>
            <p:nvPr/>
          </p:nvSpPr>
          <p:spPr>
            <a:xfrm>
              <a:off x="4877625" y="3994000"/>
              <a:ext cx="220125" cy="94225"/>
            </a:xfrm>
            <a:custGeom>
              <a:avLst/>
              <a:gdLst/>
              <a:ahLst/>
              <a:cxnLst/>
              <a:rect l="l" t="t" r="r" b="b"/>
              <a:pathLst>
                <a:path w="8805" h="3769" extrusionOk="0">
                  <a:moveTo>
                    <a:pt x="4403" y="0"/>
                  </a:moveTo>
                  <a:lnTo>
                    <a:pt x="1" y="3769"/>
                  </a:lnTo>
                  <a:lnTo>
                    <a:pt x="8805" y="3769"/>
                  </a:lnTo>
                  <a:lnTo>
                    <a:pt x="44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051;p42">
              <a:extLst>
                <a:ext uri="{FF2B5EF4-FFF2-40B4-BE49-F238E27FC236}">
                  <a16:creationId xmlns:a16="http://schemas.microsoft.com/office/drawing/2014/main" id="{318D9EE8-8C8A-7426-87CE-F70B7CBDAD43}"/>
                </a:ext>
              </a:extLst>
            </p:cNvPr>
            <p:cNvSpPr/>
            <p:nvPr/>
          </p:nvSpPr>
          <p:spPr>
            <a:xfrm>
              <a:off x="4959975"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052;p42">
              <a:extLst>
                <a:ext uri="{FF2B5EF4-FFF2-40B4-BE49-F238E27FC236}">
                  <a16:creationId xmlns:a16="http://schemas.microsoft.com/office/drawing/2014/main" id="{09AA2C2E-F573-8EBE-4757-3768ABDDB122}"/>
                </a:ext>
              </a:extLst>
            </p:cNvPr>
            <p:cNvSpPr/>
            <p:nvPr/>
          </p:nvSpPr>
          <p:spPr>
            <a:xfrm>
              <a:off x="4852300"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053;p42">
              <a:extLst>
                <a:ext uri="{FF2B5EF4-FFF2-40B4-BE49-F238E27FC236}">
                  <a16:creationId xmlns:a16="http://schemas.microsoft.com/office/drawing/2014/main" id="{45E4FBC8-C840-C09F-B617-F7AAC4B42B4F}"/>
                </a:ext>
              </a:extLst>
            </p:cNvPr>
            <p:cNvSpPr/>
            <p:nvPr/>
          </p:nvSpPr>
          <p:spPr>
            <a:xfrm>
              <a:off x="5067650"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054;p42">
              <a:extLst>
                <a:ext uri="{FF2B5EF4-FFF2-40B4-BE49-F238E27FC236}">
                  <a16:creationId xmlns:a16="http://schemas.microsoft.com/office/drawing/2014/main" id="{307D3458-1E0C-4B3D-A793-48DE2BD83E39}"/>
                </a:ext>
              </a:extLst>
            </p:cNvPr>
            <p:cNvSpPr/>
            <p:nvPr/>
          </p:nvSpPr>
          <p:spPr>
            <a:xfrm>
              <a:off x="4819825" y="4292475"/>
              <a:ext cx="334925" cy="37225"/>
            </a:xfrm>
            <a:custGeom>
              <a:avLst/>
              <a:gdLst/>
              <a:ahLst/>
              <a:cxnLst/>
              <a:rect l="l" t="t" r="r" b="b"/>
              <a:pathLst>
                <a:path w="13397" h="1489" extrusionOk="0">
                  <a:moveTo>
                    <a:pt x="1" y="0"/>
                  </a:moveTo>
                  <a:lnTo>
                    <a:pt x="1" y="1489"/>
                  </a:lnTo>
                  <a:lnTo>
                    <a:pt x="13397" y="1489"/>
                  </a:lnTo>
                  <a:lnTo>
                    <a:pt x="1339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055;p42">
              <a:extLst>
                <a:ext uri="{FF2B5EF4-FFF2-40B4-BE49-F238E27FC236}">
                  <a16:creationId xmlns:a16="http://schemas.microsoft.com/office/drawing/2014/main" id="{974A8089-D6F9-340B-BB64-D95CBE894B93}"/>
                </a:ext>
              </a:extLst>
            </p:cNvPr>
            <p:cNvSpPr/>
            <p:nvPr/>
          </p:nvSpPr>
          <p:spPr>
            <a:xfrm>
              <a:off x="4792925" y="4329675"/>
              <a:ext cx="389550" cy="36450"/>
            </a:xfrm>
            <a:custGeom>
              <a:avLst/>
              <a:gdLst/>
              <a:ahLst/>
              <a:cxnLst/>
              <a:rect l="l" t="t" r="r" b="b"/>
              <a:pathLst>
                <a:path w="15582" h="1458" extrusionOk="0">
                  <a:moveTo>
                    <a:pt x="0" y="1"/>
                  </a:moveTo>
                  <a:lnTo>
                    <a:pt x="0" y="1458"/>
                  </a:lnTo>
                  <a:lnTo>
                    <a:pt x="15581" y="1458"/>
                  </a:lnTo>
                  <a:lnTo>
                    <a:pt x="1558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056;p42">
              <a:extLst>
                <a:ext uri="{FF2B5EF4-FFF2-40B4-BE49-F238E27FC236}">
                  <a16:creationId xmlns:a16="http://schemas.microsoft.com/office/drawing/2014/main" id="{D9797B8B-5394-2F12-FE78-A6E60A793B51}"/>
                </a:ext>
              </a:extLst>
            </p:cNvPr>
            <p:cNvSpPr/>
            <p:nvPr/>
          </p:nvSpPr>
          <p:spPr>
            <a:xfrm>
              <a:off x="4634575" y="1798400"/>
              <a:ext cx="691200" cy="651900"/>
            </a:xfrm>
            <a:custGeom>
              <a:avLst/>
              <a:gdLst/>
              <a:ahLst/>
              <a:cxnLst/>
              <a:rect l="l" t="t" r="r" b="b"/>
              <a:pathLst>
                <a:path w="27648" h="26076" extrusionOk="0">
                  <a:moveTo>
                    <a:pt x="13850" y="1"/>
                  </a:moveTo>
                  <a:cubicBezTo>
                    <a:pt x="13314" y="1"/>
                    <a:pt x="12771" y="34"/>
                    <a:pt x="12225" y="101"/>
                  </a:cubicBezTo>
                  <a:cubicBezTo>
                    <a:pt x="5067" y="988"/>
                    <a:pt x="0" y="7480"/>
                    <a:pt x="887" y="14637"/>
                  </a:cubicBezTo>
                  <a:cubicBezTo>
                    <a:pt x="1677" y="21248"/>
                    <a:pt x="7303" y="26076"/>
                    <a:pt x="13797" y="26076"/>
                  </a:cubicBezTo>
                  <a:cubicBezTo>
                    <a:pt x="14334" y="26076"/>
                    <a:pt x="14877" y="26043"/>
                    <a:pt x="15423" y="25975"/>
                  </a:cubicBezTo>
                  <a:cubicBezTo>
                    <a:pt x="22580" y="25120"/>
                    <a:pt x="27647" y="18596"/>
                    <a:pt x="26761" y="11439"/>
                  </a:cubicBezTo>
                  <a:cubicBezTo>
                    <a:pt x="25942" y="4828"/>
                    <a:pt x="20341" y="1"/>
                    <a:pt x="13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057;p42">
              <a:extLst>
                <a:ext uri="{FF2B5EF4-FFF2-40B4-BE49-F238E27FC236}">
                  <a16:creationId xmlns:a16="http://schemas.microsoft.com/office/drawing/2014/main" id="{4D8C607D-3CDC-E24D-1F86-7C60A2CCAA2C}"/>
                </a:ext>
              </a:extLst>
            </p:cNvPr>
            <p:cNvSpPr/>
            <p:nvPr/>
          </p:nvSpPr>
          <p:spPr>
            <a:xfrm>
              <a:off x="4853875" y="2274375"/>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901"/>
                    <a:pt x="1077" y="2439"/>
                    <a:pt x="2408" y="2439"/>
                  </a:cubicBezTo>
                  <a:cubicBezTo>
                    <a:pt x="3738" y="2439"/>
                    <a:pt x="4814" y="1901"/>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058;p42">
              <a:extLst>
                <a:ext uri="{FF2B5EF4-FFF2-40B4-BE49-F238E27FC236}">
                  <a16:creationId xmlns:a16="http://schemas.microsoft.com/office/drawing/2014/main" id="{A4CADC60-019A-0D8F-E557-E2A72986898A}"/>
                </a:ext>
              </a:extLst>
            </p:cNvPr>
            <p:cNvSpPr/>
            <p:nvPr/>
          </p:nvSpPr>
          <p:spPr>
            <a:xfrm>
              <a:off x="4853875" y="2260900"/>
              <a:ext cx="120375" cy="61800"/>
            </a:xfrm>
            <a:custGeom>
              <a:avLst/>
              <a:gdLst/>
              <a:ahLst/>
              <a:cxnLst/>
              <a:rect l="l" t="t" r="r" b="b"/>
              <a:pathLst>
                <a:path w="4815" h="2472" extrusionOk="0">
                  <a:moveTo>
                    <a:pt x="2408" y="1"/>
                  </a:moveTo>
                  <a:cubicBezTo>
                    <a:pt x="1077" y="1"/>
                    <a:pt x="1" y="571"/>
                    <a:pt x="1" y="1236"/>
                  </a:cubicBezTo>
                  <a:cubicBezTo>
                    <a:pt x="1" y="1901"/>
                    <a:pt x="1077" y="2471"/>
                    <a:pt x="2408" y="2471"/>
                  </a:cubicBezTo>
                  <a:cubicBezTo>
                    <a:pt x="3738" y="2471"/>
                    <a:pt x="4814" y="1901"/>
                    <a:pt x="4814" y="1236"/>
                  </a:cubicBezTo>
                  <a:cubicBezTo>
                    <a:pt x="4814" y="571"/>
                    <a:pt x="3738" y="33"/>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059;p42">
              <a:extLst>
                <a:ext uri="{FF2B5EF4-FFF2-40B4-BE49-F238E27FC236}">
                  <a16:creationId xmlns:a16="http://schemas.microsoft.com/office/drawing/2014/main" id="{F23A7799-1397-D81E-3CAC-A068795E2563}"/>
                </a:ext>
              </a:extLst>
            </p:cNvPr>
            <p:cNvSpPr/>
            <p:nvPr/>
          </p:nvSpPr>
          <p:spPr>
            <a:xfrm>
              <a:off x="4853875" y="2248250"/>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869"/>
                    <a:pt x="1077" y="2439"/>
                    <a:pt x="2408" y="2439"/>
                  </a:cubicBezTo>
                  <a:cubicBezTo>
                    <a:pt x="3738" y="2439"/>
                    <a:pt x="4814" y="1900"/>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5060;p42">
              <a:extLst>
                <a:ext uri="{FF2B5EF4-FFF2-40B4-BE49-F238E27FC236}">
                  <a16:creationId xmlns:a16="http://schemas.microsoft.com/office/drawing/2014/main" id="{E269F850-6216-B123-6E58-D62338931FCD}"/>
                </a:ext>
              </a:extLst>
            </p:cNvPr>
            <p:cNvSpPr/>
            <p:nvPr/>
          </p:nvSpPr>
          <p:spPr>
            <a:xfrm>
              <a:off x="4853875" y="2234775"/>
              <a:ext cx="120375" cy="61000"/>
            </a:xfrm>
            <a:custGeom>
              <a:avLst/>
              <a:gdLst/>
              <a:ahLst/>
              <a:cxnLst/>
              <a:rect l="l" t="t" r="r" b="b"/>
              <a:pathLst>
                <a:path w="4815" h="2440" extrusionOk="0">
                  <a:moveTo>
                    <a:pt x="2408" y="1"/>
                  </a:moveTo>
                  <a:cubicBezTo>
                    <a:pt x="1077" y="1"/>
                    <a:pt x="1" y="571"/>
                    <a:pt x="1" y="1236"/>
                  </a:cubicBezTo>
                  <a:cubicBezTo>
                    <a:pt x="1" y="1901"/>
                    <a:pt x="1077" y="2439"/>
                    <a:pt x="2408" y="2439"/>
                  </a:cubicBezTo>
                  <a:cubicBezTo>
                    <a:pt x="3738" y="2439"/>
                    <a:pt x="4814" y="1901"/>
                    <a:pt x="4814" y="1236"/>
                  </a:cubicBezTo>
                  <a:cubicBezTo>
                    <a:pt x="4814" y="571"/>
                    <a:pt x="3738" y="1"/>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5061;p42">
              <a:extLst>
                <a:ext uri="{FF2B5EF4-FFF2-40B4-BE49-F238E27FC236}">
                  <a16:creationId xmlns:a16="http://schemas.microsoft.com/office/drawing/2014/main" id="{DAEEE0A9-BFBD-1899-405B-35FCABA4D982}"/>
                </a:ext>
              </a:extLst>
            </p:cNvPr>
            <p:cNvSpPr/>
            <p:nvPr/>
          </p:nvSpPr>
          <p:spPr>
            <a:xfrm>
              <a:off x="4853875" y="2221325"/>
              <a:ext cx="120375" cy="61000"/>
            </a:xfrm>
            <a:custGeom>
              <a:avLst/>
              <a:gdLst/>
              <a:ahLst/>
              <a:cxnLst/>
              <a:rect l="l" t="t" r="r" b="b"/>
              <a:pathLst>
                <a:path w="4815" h="2440" extrusionOk="0">
                  <a:moveTo>
                    <a:pt x="2408" y="1"/>
                  </a:moveTo>
                  <a:cubicBezTo>
                    <a:pt x="1457" y="1"/>
                    <a:pt x="634" y="286"/>
                    <a:pt x="222" y="697"/>
                  </a:cubicBezTo>
                  <a:lnTo>
                    <a:pt x="1" y="697"/>
                  </a:lnTo>
                  <a:lnTo>
                    <a:pt x="1" y="1236"/>
                  </a:lnTo>
                  <a:cubicBezTo>
                    <a:pt x="1" y="1901"/>
                    <a:pt x="1077" y="2439"/>
                    <a:pt x="2408" y="2439"/>
                  </a:cubicBezTo>
                  <a:cubicBezTo>
                    <a:pt x="3738" y="2439"/>
                    <a:pt x="4814" y="1901"/>
                    <a:pt x="4814" y="1236"/>
                  </a:cubicBezTo>
                  <a:lnTo>
                    <a:pt x="4814" y="697"/>
                  </a:lnTo>
                  <a:lnTo>
                    <a:pt x="4561" y="697"/>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5062;p42">
              <a:extLst>
                <a:ext uri="{FF2B5EF4-FFF2-40B4-BE49-F238E27FC236}">
                  <a16:creationId xmlns:a16="http://schemas.microsoft.com/office/drawing/2014/main" id="{A09DB0CD-7712-11E0-0FFA-136804187C0A}"/>
                </a:ext>
              </a:extLst>
            </p:cNvPr>
            <p:cNvSpPr/>
            <p:nvPr/>
          </p:nvSpPr>
          <p:spPr>
            <a:xfrm>
              <a:off x="4853875" y="2208650"/>
              <a:ext cx="120375" cy="61000"/>
            </a:xfrm>
            <a:custGeom>
              <a:avLst/>
              <a:gdLst/>
              <a:ahLst/>
              <a:cxnLst/>
              <a:rect l="l" t="t" r="r" b="b"/>
              <a:pathLst>
                <a:path w="4815" h="2440" extrusionOk="0">
                  <a:moveTo>
                    <a:pt x="2408" y="1"/>
                  </a:moveTo>
                  <a:cubicBezTo>
                    <a:pt x="1077" y="1"/>
                    <a:pt x="1" y="539"/>
                    <a:pt x="1" y="1204"/>
                  </a:cubicBezTo>
                  <a:cubicBezTo>
                    <a:pt x="1" y="1869"/>
                    <a:pt x="1077" y="2439"/>
                    <a:pt x="2408" y="2439"/>
                  </a:cubicBezTo>
                  <a:cubicBezTo>
                    <a:pt x="3738" y="2439"/>
                    <a:pt x="4814" y="1869"/>
                    <a:pt x="4814" y="1204"/>
                  </a:cubicBezTo>
                  <a:cubicBezTo>
                    <a:pt x="4814" y="539"/>
                    <a:pt x="3738" y="1"/>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5063;p42">
              <a:extLst>
                <a:ext uri="{FF2B5EF4-FFF2-40B4-BE49-F238E27FC236}">
                  <a16:creationId xmlns:a16="http://schemas.microsoft.com/office/drawing/2014/main" id="{C24A9E0B-F29E-F614-FA33-A16CBAA3D081}"/>
                </a:ext>
              </a:extLst>
            </p:cNvPr>
            <p:cNvSpPr/>
            <p:nvPr/>
          </p:nvSpPr>
          <p:spPr>
            <a:xfrm>
              <a:off x="4853875" y="2195200"/>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901"/>
                    <a:pt x="1077" y="2439"/>
                    <a:pt x="2408" y="2439"/>
                  </a:cubicBezTo>
                  <a:cubicBezTo>
                    <a:pt x="3738" y="2439"/>
                    <a:pt x="4814" y="1901"/>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5064;p42">
              <a:extLst>
                <a:ext uri="{FF2B5EF4-FFF2-40B4-BE49-F238E27FC236}">
                  <a16:creationId xmlns:a16="http://schemas.microsoft.com/office/drawing/2014/main" id="{D481C541-465F-247F-4CC1-0D8E46F5E001}"/>
                </a:ext>
              </a:extLst>
            </p:cNvPr>
            <p:cNvSpPr/>
            <p:nvPr/>
          </p:nvSpPr>
          <p:spPr>
            <a:xfrm>
              <a:off x="4853875" y="2181750"/>
              <a:ext cx="120375" cy="61775"/>
            </a:xfrm>
            <a:custGeom>
              <a:avLst/>
              <a:gdLst/>
              <a:ahLst/>
              <a:cxnLst/>
              <a:rect l="l" t="t" r="r" b="b"/>
              <a:pathLst>
                <a:path w="4815" h="2471" extrusionOk="0">
                  <a:moveTo>
                    <a:pt x="2408" y="0"/>
                  </a:moveTo>
                  <a:cubicBezTo>
                    <a:pt x="1077" y="0"/>
                    <a:pt x="1" y="570"/>
                    <a:pt x="1" y="1235"/>
                  </a:cubicBezTo>
                  <a:cubicBezTo>
                    <a:pt x="1" y="1900"/>
                    <a:pt x="1077" y="2470"/>
                    <a:pt x="2408" y="2470"/>
                  </a:cubicBezTo>
                  <a:cubicBezTo>
                    <a:pt x="3738" y="2470"/>
                    <a:pt x="4814" y="1900"/>
                    <a:pt x="4814" y="1235"/>
                  </a:cubicBezTo>
                  <a:cubicBezTo>
                    <a:pt x="4814" y="570"/>
                    <a:pt x="3738" y="32"/>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5065;p42">
              <a:extLst>
                <a:ext uri="{FF2B5EF4-FFF2-40B4-BE49-F238E27FC236}">
                  <a16:creationId xmlns:a16="http://schemas.microsoft.com/office/drawing/2014/main" id="{6BFE139A-D609-E33D-70E4-01918347F6A6}"/>
                </a:ext>
              </a:extLst>
            </p:cNvPr>
            <p:cNvSpPr/>
            <p:nvPr/>
          </p:nvSpPr>
          <p:spPr>
            <a:xfrm>
              <a:off x="4853875" y="2170650"/>
              <a:ext cx="120375" cy="61000"/>
            </a:xfrm>
            <a:custGeom>
              <a:avLst/>
              <a:gdLst/>
              <a:ahLst/>
              <a:cxnLst/>
              <a:rect l="l" t="t" r="r" b="b"/>
              <a:pathLst>
                <a:path w="4815" h="2440" extrusionOk="0">
                  <a:moveTo>
                    <a:pt x="2408" y="1"/>
                  </a:moveTo>
                  <a:cubicBezTo>
                    <a:pt x="1457" y="1"/>
                    <a:pt x="634" y="286"/>
                    <a:pt x="222" y="697"/>
                  </a:cubicBezTo>
                  <a:lnTo>
                    <a:pt x="1" y="697"/>
                  </a:lnTo>
                  <a:lnTo>
                    <a:pt x="1" y="1236"/>
                  </a:lnTo>
                  <a:cubicBezTo>
                    <a:pt x="1" y="1901"/>
                    <a:pt x="1077" y="2439"/>
                    <a:pt x="2408" y="2439"/>
                  </a:cubicBezTo>
                  <a:cubicBezTo>
                    <a:pt x="3738" y="2439"/>
                    <a:pt x="4814" y="1901"/>
                    <a:pt x="4814" y="1236"/>
                  </a:cubicBezTo>
                  <a:lnTo>
                    <a:pt x="4814" y="697"/>
                  </a:lnTo>
                  <a:lnTo>
                    <a:pt x="4561" y="697"/>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5066;p42">
              <a:extLst>
                <a:ext uri="{FF2B5EF4-FFF2-40B4-BE49-F238E27FC236}">
                  <a16:creationId xmlns:a16="http://schemas.microsoft.com/office/drawing/2014/main" id="{B75521DF-9D56-BBF1-B92F-DBD9E48E9F0A}"/>
                </a:ext>
              </a:extLst>
            </p:cNvPr>
            <p:cNvSpPr/>
            <p:nvPr/>
          </p:nvSpPr>
          <p:spPr>
            <a:xfrm>
              <a:off x="4853875" y="2158000"/>
              <a:ext cx="120375" cy="60975"/>
            </a:xfrm>
            <a:custGeom>
              <a:avLst/>
              <a:gdLst/>
              <a:ahLst/>
              <a:cxnLst/>
              <a:rect l="l" t="t" r="r" b="b"/>
              <a:pathLst>
                <a:path w="4815" h="2439" extrusionOk="0">
                  <a:moveTo>
                    <a:pt x="2408" y="0"/>
                  </a:moveTo>
                  <a:cubicBezTo>
                    <a:pt x="1077" y="0"/>
                    <a:pt x="1" y="538"/>
                    <a:pt x="1" y="1203"/>
                  </a:cubicBezTo>
                  <a:cubicBezTo>
                    <a:pt x="1" y="1869"/>
                    <a:pt x="1077" y="2439"/>
                    <a:pt x="2408" y="2439"/>
                  </a:cubicBezTo>
                  <a:cubicBezTo>
                    <a:pt x="3738" y="2439"/>
                    <a:pt x="4814" y="1869"/>
                    <a:pt x="4814" y="1203"/>
                  </a:cubicBezTo>
                  <a:cubicBezTo>
                    <a:pt x="4814" y="538"/>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5067;p42">
              <a:extLst>
                <a:ext uri="{FF2B5EF4-FFF2-40B4-BE49-F238E27FC236}">
                  <a16:creationId xmlns:a16="http://schemas.microsoft.com/office/drawing/2014/main" id="{886F0F94-8365-71E3-0AC2-9AFBF66245D4}"/>
                </a:ext>
              </a:extLst>
            </p:cNvPr>
            <p:cNvSpPr/>
            <p:nvPr/>
          </p:nvSpPr>
          <p:spPr>
            <a:xfrm>
              <a:off x="4853875" y="2143750"/>
              <a:ext cx="120375" cy="60975"/>
            </a:xfrm>
            <a:custGeom>
              <a:avLst/>
              <a:gdLst/>
              <a:ahLst/>
              <a:cxnLst/>
              <a:rect l="l" t="t" r="r" b="b"/>
              <a:pathLst>
                <a:path w="4815" h="2439" extrusionOk="0">
                  <a:moveTo>
                    <a:pt x="2408" y="0"/>
                  </a:moveTo>
                  <a:cubicBezTo>
                    <a:pt x="1457" y="0"/>
                    <a:pt x="634" y="285"/>
                    <a:pt x="222" y="697"/>
                  </a:cubicBezTo>
                  <a:lnTo>
                    <a:pt x="1" y="697"/>
                  </a:lnTo>
                  <a:lnTo>
                    <a:pt x="1" y="1235"/>
                  </a:lnTo>
                  <a:cubicBezTo>
                    <a:pt x="1" y="1900"/>
                    <a:pt x="1077" y="2439"/>
                    <a:pt x="2408" y="2439"/>
                  </a:cubicBezTo>
                  <a:cubicBezTo>
                    <a:pt x="3738" y="2439"/>
                    <a:pt x="4814" y="1900"/>
                    <a:pt x="4814" y="1235"/>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5068;p42">
              <a:extLst>
                <a:ext uri="{FF2B5EF4-FFF2-40B4-BE49-F238E27FC236}">
                  <a16:creationId xmlns:a16="http://schemas.microsoft.com/office/drawing/2014/main" id="{3CBC1A7A-F7A1-B3F8-4B8F-29BBA30F07DD}"/>
                </a:ext>
              </a:extLst>
            </p:cNvPr>
            <p:cNvSpPr/>
            <p:nvPr/>
          </p:nvSpPr>
          <p:spPr>
            <a:xfrm>
              <a:off x="4853875" y="2131075"/>
              <a:ext cx="120375" cy="60975"/>
            </a:xfrm>
            <a:custGeom>
              <a:avLst/>
              <a:gdLst/>
              <a:ahLst/>
              <a:cxnLst/>
              <a:rect l="l" t="t" r="r" b="b"/>
              <a:pathLst>
                <a:path w="4815" h="2439" extrusionOk="0">
                  <a:moveTo>
                    <a:pt x="2408" y="0"/>
                  </a:moveTo>
                  <a:cubicBezTo>
                    <a:pt x="1077" y="0"/>
                    <a:pt x="1" y="539"/>
                    <a:pt x="1" y="1204"/>
                  </a:cubicBezTo>
                  <a:cubicBezTo>
                    <a:pt x="1" y="1900"/>
                    <a:pt x="1077" y="2439"/>
                    <a:pt x="2408" y="2439"/>
                  </a:cubicBezTo>
                  <a:cubicBezTo>
                    <a:pt x="3738" y="2439"/>
                    <a:pt x="4814" y="1900"/>
                    <a:pt x="4814" y="1204"/>
                  </a:cubicBezTo>
                  <a:cubicBezTo>
                    <a:pt x="4814" y="539"/>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5069;p42">
              <a:extLst>
                <a:ext uri="{FF2B5EF4-FFF2-40B4-BE49-F238E27FC236}">
                  <a16:creationId xmlns:a16="http://schemas.microsoft.com/office/drawing/2014/main" id="{2E2901CF-7703-B78C-8B0C-33AF6B39CFEA}"/>
                </a:ext>
              </a:extLst>
            </p:cNvPr>
            <p:cNvSpPr/>
            <p:nvPr/>
          </p:nvSpPr>
          <p:spPr>
            <a:xfrm>
              <a:off x="4853875" y="2117600"/>
              <a:ext cx="120375" cy="61000"/>
            </a:xfrm>
            <a:custGeom>
              <a:avLst/>
              <a:gdLst/>
              <a:ahLst/>
              <a:cxnLst/>
              <a:rect l="l" t="t" r="r" b="b"/>
              <a:pathLst>
                <a:path w="4815" h="2440" extrusionOk="0">
                  <a:moveTo>
                    <a:pt x="2408" y="1"/>
                  </a:moveTo>
                  <a:cubicBezTo>
                    <a:pt x="1457" y="1"/>
                    <a:pt x="634" y="286"/>
                    <a:pt x="222" y="698"/>
                  </a:cubicBezTo>
                  <a:lnTo>
                    <a:pt x="1" y="698"/>
                  </a:lnTo>
                  <a:lnTo>
                    <a:pt x="1" y="1236"/>
                  </a:lnTo>
                  <a:cubicBezTo>
                    <a:pt x="1" y="1901"/>
                    <a:pt x="1077" y="2439"/>
                    <a:pt x="2408" y="2439"/>
                  </a:cubicBezTo>
                  <a:cubicBezTo>
                    <a:pt x="3738" y="2439"/>
                    <a:pt x="4814" y="1901"/>
                    <a:pt x="4814" y="1236"/>
                  </a:cubicBezTo>
                  <a:lnTo>
                    <a:pt x="4814" y="698"/>
                  </a:lnTo>
                  <a:lnTo>
                    <a:pt x="4561" y="698"/>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5070;p42">
              <a:extLst>
                <a:ext uri="{FF2B5EF4-FFF2-40B4-BE49-F238E27FC236}">
                  <a16:creationId xmlns:a16="http://schemas.microsoft.com/office/drawing/2014/main" id="{D883CA96-1765-9138-36B2-18DB8E33B7C6}"/>
                </a:ext>
              </a:extLst>
            </p:cNvPr>
            <p:cNvSpPr/>
            <p:nvPr/>
          </p:nvSpPr>
          <p:spPr>
            <a:xfrm>
              <a:off x="4853875" y="2104950"/>
              <a:ext cx="120375" cy="60975"/>
            </a:xfrm>
            <a:custGeom>
              <a:avLst/>
              <a:gdLst/>
              <a:ahLst/>
              <a:cxnLst/>
              <a:rect l="l" t="t" r="r" b="b"/>
              <a:pathLst>
                <a:path w="4815" h="2439" extrusionOk="0">
                  <a:moveTo>
                    <a:pt x="2408" y="0"/>
                  </a:moveTo>
                  <a:cubicBezTo>
                    <a:pt x="1077" y="0"/>
                    <a:pt x="1" y="539"/>
                    <a:pt x="1" y="1204"/>
                  </a:cubicBezTo>
                  <a:cubicBezTo>
                    <a:pt x="1" y="1900"/>
                    <a:pt x="1077" y="2439"/>
                    <a:pt x="2408" y="2439"/>
                  </a:cubicBezTo>
                  <a:cubicBezTo>
                    <a:pt x="3738" y="2439"/>
                    <a:pt x="4814" y="1900"/>
                    <a:pt x="4814" y="1204"/>
                  </a:cubicBezTo>
                  <a:cubicBezTo>
                    <a:pt x="4814" y="539"/>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5071;p42">
              <a:extLst>
                <a:ext uri="{FF2B5EF4-FFF2-40B4-BE49-F238E27FC236}">
                  <a16:creationId xmlns:a16="http://schemas.microsoft.com/office/drawing/2014/main" id="{A4A5E971-9C0A-2FA8-9055-1556EEBDE8B2}"/>
                </a:ext>
              </a:extLst>
            </p:cNvPr>
            <p:cNvSpPr/>
            <p:nvPr/>
          </p:nvSpPr>
          <p:spPr>
            <a:xfrm>
              <a:off x="4990850" y="2276750"/>
              <a:ext cx="119575" cy="60975"/>
            </a:xfrm>
            <a:custGeom>
              <a:avLst/>
              <a:gdLst/>
              <a:ahLst/>
              <a:cxnLst/>
              <a:rect l="l" t="t" r="r" b="b"/>
              <a:pathLst>
                <a:path w="4783" h="2439" extrusionOk="0">
                  <a:moveTo>
                    <a:pt x="2407" y="0"/>
                  </a:moveTo>
                  <a:cubicBezTo>
                    <a:pt x="1426" y="0"/>
                    <a:pt x="602" y="285"/>
                    <a:pt x="222" y="697"/>
                  </a:cubicBezTo>
                  <a:lnTo>
                    <a:pt x="0" y="697"/>
                  </a:lnTo>
                  <a:lnTo>
                    <a:pt x="0" y="1204"/>
                  </a:lnTo>
                  <a:cubicBezTo>
                    <a:pt x="0" y="1869"/>
                    <a:pt x="1077" y="2439"/>
                    <a:pt x="2407" y="2439"/>
                  </a:cubicBezTo>
                  <a:cubicBezTo>
                    <a:pt x="3737" y="2439"/>
                    <a:pt x="4782" y="1869"/>
                    <a:pt x="4782" y="1204"/>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5072;p42">
              <a:extLst>
                <a:ext uri="{FF2B5EF4-FFF2-40B4-BE49-F238E27FC236}">
                  <a16:creationId xmlns:a16="http://schemas.microsoft.com/office/drawing/2014/main" id="{5CAEFE67-4AF9-D96D-8F2A-7318CEDBC59C}"/>
                </a:ext>
              </a:extLst>
            </p:cNvPr>
            <p:cNvSpPr/>
            <p:nvPr/>
          </p:nvSpPr>
          <p:spPr>
            <a:xfrm>
              <a:off x="4990850" y="2263300"/>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5073;p42">
              <a:extLst>
                <a:ext uri="{FF2B5EF4-FFF2-40B4-BE49-F238E27FC236}">
                  <a16:creationId xmlns:a16="http://schemas.microsoft.com/office/drawing/2014/main" id="{072498EC-727A-8D80-26A8-1C0489948BBD}"/>
                </a:ext>
              </a:extLst>
            </p:cNvPr>
            <p:cNvSpPr/>
            <p:nvPr/>
          </p:nvSpPr>
          <p:spPr>
            <a:xfrm>
              <a:off x="4990850" y="2249825"/>
              <a:ext cx="119575" cy="61775"/>
            </a:xfrm>
            <a:custGeom>
              <a:avLst/>
              <a:gdLst/>
              <a:ahLst/>
              <a:cxnLst/>
              <a:rect l="l" t="t" r="r" b="b"/>
              <a:pathLst>
                <a:path w="4783" h="2471" extrusionOk="0">
                  <a:moveTo>
                    <a:pt x="2407" y="1"/>
                  </a:moveTo>
                  <a:cubicBezTo>
                    <a:pt x="1426" y="1"/>
                    <a:pt x="602" y="286"/>
                    <a:pt x="222" y="729"/>
                  </a:cubicBezTo>
                  <a:lnTo>
                    <a:pt x="0" y="729"/>
                  </a:lnTo>
                  <a:lnTo>
                    <a:pt x="0" y="1236"/>
                  </a:lnTo>
                  <a:cubicBezTo>
                    <a:pt x="0" y="1901"/>
                    <a:pt x="1077" y="2471"/>
                    <a:pt x="2407" y="2471"/>
                  </a:cubicBezTo>
                  <a:cubicBezTo>
                    <a:pt x="3737" y="2471"/>
                    <a:pt x="4782" y="1901"/>
                    <a:pt x="4782" y="1236"/>
                  </a:cubicBezTo>
                  <a:lnTo>
                    <a:pt x="4782" y="729"/>
                  </a:lnTo>
                  <a:lnTo>
                    <a:pt x="4561" y="729"/>
                  </a:lnTo>
                  <a:cubicBezTo>
                    <a:pt x="4181" y="317"/>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5074;p42">
              <a:extLst>
                <a:ext uri="{FF2B5EF4-FFF2-40B4-BE49-F238E27FC236}">
                  <a16:creationId xmlns:a16="http://schemas.microsoft.com/office/drawing/2014/main" id="{EA0E26AC-B7CE-DC6C-D0EF-5AD0AC8DFDD1}"/>
                </a:ext>
              </a:extLst>
            </p:cNvPr>
            <p:cNvSpPr/>
            <p:nvPr/>
          </p:nvSpPr>
          <p:spPr>
            <a:xfrm>
              <a:off x="4990850" y="2237150"/>
              <a:ext cx="119575" cy="61000"/>
            </a:xfrm>
            <a:custGeom>
              <a:avLst/>
              <a:gdLst/>
              <a:ahLst/>
              <a:cxnLst/>
              <a:rect l="l" t="t" r="r" b="b"/>
              <a:pathLst>
                <a:path w="4783" h="2440" extrusionOk="0">
                  <a:moveTo>
                    <a:pt x="2407" y="1"/>
                  </a:moveTo>
                  <a:cubicBezTo>
                    <a:pt x="1077" y="1"/>
                    <a:pt x="0" y="539"/>
                    <a:pt x="0" y="1236"/>
                  </a:cubicBezTo>
                  <a:cubicBezTo>
                    <a:pt x="0" y="1901"/>
                    <a:pt x="1077" y="2439"/>
                    <a:pt x="2407" y="2439"/>
                  </a:cubicBezTo>
                  <a:cubicBezTo>
                    <a:pt x="3737" y="2439"/>
                    <a:pt x="4782" y="1901"/>
                    <a:pt x="4782" y="1236"/>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5075;p42">
              <a:extLst>
                <a:ext uri="{FF2B5EF4-FFF2-40B4-BE49-F238E27FC236}">
                  <a16:creationId xmlns:a16="http://schemas.microsoft.com/office/drawing/2014/main" id="{43EC061F-4EAA-3AD4-AF47-3BF271F8F740}"/>
                </a:ext>
              </a:extLst>
            </p:cNvPr>
            <p:cNvSpPr/>
            <p:nvPr/>
          </p:nvSpPr>
          <p:spPr>
            <a:xfrm>
              <a:off x="4990850" y="2223700"/>
              <a:ext cx="119575" cy="61000"/>
            </a:xfrm>
            <a:custGeom>
              <a:avLst/>
              <a:gdLst/>
              <a:ahLst/>
              <a:cxnLst/>
              <a:rect l="l" t="t" r="r" b="b"/>
              <a:pathLst>
                <a:path w="4783" h="2440" extrusionOk="0">
                  <a:moveTo>
                    <a:pt x="2407" y="1"/>
                  </a:moveTo>
                  <a:cubicBezTo>
                    <a:pt x="1426" y="1"/>
                    <a:pt x="602" y="286"/>
                    <a:pt x="222" y="697"/>
                  </a:cubicBezTo>
                  <a:lnTo>
                    <a:pt x="0" y="697"/>
                  </a:lnTo>
                  <a:lnTo>
                    <a:pt x="0" y="1204"/>
                  </a:lnTo>
                  <a:cubicBezTo>
                    <a:pt x="0" y="1901"/>
                    <a:pt x="1077" y="2439"/>
                    <a:pt x="2407" y="2439"/>
                  </a:cubicBezTo>
                  <a:cubicBezTo>
                    <a:pt x="3737" y="2439"/>
                    <a:pt x="4782" y="1901"/>
                    <a:pt x="4782" y="1204"/>
                  </a:cubicBezTo>
                  <a:lnTo>
                    <a:pt x="4782" y="697"/>
                  </a:lnTo>
                  <a:lnTo>
                    <a:pt x="4561" y="697"/>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5076;p42">
              <a:extLst>
                <a:ext uri="{FF2B5EF4-FFF2-40B4-BE49-F238E27FC236}">
                  <a16:creationId xmlns:a16="http://schemas.microsoft.com/office/drawing/2014/main" id="{69C3BC32-0756-67FB-6211-54DC93E6D712}"/>
                </a:ext>
              </a:extLst>
            </p:cNvPr>
            <p:cNvSpPr/>
            <p:nvPr/>
          </p:nvSpPr>
          <p:spPr>
            <a:xfrm>
              <a:off x="4990850" y="2210250"/>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5077;p42">
              <a:extLst>
                <a:ext uri="{FF2B5EF4-FFF2-40B4-BE49-F238E27FC236}">
                  <a16:creationId xmlns:a16="http://schemas.microsoft.com/office/drawing/2014/main" id="{5C2A69EA-76D5-E66A-2283-9FEF229E6E6E}"/>
                </a:ext>
              </a:extLst>
            </p:cNvPr>
            <p:cNvSpPr/>
            <p:nvPr/>
          </p:nvSpPr>
          <p:spPr>
            <a:xfrm>
              <a:off x="4990850" y="2197575"/>
              <a:ext cx="119575" cy="60975"/>
            </a:xfrm>
            <a:custGeom>
              <a:avLst/>
              <a:gdLst/>
              <a:ahLst/>
              <a:cxnLst/>
              <a:rect l="l" t="t" r="r" b="b"/>
              <a:pathLst>
                <a:path w="4783" h="2439" extrusionOk="0">
                  <a:moveTo>
                    <a:pt x="2407" y="0"/>
                  </a:moveTo>
                  <a:cubicBezTo>
                    <a:pt x="1426" y="0"/>
                    <a:pt x="602" y="286"/>
                    <a:pt x="222" y="697"/>
                  </a:cubicBezTo>
                  <a:lnTo>
                    <a:pt x="0" y="697"/>
                  </a:lnTo>
                  <a:lnTo>
                    <a:pt x="0" y="1204"/>
                  </a:lnTo>
                  <a:cubicBezTo>
                    <a:pt x="0" y="1869"/>
                    <a:pt x="1077" y="2439"/>
                    <a:pt x="2407" y="2439"/>
                  </a:cubicBezTo>
                  <a:cubicBezTo>
                    <a:pt x="3737" y="2439"/>
                    <a:pt x="4782" y="1869"/>
                    <a:pt x="4782" y="1204"/>
                  </a:cubicBezTo>
                  <a:lnTo>
                    <a:pt x="4782" y="697"/>
                  </a:lnTo>
                  <a:lnTo>
                    <a:pt x="4561" y="697"/>
                  </a:lnTo>
                  <a:cubicBezTo>
                    <a:pt x="4181" y="286"/>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5078;p42">
              <a:extLst>
                <a:ext uri="{FF2B5EF4-FFF2-40B4-BE49-F238E27FC236}">
                  <a16:creationId xmlns:a16="http://schemas.microsoft.com/office/drawing/2014/main" id="{4FB367F2-0423-AD20-AE17-4B30D7440E83}"/>
                </a:ext>
              </a:extLst>
            </p:cNvPr>
            <p:cNvSpPr/>
            <p:nvPr/>
          </p:nvSpPr>
          <p:spPr>
            <a:xfrm>
              <a:off x="4990850" y="2184125"/>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5079;p42">
              <a:extLst>
                <a:ext uri="{FF2B5EF4-FFF2-40B4-BE49-F238E27FC236}">
                  <a16:creationId xmlns:a16="http://schemas.microsoft.com/office/drawing/2014/main" id="{364C463B-70DA-95E9-FD95-337BDB9F90D8}"/>
                </a:ext>
              </a:extLst>
            </p:cNvPr>
            <p:cNvSpPr/>
            <p:nvPr/>
          </p:nvSpPr>
          <p:spPr>
            <a:xfrm>
              <a:off x="4990850" y="2173025"/>
              <a:ext cx="119575" cy="61000"/>
            </a:xfrm>
            <a:custGeom>
              <a:avLst/>
              <a:gdLst/>
              <a:ahLst/>
              <a:cxnLst/>
              <a:rect l="l" t="t" r="r" b="b"/>
              <a:pathLst>
                <a:path w="4783" h="2440" extrusionOk="0">
                  <a:moveTo>
                    <a:pt x="2407" y="1"/>
                  </a:moveTo>
                  <a:cubicBezTo>
                    <a:pt x="1426" y="1"/>
                    <a:pt x="602" y="286"/>
                    <a:pt x="222" y="697"/>
                  </a:cubicBezTo>
                  <a:lnTo>
                    <a:pt x="0" y="697"/>
                  </a:lnTo>
                  <a:lnTo>
                    <a:pt x="0" y="1204"/>
                  </a:lnTo>
                  <a:cubicBezTo>
                    <a:pt x="0" y="1869"/>
                    <a:pt x="1077" y="2439"/>
                    <a:pt x="2407" y="2439"/>
                  </a:cubicBezTo>
                  <a:cubicBezTo>
                    <a:pt x="3737" y="2439"/>
                    <a:pt x="4782" y="1901"/>
                    <a:pt x="4782" y="1204"/>
                  </a:cubicBezTo>
                  <a:lnTo>
                    <a:pt x="4782" y="697"/>
                  </a:lnTo>
                  <a:lnTo>
                    <a:pt x="4561" y="697"/>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5080;p42">
              <a:extLst>
                <a:ext uri="{FF2B5EF4-FFF2-40B4-BE49-F238E27FC236}">
                  <a16:creationId xmlns:a16="http://schemas.microsoft.com/office/drawing/2014/main" id="{0A536C23-438C-8FC5-52BD-C154CB59D753}"/>
                </a:ext>
              </a:extLst>
            </p:cNvPr>
            <p:cNvSpPr/>
            <p:nvPr/>
          </p:nvSpPr>
          <p:spPr>
            <a:xfrm>
              <a:off x="4990850" y="2159575"/>
              <a:ext cx="119575" cy="60975"/>
            </a:xfrm>
            <a:custGeom>
              <a:avLst/>
              <a:gdLst/>
              <a:ahLst/>
              <a:cxnLst/>
              <a:rect l="l" t="t" r="r" b="b"/>
              <a:pathLst>
                <a:path w="4783" h="2439" extrusionOk="0">
                  <a:moveTo>
                    <a:pt x="2407" y="0"/>
                  </a:moveTo>
                  <a:cubicBezTo>
                    <a:pt x="1077" y="0"/>
                    <a:pt x="0" y="570"/>
                    <a:pt x="0" y="1235"/>
                  </a:cubicBezTo>
                  <a:cubicBezTo>
                    <a:pt x="0" y="1901"/>
                    <a:pt x="1077" y="2439"/>
                    <a:pt x="2407" y="2439"/>
                  </a:cubicBezTo>
                  <a:cubicBezTo>
                    <a:pt x="3737" y="2439"/>
                    <a:pt x="4782" y="1901"/>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5081;p42">
              <a:extLst>
                <a:ext uri="{FF2B5EF4-FFF2-40B4-BE49-F238E27FC236}">
                  <a16:creationId xmlns:a16="http://schemas.microsoft.com/office/drawing/2014/main" id="{343F0386-5967-F46B-E634-CC3C3566D9B4}"/>
                </a:ext>
              </a:extLst>
            </p:cNvPr>
            <p:cNvSpPr/>
            <p:nvPr/>
          </p:nvSpPr>
          <p:spPr>
            <a:xfrm>
              <a:off x="4990850" y="214612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0"/>
                    <a:pt x="1077" y="2439"/>
                    <a:pt x="2407" y="2439"/>
                  </a:cubicBezTo>
                  <a:cubicBezTo>
                    <a:pt x="3737" y="2439"/>
                    <a:pt x="4782" y="1900"/>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5082;p42">
              <a:extLst>
                <a:ext uri="{FF2B5EF4-FFF2-40B4-BE49-F238E27FC236}">
                  <a16:creationId xmlns:a16="http://schemas.microsoft.com/office/drawing/2014/main" id="{A7704287-86E6-9316-5E7D-921A260F0FA2}"/>
                </a:ext>
              </a:extLst>
            </p:cNvPr>
            <p:cNvSpPr/>
            <p:nvPr/>
          </p:nvSpPr>
          <p:spPr>
            <a:xfrm>
              <a:off x="4990850" y="2133450"/>
              <a:ext cx="119575" cy="60975"/>
            </a:xfrm>
            <a:custGeom>
              <a:avLst/>
              <a:gdLst/>
              <a:ahLst/>
              <a:cxnLst/>
              <a:rect l="l" t="t" r="r" b="b"/>
              <a:pathLst>
                <a:path w="4783" h="2439" extrusionOk="0">
                  <a:moveTo>
                    <a:pt x="2407" y="0"/>
                  </a:moveTo>
                  <a:cubicBezTo>
                    <a:pt x="1077" y="0"/>
                    <a:pt x="0" y="539"/>
                    <a:pt x="0" y="1204"/>
                  </a:cubicBezTo>
                  <a:cubicBezTo>
                    <a:pt x="0" y="1869"/>
                    <a:pt x="1077" y="2439"/>
                    <a:pt x="2407" y="2439"/>
                  </a:cubicBezTo>
                  <a:cubicBezTo>
                    <a:pt x="3737" y="2439"/>
                    <a:pt x="4782" y="1869"/>
                    <a:pt x="4782" y="1204"/>
                  </a:cubicBezTo>
                  <a:cubicBezTo>
                    <a:pt x="4782" y="539"/>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5083;p42">
              <a:extLst>
                <a:ext uri="{FF2B5EF4-FFF2-40B4-BE49-F238E27FC236}">
                  <a16:creationId xmlns:a16="http://schemas.microsoft.com/office/drawing/2014/main" id="{042C1A47-CCEC-1F9C-8DF9-A5993C532C39}"/>
                </a:ext>
              </a:extLst>
            </p:cNvPr>
            <p:cNvSpPr/>
            <p:nvPr/>
          </p:nvSpPr>
          <p:spPr>
            <a:xfrm>
              <a:off x="4990850" y="2119975"/>
              <a:ext cx="119575" cy="61000"/>
            </a:xfrm>
            <a:custGeom>
              <a:avLst/>
              <a:gdLst/>
              <a:ahLst/>
              <a:cxnLst/>
              <a:rect l="l" t="t" r="r" b="b"/>
              <a:pathLst>
                <a:path w="4783" h="2440" extrusionOk="0">
                  <a:moveTo>
                    <a:pt x="2407" y="1"/>
                  </a:moveTo>
                  <a:cubicBezTo>
                    <a:pt x="1426" y="1"/>
                    <a:pt x="602" y="286"/>
                    <a:pt x="222" y="698"/>
                  </a:cubicBezTo>
                  <a:lnTo>
                    <a:pt x="0" y="698"/>
                  </a:lnTo>
                  <a:lnTo>
                    <a:pt x="0" y="1204"/>
                  </a:lnTo>
                  <a:cubicBezTo>
                    <a:pt x="0" y="1901"/>
                    <a:pt x="1077" y="2439"/>
                    <a:pt x="2407" y="2439"/>
                  </a:cubicBezTo>
                  <a:cubicBezTo>
                    <a:pt x="3737" y="2439"/>
                    <a:pt x="4782" y="1901"/>
                    <a:pt x="4782" y="1204"/>
                  </a:cubicBezTo>
                  <a:lnTo>
                    <a:pt x="4782" y="698"/>
                  </a:lnTo>
                  <a:lnTo>
                    <a:pt x="4561" y="698"/>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5084;p42">
              <a:extLst>
                <a:ext uri="{FF2B5EF4-FFF2-40B4-BE49-F238E27FC236}">
                  <a16:creationId xmlns:a16="http://schemas.microsoft.com/office/drawing/2014/main" id="{4066654D-0DA4-3788-4883-F2A213A32A8B}"/>
                </a:ext>
              </a:extLst>
            </p:cNvPr>
            <p:cNvSpPr/>
            <p:nvPr/>
          </p:nvSpPr>
          <p:spPr>
            <a:xfrm>
              <a:off x="4990850" y="2106525"/>
              <a:ext cx="119575" cy="61775"/>
            </a:xfrm>
            <a:custGeom>
              <a:avLst/>
              <a:gdLst/>
              <a:ahLst/>
              <a:cxnLst/>
              <a:rect l="l" t="t" r="r" b="b"/>
              <a:pathLst>
                <a:path w="4783" h="2471" extrusionOk="0">
                  <a:moveTo>
                    <a:pt x="2407" y="1"/>
                  </a:moveTo>
                  <a:cubicBezTo>
                    <a:pt x="1077" y="1"/>
                    <a:pt x="0" y="571"/>
                    <a:pt x="0" y="1236"/>
                  </a:cubicBezTo>
                  <a:cubicBezTo>
                    <a:pt x="0" y="1901"/>
                    <a:pt x="1077" y="2471"/>
                    <a:pt x="2407" y="2471"/>
                  </a:cubicBezTo>
                  <a:cubicBezTo>
                    <a:pt x="3737" y="2471"/>
                    <a:pt x="4782" y="1901"/>
                    <a:pt x="4782" y="1236"/>
                  </a:cubicBezTo>
                  <a:cubicBezTo>
                    <a:pt x="4782" y="571"/>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5085;p42">
              <a:extLst>
                <a:ext uri="{FF2B5EF4-FFF2-40B4-BE49-F238E27FC236}">
                  <a16:creationId xmlns:a16="http://schemas.microsoft.com/office/drawing/2014/main" id="{A20E6652-1120-5470-931A-236532A036B9}"/>
                </a:ext>
              </a:extLst>
            </p:cNvPr>
            <p:cNvSpPr/>
            <p:nvPr/>
          </p:nvSpPr>
          <p:spPr>
            <a:xfrm>
              <a:off x="4990850" y="209782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0"/>
                    <a:pt x="1077" y="2439"/>
                    <a:pt x="2407" y="2439"/>
                  </a:cubicBezTo>
                  <a:cubicBezTo>
                    <a:pt x="3737" y="2439"/>
                    <a:pt x="4782" y="1900"/>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5086;p42">
              <a:extLst>
                <a:ext uri="{FF2B5EF4-FFF2-40B4-BE49-F238E27FC236}">
                  <a16:creationId xmlns:a16="http://schemas.microsoft.com/office/drawing/2014/main" id="{AD3F7B9B-3CA7-1018-C2A6-CDFCFD1A5332}"/>
                </a:ext>
              </a:extLst>
            </p:cNvPr>
            <p:cNvSpPr/>
            <p:nvPr/>
          </p:nvSpPr>
          <p:spPr>
            <a:xfrm>
              <a:off x="4990850" y="2085150"/>
              <a:ext cx="119575" cy="60975"/>
            </a:xfrm>
            <a:custGeom>
              <a:avLst/>
              <a:gdLst/>
              <a:ahLst/>
              <a:cxnLst/>
              <a:rect l="l" t="t" r="r" b="b"/>
              <a:pathLst>
                <a:path w="4783" h="2439" extrusionOk="0">
                  <a:moveTo>
                    <a:pt x="2407" y="1"/>
                  </a:moveTo>
                  <a:cubicBezTo>
                    <a:pt x="1077" y="1"/>
                    <a:pt x="0" y="539"/>
                    <a:pt x="0" y="1204"/>
                  </a:cubicBezTo>
                  <a:cubicBezTo>
                    <a:pt x="0" y="1901"/>
                    <a:pt x="1077" y="2439"/>
                    <a:pt x="2407" y="2439"/>
                  </a:cubicBezTo>
                  <a:cubicBezTo>
                    <a:pt x="3737" y="2439"/>
                    <a:pt x="4782" y="1901"/>
                    <a:pt x="4782" y="1204"/>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5087;p42">
              <a:extLst>
                <a:ext uri="{FF2B5EF4-FFF2-40B4-BE49-F238E27FC236}">
                  <a16:creationId xmlns:a16="http://schemas.microsoft.com/office/drawing/2014/main" id="{C7E36249-776B-9B53-A8F8-5030DF49F358}"/>
                </a:ext>
              </a:extLst>
            </p:cNvPr>
            <p:cNvSpPr/>
            <p:nvPr/>
          </p:nvSpPr>
          <p:spPr>
            <a:xfrm>
              <a:off x="4990850" y="2070900"/>
              <a:ext cx="119575" cy="60975"/>
            </a:xfrm>
            <a:custGeom>
              <a:avLst/>
              <a:gdLst/>
              <a:ahLst/>
              <a:cxnLst/>
              <a:rect l="l" t="t" r="r" b="b"/>
              <a:pathLst>
                <a:path w="4783" h="2439" extrusionOk="0">
                  <a:moveTo>
                    <a:pt x="2407" y="0"/>
                  </a:moveTo>
                  <a:cubicBezTo>
                    <a:pt x="1426" y="0"/>
                    <a:pt x="602" y="285"/>
                    <a:pt x="222" y="729"/>
                  </a:cubicBezTo>
                  <a:lnTo>
                    <a:pt x="0" y="729"/>
                  </a:lnTo>
                  <a:lnTo>
                    <a:pt x="0" y="1236"/>
                  </a:lnTo>
                  <a:cubicBezTo>
                    <a:pt x="0" y="1901"/>
                    <a:pt x="1077" y="2439"/>
                    <a:pt x="2407" y="2439"/>
                  </a:cubicBezTo>
                  <a:cubicBezTo>
                    <a:pt x="3737" y="2439"/>
                    <a:pt x="4782" y="1901"/>
                    <a:pt x="4782" y="1236"/>
                  </a:cubicBezTo>
                  <a:lnTo>
                    <a:pt x="4782" y="729"/>
                  </a:lnTo>
                  <a:lnTo>
                    <a:pt x="4561" y="729"/>
                  </a:lnTo>
                  <a:cubicBezTo>
                    <a:pt x="4181" y="317"/>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5088;p42">
              <a:extLst>
                <a:ext uri="{FF2B5EF4-FFF2-40B4-BE49-F238E27FC236}">
                  <a16:creationId xmlns:a16="http://schemas.microsoft.com/office/drawing/2014/main" id="{EB0A4AF0-67B7-59C3-C781-6FA5F89DDC82}"/>
                </a:ext>
              </a:extLst>
            </p:cNvPr>
            <p:cNvSpPr/>
            <p:nvPr/>
          </p:nvSpPr>
          <p:spPr>
            <a:xfrm>
              <a:off x="4990850" y="2058225"/>
              <a:ext cx="119575" cy="61000"/>
            </a:xfrm>
            <a:custGeom>
              <a:avLst/>
              <a:gdLst/>
              <a:ahLst/>
              <a:cxnLst/>
              <a:rect l="l" t="t" r="r" b="b"/>
              <a:pathLst>
                <a:path w="4783" h="2440" extrusionOk="0">
                  <a:moveTo>
                    <a:pt x="2407" y="1"/>
                  </a:moveTo>
                  <a:cubicBezTo>
                    <a:pt x="1077" y="1"/>
                    <a:pt x="0" y="539"/>
                    <a:pt x="0" y="1236"/>
                  </a:cubicBezTo>
                  <a:cubicBezTo>
                    <a:pt x="0" y="1901"/>
                    <a:pt x="1077" y="2439"/>
                    <a:pt x="2407" y="2439"/>
                  </a:cubicBezTo>
                  <a:cubicBezTo>
                    <a:pt x="3737" y="2439"/>
                    <a:pt x="4782" y="1901"/>
                    <a:pt x="4782" y="1236"/>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089;p42">
              <a:extLst>
                <a:ext uri="{FF2B5EF4-FFF2-40B4-BE49-F238E27FC236}">
                  <a16:creationId xmlns:a16="http://schemas.microsoft.com/office/drawing/2014/main" id="{588BED43-F463-9EEA-BA5B-A056EC644C19}"/>
                </a:ext>
              </a:extLst>
            </p:cNvPr>
            <p:cNvSpPr/>
            <p:nvPr/>
          </p:nvSpPr>
          <p:spPr>
            <a:xfrm>
              <a:off x="4990850" y="204477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1"/>
                    <a:pt x="1077" y="2439"/>
                    <a:pt x="2407" y="2439"/>
                  </a:cubicBezTo>
                  <a:cubicBezTo>
                    <a:pt x="3737" y="2439"/>
                    <a:pt x="4782" y="1901"/>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090;p42">
              <a:extLst>
                <a:ext uri="{FF2B5EF4-FFF2-40B4-BE49-F238E27FC236}">
                  <a16:creationId xmlns:a16="http://schemas.microsoft.com/office/drawing/2014/main" id="{CE0E8B3A-DDEC-2AF5-E64A-18360739F03D}"/>
                </a:ext>
              </a:extLst>
            </p:cNvPr>
            <p:cNvSpPr/>
            <p:nvPr/>
          </p:nvSpPr>
          <p:spPr>
            <a:xfrm>
              <a:off x="4990850" y="2032100"/>
              <a:ext cx="119575" cy="61000"/>
            </a:xfrm>
            <a:custGeom>
              <a:avLst/>
              <a:gdLst/>
              <a:ahLst/>
              <a:cxnLst/>
              <a:rect l="l" t="t" r="r" b="b"/>
              <a:pathLst>
                <a:path w="4783" h="2440" extrusionOk="0">
                  <a:moveTo>
                    <a:pt x="2407" y="1"/>
                  </a:moveTo>
                  <a:cubicBezTo>
                    <a:pt x="1077" y="1"/>
                    <a:pt x="0" y="539"/>
                    <a:pt x="0" y="1204"/>
                  </a:cubicBezTo>
                  <a:cubicBezTo>
                    <a:pt x="0" y="1901"/>
                    <a:pt x="1077" y="2439"/>
                    <a:pt x="2407" y="2439"/>
                  </a:cubicBezTo>
                  <a:cubicBezTo>
                    <a:pt x="3737" y="2439"/>
                    <a:pt x="4782" y="1901"/>
                    <a:pt x="4782" y="1204"/>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091;p42">
              <a:extLst>
                <a:ext uri="{FF2B5EF4-FFF2-40B4-BE49-F238E27FC236}">
                  <a16:creationId xmlns:a16="http://schemas.microsoft.com/office/drawing/2014/main" id="{5BA294B8-A3B7-2000-A02E-B8F9A320A0E4}"/>
                </a:ext>
              </a:extLst>
            </p:cNvPr>
            <p:cNvSpPr/>
            <p:nvPr/>
          </p:nvSpPr>
          <p:spPr>
            <a:xfrm>
              <a:off x="4790550" y="1927500"/>
              <a:ext cx="316700" cy="162425"/>
            </a:xfrm>
            <a:custGeom>
              <a:avLst/>
              <a:gdLst/>
              <a:ahLst/>
              <a:cxnLst/>
              <a:rect l="l" t="t" r="r" b="b"/>
              <a:pathLst>
                <a:path w="12668" h="6497" extrusionOk="0">
                  <a:moveTo>
                    <a:pt x="12196" y="0"/>
                  </a:moveTo>
                  <a:cubicBezTo>
                    <a:pt x="12119" y="0"/>
                    <a:pt x="12041" y="21"/>
                    <a:pt x="11971" y="68"/>
                  </a:cubicBezTo>
                  <a:lnTo>
                    <a:pt x="7126" y="3520"/>
                  </a:lnTo>
                  <a:lnTo>
                    <a:pt x="6017" y="2190"/>
                  </a:lnTo>
                  <a:cubicBezTo>
                    <a:pt x="5943" y="2097"/>
                    <a:pt x="5837" y="2048"/>
                    <a:pt x="5724" y="2048"/>
                  </a:cubicBezTo>
                  <a:cubicBezTo>
                    <a:pt x="5643" y="2048"/>
                    <a:pt x="5558" y="2073"/>
                    <a:pt x="5479" y="2126"/>
                  </a:cubicBezTo>
                  <a:lnTo>
                    <a:pt x="222" y="5768"/>
                  </a:lnTo>
                  <a:cubicBezTo>
                    <a:pt x="63" y="5895"/>
                    <a:pt x="0" y="6148"/>
                    <a:pt x="127" y="6338"/>
                  </a:cubicBezTo>
                  <a:cubicBezTo>
                    <a:pt x="222" y="6433"/>
                    <a:pt x="349" y="6497"/>
                    <a:pt x="475" y="6497"/>
                  </a:cubicBezTo>
                  <a:cubicBezTo>
                    <a:pt x="539" y="6497"/>
                    <a:pt x="634" y="6497"/>
                    <a:pt x="697" y="6433"/>
                  </a:cubicBezTo>
                  <a:lnTo>
                    <a:pt x="5637" y="2981"/>
                  </a:lnTo>
                  <a:lnTo>
                    <a:pt x="6746" y="4311"/>
                  </a:lnTo>
                  <a:cubicBezTo>
                    <a:pt x="6819" y="4404"/>
                    <a:pt x="6926" y="4453"/>
                    <a:pt x="7039" y="4453"/>
                  </a:cubicBezTo>
                  <a:cubicBezTo>
                    <a:pt x="7120" y="4453"/>
                    <a:pt x="7205" y="4428"/>
                    <a:pt x="7284" y="4375"/>
                  </a:cubicBezTo>
                  <a:lnTo>
                    <a:pt x="12446" y="733"/>
                  </a:lnTo>
                  <a:cubicBezTo>
                    <a:pt x="12604" y="606"/>
                    <a:pt x="12668" y="353"/>
                    <a:pt x="12541" y="163"/>
                  </a:cubicBezTo>
                  <a:cubicBezTo>
                    <a:pt x="12461" y="63"/>
                    <a:pt x="12330" y="0"/>
                    <a:pt x="1219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092;p42">
              <a:extLst>
                <a:ext uri="{FF2B5EF4-FFF2-40B4-BE49-F238E27FC236}">
                  <a16:creationId xmlns:a16="http://schemas.microsoft.com/office/drawing/2014/main" id="{ACCA87D3-6482-C32B-6B15-BC3E5CE41DC0}"/>
                </a:ext>
              </a:extLst>
            </p:cNvPr>
            <p:cNvSpPr/>
            <p:nvPr/>
          </p:nvSpPr>
          <p:spPr>
            <a:xfrm>
              <a:off x="5053400" y="1911775"/>
              <a:ext cx="69700" cy="66525"/>
            </a:xfrm>
            <a:custGeom>
              <a:avLst/>
              <a:gdLst/>
              <a:ahLst/>
              <a:cxnLst/>
              <a:rect l="l" t="t" r="r" b="b"/>
              <a:pathLst>
                <a:path w="2788" h="2661" extrusionOk="0">
                  <a:moveTo>
                    <a:pt x="380" y="0"/>
                  </a:moveTo>
                  <a:cubicBezTo>
                    <a:pt x="159" y="0"/>
                    <a:pt x="0" y="158"/>
                    <a:pt x="0" y="380"/>
                  </a:cubicBezTo>
                  <a:cubicBezTo>
                    <a:pt x="0" y="602"/>
                    <a:pt x="159" y="792"/>
                    <a:pt x="380" y="792"/>
                  </a:cubicBezTo>
                  <a:lnTo>
                    <a:pt x="1900" y="792"/>
                  </a:lnTo>
                  <a:lnTo>
                    <a:pt x="1679" y="2185"/>
                  </a:lnTo>
                  <a:cubicBezTo>
                    <a:pt x="1615" y="2407"/>
                    <a:pt x="1774" y="2629"/>
                    <a:pt x="1995" y="2660"/>
                  </a:cubicBezTo>
                  <a:lnTo>
                    <a:pt x="2059" y="2660"/>
                  </a:lnTo>
                  <a:cubicBezTo>
                    <a:pt x="2249" y="2660"/>
                    <a:pt x="2439" y="2534"/>
                    <a:pt x="2439" y="2312"/>
                  </a:cubicBezTo>
                  <a:lnTo>
                    <a:pt x="2755" y="443"/>
                  </a:lnTo>
                  <a:cubicBezTo>
                    <a:pt x="2787" y="317"/>
                    <a:pt x="2755" y="222"/>
                    <a:pt x="2660" y="127"/>
                  </a:cubicBezTo>
                  <a:cubicBezTo>
                    <a:pt x="2597" y="32"/>
                    <a:pt x="2502" y="0"/>
                    <a:pt x="237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5093;p42">
              <a:extLst>
                <a:ext uri="{FF2B5EF4-FFF2-40B4-BE49-F238E27FC236}">
                  <a16:creationId xmlns:a16="http://schemas.microsoft.com/office/drawing/2014/main" id="{542E4480-8A8C-BDF9-5F2E-78BA91D6A9BA}"/>
                </a:ext>
              </a:extLst>
            </p:cNvPr>
            <p:cNvSpPr/>
            <p:nvPr/>
          </p:nvSpPr>
          <p:spPr>
            <a:xfrm>
              <a:off x="2278400" y="2829250"/>
              <a:ext cx="691975" cy="652650"/>
            </a:xfrm>
            <a:custGeom>
              <a:avLst/>
              <a:gdLst/>
              <a:ahLst/>
              <a:cxnLst/>
              <a:rect l="l" t="t" r="r" b="b"/>
              <a:pathLst>
                <a:path w="27679" h="26106" extrusionOk="0">
                  <a:moveTo>
                    <a:pt x="13843" y="0"/>
                  </a:moveTo>
                  <a:cubicBezTo>
                    <a:pt x="13308" y="0"/>
                    <a:pt x="12768" y="33"/>
                    <a:pt x="12224" y="100"/>
                  </a:cubicBezTo>
                  <a:cubicBezTo>
                    <a:pt x="5099" y="987"/>
                    <a:pt x="0" y="7479"/>
                    <a:pt x="887" y="14636"/>
                  </a:cubicBezTo>
                  <a:cubicBezTo>
                    <a:pt x="1706" y="21250"/>
                    <a:pt x="7339" y="26106"/>
                    <a:pt x="13812" y="26106"/>
                  </a:cubicBezTo>
                  <a:cubicBezTo>
                    <a:pt x="14344" y="26106"/>
                    <a:pt x="14882" y="26073"/>
                    <a:pt x="15423" y="26005"/>
                  </a:cubicBezTo>
                  <a:cubicBezTo>
                    <a:pt x="22580" y="25119"/>
                    <a:pt x="27679" y="18595"/>
                    <a:pt x="26792" y="11438"/>
                  </a:cubicBezTo>
                  <a:cubicBezTo>
                    <a:pt x="25973" y="4854"/>
                    <a:pt x="20341" y="0"/>
                    <a:pt x="138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094;p42">
              <a:extLst>
                <a:ext uri="{FF2B5EF4-FFF2-40B4-BE49-F238E27FC236}">
                  <a16:creationId xmlns:a16="http://schemas.microsoft.com/office/drawing/2014/main" id="{1B517851-4B11-90D9-C55F-98B8ABF162B6}"/>
                </a:ext>
              </a:extLst>
            </p:cNvPr>
            <p:cNvSpPr/>
            <p:nvPr/>
          </p:nvSpPr>
          <p:spPr>
            <a:xfrm>
              <a:off x="2396350" y="2953675"/>
              <a:ext cx="305650" cy="300075"/>
            </a:xfrm>
            <a:custGeom>
              <a:avLst/>
              <a:gdLst/>
              <a:ahLst/>
              <a:cxnLst/>
              <a:rect l="l" t="t" r="r" b="b"/>
              <a:pathLst>
                <a:path w="12226" h="12003" extrusionOk="0">
                  <a:moveTo>
                    <a:pt x="7396" y="0"/>
                  </a:moveTo>
                  <a:cubicBezTo>
                    <a:pt x="7071" y="0"/>
                    <a:pt x="6746" y="127"/>
                    <a:pt x="6493" y="380"/>
                  </a:cubicBezTo>
                  <a:lnTo>
                    <a:pt x="508" y="6366"/>
                  </a:lnTo>
                  <a:cubicBezTo>
                    <a:pt x="1" y="6872"/>
                    <a:pt x="1" y="7696"/>
                    <a:pt x="508" y="8203"/>
                  </a:cubicBezTo>
                  <a:lnTo>
                    <a:pt x="3928" y="11623"/>
                  </a:lnTo>
                  <a:cubicBezTo>
                    <a:pt x="4181" y="11876"/>
                    <a:pt x="4506" y="12003"/>
                    <a:pt x="4830" y="12003"/>
                  </a:cubicBezTo>
                  <a:cubicBezTo>
                    <a:pt x="5155" y="12003"/>
                    <a:pt x="5480" y="11876"/>
                    <a:pt x="5733" y="11623"/>
                  </a:cubicBezTo>
                  <a:lnTo>
                    <a:pt x="11718" y="5606"/>
                  </a:lnTo>
                  <a:cubicBezTo>
                    <a:pt x="12225" y="5099"/>
                    <a:pt x="12225" y="4307"/>
                    <a:pt x="11718" y="3801"/>
                  </a:cubicBezTo>
                  <a:lnTo>
                    <a:pt x="8298" y="380"/>
                  </a:lnTo>
                  <a:cubicBezTo>
                    <a:pt x="8045" y="127"/>
                    <a:pt x="7720" y="0"/>
                    <a:pt x="739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095;p42">
              <a:extLst>
                <a:ext uri="{FF2B5EF4-FFF2-40B4-BE49-F238E27FC236}">
                  <a16:creationId xmlns:a16="http://schemas.microsoft.com/office/drawing/2014/main" id="{1221C832-FBEE-6D60-C731-7B0DB597CE02}"/>
                </a:ext>
              </a:extLst>
            </p:cNvPr>
            <p:cNvSpPr/>
            <p:nvPr/>
          </p:nvSpPr>
          <p:spPr>
            <a:xfrm>
              <a:off x="2427225" y="3057375"/>
              <a:ext cx="165500" cy="165500"/>
            </a:xfrm>
            <a:custGeom>
              <a:avLst/>
              <a:gdLst/>
              <a:ahLst/>
              <a:cxnLst/>
              <a:rect l="l" t="t" r="r" b="b"/>
              <a:pathLst>
                <a:path w="6620" h="6620" extrusionOk="0">
                  <a:moveTo>
                    <a:pt x="3200" y="1"/>
                  </a:moveTo>
                  <a:lnTo>
                    <a:pt x="1" y="3199"/>
                  </a:lnTo>
                  <a:lnTo>
                    <a:pt x="3421" y="6620"/>
                  </a:lnTo>
                  <a:lnTo>
                    <a:pt x="6620" y="3421"/>
                  </a:lnTo>
                  <a:lnTo>
                    <a:pt x="320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096;p42">
              <a:extLst>
                <a:ext uri="{FF2B5EF4-FFF2-40B4-BE49-F238E27FC236}">
                  <a16:creationId xmlns:a16="http://schemas.microsoft.com/office/drawing/2014/main" id="{57E209F6-6E4B-C0F1-472E-211A01C0FAF4}"/>
                </a:ext>
              </a:extLst>
            </p:cNvPr>
            <p:cNvSpPr/>
            <p:nvPr/>
          </p:nvSpPr>
          <p:spPr>
            <a:xfrm>
              <a:off x="2516700" y="2978225"/>
              <a:ext cx="83150" cy="83150"/>
            </a:xfrm>
            <a:custGeom>
              <a:avLst/>
              <a:gdLst/>
              <a:ahLst/>
              <a:cxnLst/>
              <a:rect l="l" t="t" r="r" b="b"/>
              <a:pathLst>
                <a:path w="3326" h="3326" extrusionOk="0">
                  <a:moveTo>
                    <a:pt x="2787" y="0"/>
                  </a:moveTo>
                  <a:lnTo>
                    <a:pt x="1" y="2787"/>
                  </a:lnTo>
                  <a:lnTo>
                    <a:pt x="539" y="3325"/>
                  </a:lnTo>
                  <a:lnTo>
                    <a:pt x="3326" y="507"/>
                  </a:lnTo>
                  <a:lnTo>
                    <a:pt x="278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097;p42">
              <a:extLst>
                <a:ext uri="{FF2B5EF4-FFF2-40B4-BE49-F238E27FC236}">
                  <a16:creationId xmlns:a16="http://schemas.microsoft.com/office/drawing/2014/main" id="{AA951844-9658-0E97-C1D8-A102B50D28C7}"/>
                </a:ext>
              </a:extLst>
            </p:cNvPr>
            <p:cNvSpPr/>
            <p:nvPr/>
          </p:nvSpPr>
          <p:spPr>
            <a:xfrm>
              <a:off x="2564200" y="3025725"/>
              <a:ext cx="75250" cy="74450"/>
            </a:xfrm>
            <a:custGeom>
              <a:avLst/>
              <a:gdLst/>
              <a:ahLst/>
              <a:cxnLst/>
              <a:rect l="l" t="t" r="r" b="b"/>
              <a:pathLst>
                <a:path w="3010" h="2978" extrusionOk="0">
                  <a:moveTo>
                    <a:pt x="2819" y="0"/>
                  </a:moveTo>
                  <a:lnTo>
                    <a:pt x="1" y="2787"/>
                  </a:lnTo>
                  <a:lnTo>
                    <a:pt x="222" y="2977"/>
                  </a:lnTo>
                  <a:lnTo>
                    <a:pt x="3009" y="190"/>
                  </a:lnTo>
                  <a:lnTo>
                    <a:pt x="2819"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098;p42">
              <a:extLst>
                <a:ext uri="{FF2B5EF4-FFF2-40B4-BE49-F238E27FC236}">
                  <a16:creationId xmlns:a16="http://schemas.microsoft.com/office/drawing/2014/main" id="{90AC7F43-2F6E-CDAB-35EF-3B6788F28B89}"/>
                </a:ext>
              </a:extLst>
            </p:cNvPr>
            <p:cNvSpPr/>
            <p:nvPr/>
          </p:nvSpPr>
          <p:spPr>
            <a:xfrm>
              <a:off x="2573700" y="3035225"/>
              <a:ext cx="75250" cy="74450"/>
            </a:xfrm>
            <a:custGeom>
              <a:avLst/>
              <a:gdLst/>
              <a:ahLst/>
              <a:cxnLst/>
              <a:rect l="l" t="t" r="r" b="b"/>
              <a:pathLst>
                <a:path w="3010" h="2978" extrusionOk="0">
                  <a:moveTo>
                    <a:pt x="2819" y="0"/>
                  </a:moveTo>
                  <a:lnTo>
                    <a:pt x="1" y="2787"/>
                  </a:lnTo>
                  <a:lnTo>
                    <a:pt x="222" y="2977"/>
                  </a:lnTo>
                  <a:lnTo>
                    <a:pt x="3009" y="190"/>
                  </a:lnTo>
                  <a:lnTo>
                    <a:pt x="2819"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099;p42">
              <a:extLst>
                <a:ext uri="{FF2B5EF4-FFF2-40B4-BE49-F238E27FC236}">
                  <a16:creationId xmlns:a16="http://schemas.microsoft.com/office/drawing/2014/main" id="{AE7C77D9-3AC1-314A-DECF-16983D03F280}"/>
                </a:ext>
              </a:extLst>
            </p:cNvPr>
            <p:cNvSpPr/>
            <p:nvPr/>
          </p:nvSpPr>
          <p:spPr>
            <a:xfrm>
              <a:off x="2583200" y="3043925"/>
              <a:ext cx="75250" cy="75250"/>
            </a:xfrm>
            <a:custGeom>
              <a:avLst/>
              <a:gdLst/>
              <a:ahLst/>
              <a:cxnLst/>
              <a:rect l="l" t="t" r="r" b="b"/>
              <a:pathLst>
                <a:path w="3010" h="3010" extrusionOk="0">
                  <a:moveTo>
                    <a:pt x="2788" y="1"/>
                  </a:moveTo>
                  <a:lnTo>
                    <a:pt x="1" y="2819"/>
                  </a:lnTo>
                  <a:lnTo>
                    <a:pt x="222" y="3009"/>
                  </a:lnTo>
                  <a:lnTo>
                    <a:pt x="3009" y="222"/>
                  </a:lnTo>
                  <a:lnTo>
                    <a:pt x="2788"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100;p42">
              <a:extLst>
                <a:ext uri="{FF2B5EF4-FFF2-40B4-BE49-F238E27FC236}">
                  <a16:creationId xmlns:a16="http://schemas.microsoft.com/office/drawing/2014/main" id="{4A2BB124-6BAF-ED1A-63B8-EE870F1B1C58}"/>
                </a:ext>
              </a:extLst>
            </p:cNvPr>
            <p:cNvSpPr/>
            <p:nvPr/>
          </p:nvSpPr>
          <p:spPr>
            <a:xfrm>
              <a:off x="2592700" y="3054225"/>
              <a:ext cx="75250" cy="74450"/>
            </a:xfrm>
            <a:custGeom>
              <a:avLst/>
              <a:gdLst/>
              <a:ahLst/>
              <a:cxnLst/>
              <a:rect l="l" t="t" r="r" b="b"/>
              <a:pathLst>
                <a:path w="3010" h="2978" extrusionOk="0">
                  <a:moveTo>
                    <a:pt x="2788" y="0"/>
                  </a:moveTo>
                  <a:lnTo>
                    <a:pt x="1" y="2787"/>
                  </a:lnTo>
                  <a:lnTo>
                    <a:pt x="222" y="2977"/>
                  </a:lnTo>
                  <a:lnTo>
                    <a:pt x="3009" y="190"/>
                  </a:lnTo>
                  <a:lnTo>
                    <a:pt x="2788"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101;p42">
              <a:extLst>
                <a:ext uri="{FF2B5EF4-FFF2-40B4-BE49-F238E27FC236}">
                  <a16:creationId xmlns:a16="http://schemas.microsoft.com/office/drawing/2014/main" id="{34BAF4CC-8EBB-F3B0-8399-D32F7402379C}"/>
                </a:ext>
              </a:extLst>
            </p:cNvPr>
            <p:cNvSpPr/>
            <p:nvPr/>
          </p:nvSpPr>
          <p:spPr>
            <a:xfrm>
              <a:off x="2465250" y="3097775"/>
              <a:ext cx="51475" cy="46725"/>
            </a:xfrm>
            <a:custGeom>
              <a:avLst/>
              <a:gdLst/>
              <a:ahLst/>
              <a:cxnLst/>
              <a:rect l="l" t="t" r="r" b="b"/>
              <a:pathLst>
                <a:path w="2059" h="1869" extrusionOk="0">
                  <a:moveTo>
                    <a:pt x="1029" y="0"/>
                  </a:moveTo>
                  <a:cubicBezTo>
                    <a:pt x="792" y="0"/>
                    <a:pt x="554" y="95"/>
                    <a:pt x="380" y="285"/>
                  </a:cubicBezTo>
                  <a:cubicBezTo>
                    <a:pt x="0" y="633"/>
                    <a:pt x="0" y="1235"/>
                    <a:pt x="380" y="1583"/>
                  </a:cubicBezTo>
                  <a:cubicBezTo>
                    <a:pt x="554" y="1773"/>
                    <a:pt x="792" y="1868"/>
                    <a:pt x="1029" y="1868"/>
                  </a:cubicBezTo>
                  <a:cubicBezTo>
                    <a:pt x="1267" y="1868"/>
                    <a:pt x="1504" y="1773"/>
                    <a:pt x="1679" y="1583"/>
                  </a:cubicBezTo>
                  <a:cubicBezTo>
                    <a:pt x="2059" y="1235"/>
                    <a:pt x="2059" y="633"/>
                    <a:pt x="1679" y="285"/>
                  </a:cubicBezTo>
                  <a:cubicBezTo>
                    <a:pt x="1504" y="95"/>
                    <a:pt x="1267" y="0"/>
                    <a:pt x="102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102;p42">
              <a:extLst>
                <a:ext uri="{FF2B5EF4-FFF2-40B4-BE49-F238E27FC236}">
                  <a16:creationId xmlns:a16="http://schemas.microsoft.com/office/drawing/2014/main" id="{2987039C-D373-CF8A-CFE6-6B6C1F450988}"/>
                </a:ext>
              </a:extLst>
            </p:cNvPr>
            <p:cNvSpPr/>
            <p:nvPr/>
          </p:nvSpPr>
          <p:spPr>
            <a:xfrm>
              <a:off x="2485025" y="3117950"/>
              <a:ext cx="92675" cy="89875"/>
            </a:xfrm>
            <a:custGeom>
              <a:avLst/>
              <a:gdLst/>
              <a:ahLst/>
              <a:cxnLst/>
              <a:rect l="l" t="t" r="r" b="b"/>
              <a:pathLst>
                <a:path w="3707" h="3595" extrusionOk="0">
                  <a:moveTo>
                    <a:pt x="2028" y="1"/>
                  </a:moveTo>
                  <a:cubicBezTo>
                    <a:pt x="1751" y="1"/>
                    <a:pt x="1473" y="111"/>
                    <a:pt x="1268" y="333"/>
                  </a:cubicBezTo>
                  <a:lnTo>
                    <a:pt x="413" y="1156"/>
                  </a:lnTo>
                  <a:cubicBezTo>
                    <a:pt x="1" y="1600"/>
                    <a:pt x="1" y="2265"/>
                    <a:pt x="413" y="2708"/>
                  </a:cubicBezTo>
                  <a:lnTo>
                    <a:pt x="1331" y="3595"/>
                  </a:lnTo>
                  <a:lnTo>
                    <a:pt x="3706" y="1220"/>
                  </a:lnTo>
                  <a:lnTo>
                    <a:pt x="2788" y="333"/>
                  </a:lnTo>
                  <a:cubicBezTo>
                    <a:pt x="2582" y="111"/>
                    <a:pt x="2305" y="1"/>
                    <a:pt x="202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103;p42">
              <a:extLst>
                <a:ext uri="{FF2B5EF4-FFF2-40B4-BE49-F238E27FC236}">
                  <a16:creationId xmlns:a16="http://schemas.microsoft.com/office/drawing/2014/main" id="{A615D565-48C7-F418-225D-0821B0ED4D1A}"/>
                </a:ext>
              </a:extLst>
            </p:cNvPr>
            <p:cNvSpPr/>
            <p:nvPr/>
          </p:nvSpPr>
          <p:spPr>
            <a:xfrm>
              <a:off x="2637825" y="2995625"/>
              <a:ext cx="121950" cy="147300"/>
            </a:xfrm>
            <a:custGeom>
              <a:avLst/>
              <a:gdLst/>
              <a:ahLst/>
              <a:cxnLst/>
              <a:rect l="l" t="t" r="r" b="b"/>
              <a:pathLst>
                <a:path w="4878" h="5892" extrusionOk="0">
                  <a:moveTo>
                    <a:pt x="1489" y="1"/>
                  </a:moveTo>
                  <a:cubicBezTo>
                    <a:pt x="666" y="1"/>
                    <a:pt x="1" y="666"/>
                    <a:pt x="1" y="1457"/>
                  </a:cubicBezTo>
                  <a:lnTo>
                    <a:pt x="1" y="2059"/>
                  </a:lnTo>
                  <a:cubicBezTo>
                    <a:pt x="1" y="2313"/>
                    <a:pt x="191" y="2503"/>
                    <a:pt x="444" y="2503"/>
                  </a:cubicBezTo>
                  <a:cubicBezTo>
                    <a:pt x="666" y="2503"/>
                    <a:pt x="856" y="2313"/>
                    <a:pt x="856" y="2059"/>
                  </a:cubicBezTo>
                  <a:lnTo>
                    <a:pt x="856" y="1457"/>
                  </a:lnTo>
                  <a:cubicBezTo>
                    <a:pt x="856" y="1109"/>
                    <a:pt x="1141" y="856"/>
                    <a:pt x="1489" y="856"/>
                  </a:cubicBezTo>
                  <a:lnTo>
                    <a:pt x="3421" y="856"/>
                  </a:lnTo>
                  <a:cubicBezTo>
                    <a:pt x="3738" y="856"/>
                    <a:pt x="4023" y="1109"/>
                    <a:pt x="4023" y="1457"/>
                  </a:cubicBezTo>
                  <a:lnTo>
                    <a:pt x="4023" y="5448"/>
                  </a:lnTo>
                  <a:cubicBezTo>
                    <a:pt x="4023" y="5701"/>
                    <a:pt x="4213" y="5891"/>
                    <a:pt x="4466" y="5891"/>
                  </a:cubicBezTo>
                  <a:cubicBezTo>
                    <a:pt x="4688" y="5891"/>
                    <a:pt x="4878" y="5701"/>
                    <a:pt x="4878" y="5448"/>
                  </a:cubicBezTo>
                  <a:lnTo>
                    <a:pt x="4878" y="1457"/>
                  </a:lnTo>
                  <a:cubicBezTo>
                    <a:pt x="4878" y="666"/>
                    <a:pt x="4213" y="1"/>
                    <a:pt x="339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104;p42">
              <a:extLst>
                <a:ext uri="{FF2B5EF4-FFF2-40B4-BE49-F238E27FC236}">
                  <a16:creationId xmlns:a16="http://schemas.microsoft.com/office/drawing/2014/main" id="{B8692A68-F9E3-3D5B-DE22-6C2761070E38}"/>
                </a:ext>
              </a:extLst>
            </p:cNvPr>
            <p:cNvSpPr/>
            <p:nvPr/>
          </p:nvSpPr>
          <p:spPr>
            <a:xfrm>
              <a:off x="2599050" y="3075600"/>
              <a:ext cx="199525" cy="198750"/>
            </a:xfrm>
            <a:custGeom>
              <a:avLst/>
              <a:gdLst/>
              <a:ahLst/>
              <a:cxnLst/>
              <a:rect l="l" t="t" r="r" b="b"/>
              <a:pathLst>
                <a:path w="7981" h="7950" extrusionOk="0">
                  <a:moveTo>
                    <a:pt x="1299" y="0"/>
                  </a:moveTo>
                  <a:cubicBezTo>
                    <a:pt x="570" y="0"/>
                    <a:pt x="0" y="570"/>
                    <a:pt x="0" y="1267"/>
                  </a:cubicBezTo>
                  <a:lnTo>
                    <a:pt x="0" y="6682"/>
                  </a:lnTo>
                  <a:cubicBezTo>
                    <a:pt x="0" y="7379"/>
                    <a:pt x="570" y="7949"/>
                    <a:pt x="1299" y="7949"/>
                  </a:cubicBezTo>
                  <a:lnTo>
                    <a:pt x="6714" y="7949"/>
                  </a:lnTo>
                  <a:cubicBezTo>
                    <a:pt x="7411" y="7949"/>
                    <a:pt x="7981" y="7379"/>
                    <a:pt x="7981" y="6682"/>
                  </a:cubicBezTo>
                  <a:lnTo>
                    <a:pt x="7981" y="1267"/>
                  </a:lnTo>
                  <a:cubicBezTo>
                    <a:pt x="7981" y="570"/>
                    <a:pt x="7411" y="0"/>
                    <a:pt x="671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105;p42">
              <a:extLst>
                <a:ext uri="{FF2B5EF4-FFF2-40B4-BE49-F238E27FC236}">
                  <a16:creationId xmlns:a16="http://schemas.microsoft.com/office/drawing/2014/main" id="{4703E7F1-A120-7D11-090E-CD91C75AA29B}"/>
                </a:ext>
              </a:extLst>
            </p:cNvPr>
            <p:cNvSpPr/>
            <p:nvPr/>
          </p:nvSpPr>
          <p:spPr>
            <a:xfrm>
              <a:off x="2599825" y="3076375"/>
              <a:ext cx="197975" cy="197975"/>
            </a:xfrm>
            <a:custGeom>
              <a:avLst/>
              <a:gdLst/>
              <a:ahLst/>
              <a:cxnLst/>
              <a:rect l="l" t="t" r="r" b="b"/>
              <a:pathLst>
                <a:path w="7919" h="7919" extrusionOk="0">
                  <a:moveTo>
                    <a:pt x="951" y="1"/>
                  </a:moveTo>
                  <a:cubicBezTo>
                    <a:pt x="413" y="159"/>
                    <a:pt x="1" y="666"/>
                    <a:pt x="1" y="1236"/>
                  </a:cubicBezTo>
                  <a:lnTo>
                    <a:pt x="1" y="6651"/>
                  </a:lnTo>
                  <a:cubicBezTo>
                    <a:pt x="1" y="7348"/>
                    <a:pt x="571" y="7918"/>
                    <a:pt x="1299" y="7918"/>
                  </a:cubicBezTo>
                  <a:lnTo>
                    <a:pt x="6715" y="7918"/>
                  </a:lnTo>
                  <a:cubicBezTo>
                    <a:pt x="7285" y="7918"/>
                    <a:pt x="7760" y="7538"/>
                    <a:pt x="7918" y="7000"/>
                  </a:cubicBezTo>
                  <a:lnTo>
                    <a:pt x="7918" y="7000"/>
                  </a:lnTo>
                  <a:cubicBezTo>
                    <a:pt x="7823" y="7031"/>
                    <a:pt x="7696" y="7063"/>
                    <a:pt x="7570" y="7063"/>
                  </a:cubicBezTo>
                  <a:lnTo>
                    <a:pt x="2186" y="7063"/>
                  </a:lnTo>
                  <a:cubicBezTo>
                    <a:pt x="1458" y="7063"/>
                    <a:pt x="888" y="6493"/>
                    <a:pt x="888" y="5796"/>
                  </a:cubicBezTo>
                  <a:lnTo>
                    <a:pt x="888" y="381"/>
                  </a:lnTo>
                  <a:cubicBezTo>
                    <a:pt x="888" y="254"/>
                    <a:pt x="919" y="128"/>
                    <a:pt x="951" y="1"/>
                  </a:cubicBezTo>
                  <a:close/>
                </a:path>
              </a:pathLst>
            </a:custGeom>
            <a:solidFill>
              <a:srgbClr val="A5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106;p42">
              <a:extLst>
                <a:ext uri="{FF2B5EF4-FFF2-40B4-BE49-F238E27FC236}">
                  <a16:creationId xmlns:a16="http://schemas.microsoft.com/office/drawing/2014/main" id="{C7994FE8-ADC4-8FD2-2B69-EEF9EB787C71}"/>
                </a:ext>
              </a:extLst>
            </p:cNvPr>
            <p:cNvSpPr/>
            <p:nvPr/>
          </p:nvSpPr>
          <p:spPr>
            <a:xfrm>
              <a:off x="2673475" y="3136550"/>
              <a:ext cx="50675" cy="50700"/>
            </a:xfrm>
            <a:custGeom>
              <a:avLst/>
              <a:gdLst/>
              <a:ahLst/>
              <a:cxnLst/>
              <a:rect l="l" t="t" r="r" b="b"/>
              <a:pathLst>
                <a:path w="2027" h="2028" extrusionOk="0">
                  <a:moveTo>
                    <a:pt x="1013" y="1"/>
                  </a:moveTo>
                  <a:cubicBezTo>
                    <a:pt x="475" y="1"/>
                    <a:pt x="0" y="476"/>
                    <a:pt x="0" y="1014"/>
                  </a:cubicBezTo>
                  <a:cubicBezTo>
                    <a:pt x="0" y="1584"/>
                    <a:pt x="475" y="2028"/>
                    <a:pt x="1013" y="2028"/>
                  </a:cubicBezTo>
                  <a:cubicBezTo>
                    <a:pt x="1584" y="2028"/>
                    <a:pt x="2027" y="1584"/>
                    <a:pt x="2027" y="1014"/>
                  </a:cubicBezTo>
                  <a:cubicBezTo>
                    <a:pt x="2027" y="476"/>
                    <a:pt x="1584" y="1"/>
                    <a:pt x="1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107;p42">
              <a:extLst>
                <a:ext uri="{FF2B5EF4-FFF2-40B4-BE49-F238E27FC236}">
                  <a16:creationId xmlns:a16="http://schemas.microsoft.com/office/drawing/2014/main" id="{495BCA50-5601-BB29-58CF-5B6E3AAF4609}"/>
                </a:ext>
              </a:extLst>
            </p:cNvPr>
            <p:cNvSpPr/>
            <p:nvPr/>
          </p:nvSpPr>
          <p:spPr>
            <a:xfrm>
              <a:off x="2687725" y="3164275"/>
              <a:ext cx="22175" cy="54650"/>
            </a:xfrm>
            <a:custGeom>
              <a:avLst/>
              <a:gdLst/>
              <a:ahLst/>
              <a:cxnLst/>
              <a:rect l="l" t="t" r="r" b="b"/>
              <a:pathLst>
                <a:path w="887" h="2186" extrusionOk="0">
                  <a:moveTo>
                    <a:pt x="0" y="0"/>
                  </a:moveTo>
                  <a:lnTo>
                    <a:pt x="0" y="2185"/>
                  </a:lnTo>
                  <a:lnTo>
                    <a:pt x="887" y="2185"/>
                  </a:lnTo>
                  <a:lnTo>
                    <a:pt x="88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108;p42">
              <a:extLst>
                <a:ext uri="{FF2B5EF4-FFF2-40B4-BE49-F238E27FC236}">
                  <a16:creationId xmlns:a16="http://schemas.microsoft.com/office/drawing/2014/main" id="{98844D21-E343-FD00-E21C-2A75A3A405AF}"/>
                </a:ext>
              </a:extLst>
            </p:cNvPr>
            <p:cNvSpPr/>
            <p:nvPr/>
          </p:nvSpPr>
          <p:spPr>
            <a:xfrm>
              <a:off x="2601425" y="3302825"/>
              <a:ext cx="78400" cy="76825"/>
            </a:xfrm>
            <a:custGeom>
              <a:avLst/>
              <a:gdLst/>
              <a:ahLst/>
              <a:cxnLst/>
              <a:rect l="l" t="t" r="r" b="b"/>
              <a:pathLst>
                <a:path w="3136" h="3073" extrusionOk="0">
                  <a:moveTo>
                    <a:pt x="2059" y="539"/>
                  </a:moveTo>
                  <a:cubicBezTo>
                    <a:pt x="2185" y="539"/>
                    <a:pt x="2280" y="602"/>
                    <a:pt x="2375" y="697"/>
                  </a:cubicBezTo>
                  <a:cubicBezTo>
                    <a:pt x="2565" y="855"/>
                    <a:pt x="2565" y="1172"/>
                    <a:pt x="2375" y="1362"/>
                  </a:cubicBezTo>
                  <a:lnTo>
                    <a:pt x="1330" y="2407"/>
                  </a:lnTo>
                  <a:cubicBezTo>
                    <a:pt x="1235" y="2502"/>
                    <a:pt x="1109" y="2534"/>
                    <a:pt x="982" y="2534"/>
                  </a:cubicBezTo>
                  <a:cubicBezTo>
                    <a:pt x="855" y="2534"/>
                    <a:pt x="760" y="2502"/>
                    <a:pt x="665" y="2407"/>
                  </a:cubicBezTo>
                  <a:cubicBezTo>
                    <a:pt x="570" y="2312"/>
                    <a:pt x="507" y="2185"/>
                    <a:pt x="507" y="2059"/>
                  </a:cubicBezTo>
                  <a:cubicBezTo>
                    <a:pt x="507" y="1932"/>
                    <a:pt x="570" y="1837"/>
                    <a:pt x="665" y="1742"/>
                  </a:cubicBezTo>
                  <a:lnTo>
                    <a:pt x="1710" y="697"/>
                  </a:lnTo>
                  <a:cubicBezTo>
                    <a:pt x="1805" y="602"/>
                    <a:pt x="1932" y="539"/>
                    <a:pt x="2059" y="539"/>
                  </a:cubicBezTo>
                  <a:close/>
                  <a:moveTo>
                    <a:pt x="2059" y="0"/>
                  </a:moveTo>
                  <a:cubicBezTo>
                    <a:pt x="1774" y="0"/>
                    <a:pt x="1520" y="127"/>
                    <a:pt x="1330" y="317"/>
                  </a:cubicBezTo>
                  <a:lnTo>
                    <a:pt x="285" y="1362"/>
                  </a:lnTo>
                  <a:cubicBezTo>
                    <a:pt x="95" y="1552"/>
                    <a:pt x="0" y="1805"/>
                    <a:pt x="0" y="2059"/>
                  </a:cubicBezTo>
                  <a:cubicBezTo>
                    <a:pt x="0" y="2344"/>
                    <a:pt x="95" y="2597"/>
                    <a:pt x="285" y="2787"/>
                  </a:cubicBezTo>
                  <a:cubicBezTo>
                    <a:pt x="475" y="2977"/>
                    <a:pt x="729" y="3072"/>
                    <a:pt x="982" y="3072"/>
                  </a:cubicBezTo>
                  <a:cubicBezTo>
                    <a:pt x="1267" y="3072"/>
                    <a:pt x="1520" y="2977"/>
                    <a:pt x="1710" y="2787"/>
                  </a:cubicBezTo>
                  <a:lnTo>
                    <a:pt x="2755" y="1742"/>
                  </a:lnTo>
                  <a:cubicBezTo>
                    <a:pt x="3135" y="1330"/>
                    <a:pt x="3135" y="697"/>
                    <a:pt x="2755" y="317"/>
                  </a:cubicBezTo>
                  <a:cubicBezTo>
                    <a:pt x="2565" y="127"/>
                    <a:pt x="2312" y="0"/>
                    <a:pt x="2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109;p42">
              <a:extLst>
                <a:ext uri="{FF2B5EF4-FFF2-40B4-BE49-F238E27FC236}">
                  <a16:creationId xmlns:a16="http://schemas.microsoft.com/office/drawing/2014/main" id="{40362ED4-D282-F9A1-A4EB-28D77AF8299A}"/>
                </a:ext>
              </a:extLst>
            </p:cNvPr>
            <p:cNvSpPr/>
            <p:nvPr/>
          </p:nvSpPr>
          <p:spPr>
            <a:xfrm>
              <a:off x="2671875" y="3232350"/>
              <a:ext cx="76825" cy="76825"/>
            </a:xfrm>
            <a:custGeom>
              <a:avLst/>
              <a:gdLst/>
              <a:ahLst/>
              <a:cxnLst/>
              <a:rect l="l" t="t" r="r" b="b"/>
              <a:pathLst>
                <a:path w="3073" h="3073" extrusionOk="0">
                  <a:moveTo>
                    <a:pt x="2059" y="539"/>
                  </a:moveTo>
                  <a:cubicBezTo>
                    <a:pt x="2186" y="539"/>
                    <a:pt x="2313" y="602"/>
                    <a:pt x="2408" y="666"/>
                  </a:cubicBezTo>
                  <a:cubicBezTo>
                    <a:pt x="2471" y="761"/>
                    <a:pt x="2534" y="887"/>
                    <a:pt x="2534" y="1014"/>
                  </a:cubicBezTo>
                  <a:cubicBezTo>
                    <a:pt x="2534" y="1141"/>
                    <a:pt x="2471" y="1267"/>
                    <a:pt x="2408" y="1362"/>
                  </a:cubicBezTo>
                  <a:lnTo>
                    <a:pt x="1331" y="2408"/>
                  </a:lnTo>
                  <a:cubicBezTo>
                    <a:pt x="1267" y="2503"/>
                    <a:pt x="1141" y="2534"/>
                    <a:pt x="1014" y="2534"/>
                  </a:cubicBezTo>
                  <a:cubicBezTo>
                    <a:pt x="887" y="2534"/>
                    <a:pt x="761" y="2503"/>
                    <a:pt x="666" y="2408"/>
                  </a:cubicBezTo>
                  <a:cubicBezTo>
                    <a:pt x="571" y="2313"/>
                    <a:pt x="539" y="2186"/>
                    <a:pt x="539" y="2059"/>
                  </a:cubicBezTo>
                  <a:cubicBezTo>
                    <a:pt x="539" y="1933"/>
                    <a:pt x="571" y="1806"/>
                    <a:pt x="666" y="1743"/>
                  </a:cubicBezTo>
                  <a:lnTo>
                    <a:pt x="1711" y="666"/>
                  </a:lnTo>
                  <a:cubicBezTo>
                    <a:pt x="1806" y="602"/>
                    <a:pt x="1933" y="539"/>
                    <a:pt x="2059" y="539"/>
                  </a:cubicBezTo>
                  <a:close/>
                  <a:moveTo>
                    <a:pt x="2059" y="1"/>
                  </a:moveTo>
                  <a:cubicBezTo>
                    <a:pt x="1774" y="1"/>
                    <a:pt x="1521" y="127"/>
                    <a:pt x="1331" y="286"/>
                  </a:cubicBezTo>
                  <a:lnTo>
                    <a:pt x="286" y="1362"/>
                  </a:lnTo>
                  <a:cubicBezTo>
                    <a:pt x="96" y="1552"/>
                    <a:pt x="1" y="1806"/>
                    <a:pt x="1" y="2059"/>
                  </a:cubicBezTo>
                  <a:cubicBezTo>
                    <a:pt x="1" y="2344"/>
                    <a:pt x="96" y="2598"/>
                    <a:pt x="286" y="2788"/>
                  </a:cubicBezTo>
                  <a:cubicBezTo>
                    <a:pt x="476" y="2978"/>
                    <a:pt x="729" y="3073"/>
                    <a:pt x="1014" y="3073"/>
                  </a:cubicBezTo>
                  <a:cubicBezTo>
                    <a:pt x="1267" y="3073"/>
                    <a:pt x="1521" y="2978"/>
                    <a:pt x="1711" y="2788"/>
                  </a:cubicBezTo>
                  <a:lnTo>
                    <a:pt x="2756" y="1743"/>
                  </a:lnTo>
                  <a:cubicBezTo>
                    <a:pt x="2946" y="1552"/>
                    <a:pt x="3073" y="1299"/>
                    <a:pt x="3073" y="1014"/>
                  </a:cubicBezTo>
                  <a:cubicBezTo>
                    <a:pt x="3073" y="761"/>
                    <a:pt x="2946" y="476"/>
                    <a:pt x="2756" y="286"/>
                  </a:cubicBezTo>
                  <a:cubicBezTo>
                    <a:pt x="2566" y="96"/>
                    <a:pt x="2313"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110;p42">
              <a:extLst>
                <a:ext uri="{FF2B5EF4-FFF2-40B4-BE49-F238E27FC236}">
                  <a16:creationId xmlns:a16="http://schemas.microsoft.com/office/drawing/2014/main" id="{A80ECABC-E1E7-33A6-23FF-6226CBE8570D}"/>
                </a:ext>
              </a:extLst>
            </p:cNvPr>
            <p:cNvSpPr/>
            <p:nvPr/>
          </p:nvSpPr>
          <p:spPr>
            <a:xfrm>
              <a:off x="2742350" y="3161900"/>
              <a:ext cx="79200" cy="76825"/>
            </a:xfrm>
            <a:custGeom>
              <a:avLst/>
              <a:gdLst/>
              <a:ahLst/>
              <a:cxnLst/>
              <a:rect l="l" t="t" r="r" b="b"/>
              <a:pathLst>
                <a:path w="3168" h="3073" extrusionOk="0">
                  <a:moveTo>
                    <a:pt x="2059" y="539"/>
                  </a:moveTo>
                  <a:cubicBezTo>
                    <a:pt x="2185" y="539"/>
                    <a:pt x="2312" y="602"/>
                    <a:pt x="2375" y="665"/>
                  </a:cubicBezTo>
                  <a:cubicBezTo>
                    <a:pt x="2565" y="855"/>
                    <a:pt x="2565" y="1172"/>
                    <a:pt x="2375" y="1362"/>
                  </a:cubicBezTo>
                  <a:lnTo>
                    <a:pt x="1330" y="2407"/>
                  </a:lnTo>
                  <a:cubicBezTo>
                    <a:pt x="1235" y="2502"/>
                    <a:pt x="1140" y="2534"/>
                    <a:pt x="1014" y="2534"/>
                  </a:cubicBezTo>
                  <a:cubicBezTo>
                    <a:pt x="887" y="2534"/>
                    <a:pt x="760" y="2502"/>
                    <a:pt x="665" y="2407"/>
                  </a:cubicBezTo>
                  <a:cubicBezTo>
                    <a:pt x="570" y="2312"/>
                    <a:pt x="539" y="2185"/>
                    <a:pt x="539" y="2059"/>
                  </a:cubicBezTo>
                  <a:cubicBezTo>
                    <a:pt x="539" y="1932"/>
                    <a:pt x="570" y="1805"/>
                    <a:pt x="665" y="1742"/>
                  </a:cubicBezTo>
                  <a:lnTo>
                    <a:pt x="1710" y="665"/>
                  </a:lnTo>
                  <a:cubicBezTo>
                    <a:pt x="1805" y="602"/>
                    <a:pt x="1932" y="539"/>
                    <a:pt x="2059" y="539"/>
                  </a:cubicBezTo>
                  <a:close/>
                  <a:moveTo>
                    <a:pt x="2059" y="0"/>
                  </a:moveTo>
                  <a:cubicBezTo>
                    <a:pt x="1774" y="0"/>
                    <a:pt x="1520" y="127"/>
                    <a:pt x="1330" y="285"/>
                  </a:cubicBezTo>
                  <a:lnTo>
                    <a:pt x="285" y="1362"/>
                  </a:lnTo>
                  <a:cubicBezTo>
                    <a:pt x="95" y="1552"/>
                    <a:pt x="0" y="1805"/>
                    <a:pt x="0" y="2059"/>
                  </a:cubicBezTo>
                  <a:cubicBezTo>
                    <a:pt x="0" y="2344"/>
                    <a:pt x="95" y="2597"/>
                    <a:pt x="285" y="2787"/>
                  </a:cubicBezTo>
                  <a:cubicBezTo>
                    <a:pt x="475" y="2977"/>
                    <a:pt x="729" y="3072"/>
                    <a:pt x="1014" y="3072"/>
                  </a:cubicBezTo>
                  <a:cubicBezTo>
                    <a:pt x="1267" y="3072"/>
                    <a:pt x="1520" y="2977"/>
                    <a:pt x="1710" y="2787"/>
                  </a:cubicBezTo>
                  <a:lnTo>
                    <a:pt x="2755" y="1742"/>
                  </a:lnTo>
                  <a:cubicBezTo>
                    <a:pt x="3167" y="1330"/>
                    <a:pt x="3167" y="697"/>
                    <a:pt x="2755" y="285"/>
                  </a:cubicBezTo>
                  <a:cubicBezTo>
                    <a:pt x="2565" y="95"/>
                    <a:pt x="2312" y="0"/>
                    <a:pt x="2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111;p42">
              <a:extLst>
                <a:ext uri="{FF2B5EF4-FFF2-40B4-BE49-F238E27FC236}">
                  <a16:creationId xmlns:a16="http://schemas.microsoft.com/office/drawing/2014/main" id="{DAA56AF1-3B29-A4EA-F4F5-47E3991557CA}"/>
                </a:ext>
              </a:extLst>
            </p:cNvPr>
            <p:cNvSpPr/>
            <p:nvPr/>
          </p:nvSpPr>
          <p:spPr>
            <a:xfrm>
              <a:off x="2652875" y="3284600"/>
              <a:ext cx="43575" cy="42775"/>
            </a:xfrm>
            <a:custGeom>
              <a:avLst/>
              <a:gdLst/>
              <a:ahLst/>
              <a:cxnLst/>
              <a:rect l="l" t="t" r="r" b="b"/>
              <a:pathLst>
                <a:path w="1743" h="1711" extrusionOk="0">
                  <a:moveTo>
                    <a:pt x="1469" y="1"/>
                  </a:moveTo>
                  <a:cubicBezTo>
                    <a:pt x="1402" y="1"/>
                    <a:pt x="1331" y="33"/>
                    <a:pt x="1267" y="96"/>
                  </a:cubicBezTo>
                  <a:lnTo>
                    <a:pt x="96" y="1268"/>
                  </a:lnTo>
                  <a:cubicBezTo>
                    <a:pt x="1" y="1363"/>
                    <a:pt x="1" y="1521"/>
                    <a:pt x="96" y="1648"/>
                  </a:cubicBezTo>
                  <a:cubicBezTo>
                    <a:pt x="159" y="1679"/>
                    <a:pt x="222" y="1711"/>
                    <a:pt x="286" y="1711"/>
                  </a:cubicBezTo>
                  <a:cubicBezTo>
                    <a:pt x="381" y="1711"/>
                    <a:pt x="444" y="1679"/>
                    <a:pt x="476" y="1648"/>
                  </a:cubicBezTo>
                  <a:lnTo>
                    <a:pt x="1647" y="476"/>
                  </a:lnTo>
                  <a:cubicBezTo>
                    <a:pt x="1742" y="349"/>
                    <a:pt x="1742" y="191"/>
                    <a:pt x="1647" y="96"/>
                  </a:cubicBezTo>
                  <a:cubicBezTo>
                    <a:pt x="1600" y="33"/>
                    <a:pt x="1537" y="1"/>
                    <a:pt x="1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112;p42">
              <a:extLst>
                <a:ext uri="{FF2B5EF4-FFF2-40B4-BE49-F238E27FC236}">
                  <a16:creationId xmlns:a16="http://schemas.microsoft.com/office/drawing/2014/main" id="{12603701-204A-64CA-6478-B197707C9805}"/>
                </a:ext>
              </a:extLst>
            </p:cNvPr>
            <p:cNvSpPr/>
            <p:nvPr/>
          </p:nvSpPr>
          <p:spPr>
            <a:xfrm>
              <a:off x="2721750" y="3215725"/>
              <a:ext cx="44375" cy="42775"/>
            </a:xfrm>
            <a:custGeom>
              <a:avLst/>
              <a:gdLst/>
              <a:ahLst/>
              <a:cxnLst/>
              <a:rect l="l" t="t" r="r" b="b"/>
              <a:pathLst>
                <a:path w="1775" h="1711" extrusionOk="0">
                  <a:moveTo>
                    <a:pt x="1470" y="1"/>
                  </a:moveTo>
                  <a:cubicBezTo>
                    <a:pt x="1402" y="1"/>
                    <a:pt x="1331" y="32"/>
                    <a:pt x="1268" y="96"/>
                  </a:cubicBezTo>
                  <a:lnTo>
                    <a:pt x="96" y="1267"/>
                  </a:lnTo>
                  <a:cubicBezTo>
                    <a:pt x="1" y="1362"/>
                    <a:pt x="1" y="1521"/>
                    <a:pt x="96" y="1616"/>
                  </a:cubicBezTo>
                  <a:cubicBezTo>
                    <a:pt x="159" y="1679"/>
                    <a:pt x="223" y="1711"/>
                    <a:pt x="286" y="1711"/>
                  </a:cubicBezTo>
                  <a:cubicBezTo>
                    <a:pt x="381" y="1711"/>
                    <a:pt x="444" y="1679"/>
                    <a:pt x="476" y="1647"/>
                  </a:cubicBezTo>
                  <a:lnTo>
                    <a:pt x="1648" y="476"/>
                  </a:lnTo>
                  <a:cubicBezTo>
                    <a:pt x="1774" y="349"/>
                    <a:pt x="1774" y="191"/>
                    <a:pt x="1648" y="96"/>
                  </a:cubicBezTo>
                  <a:cubicBezTo>
                    <a:pt x="1600" y="32"/>
                    <a:pt x="1537" y="1"/>
                    <a:pt x="1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113;p42">
              <a:extLst>
                <a:ext uri="{FF2B5EF4-FFF2-40B4-BE49-F238E27FC236}">
                  <a16:creationId xmlns:a16="http://schemas.microsoft.com/office/drawing/2014/main" id="{FAC1D13A-F202-A0E0-3BA0-AD187951FA2B}"/>
                </a:ext>
              </a:extLst>
            </p:cNvPr>
            <p:cNvSpPr/>
            <p:nvPr/>
          </p:nvSpPr>
          <p:spPr>
            <a:xfrm>
              <a:off x="2765300" y="3091425"/>
              <a:ext cx="15075" cy="51500"/>
            </a:xfrm>
            <a:custGeom>
              <a:avLst/>
              <a:gdLst/>
              <a:ahLst/>
              <a:cxnLst/>
              <a:rect l="l" t="t" r="r" b="b"/>
              <a:pathLst>
                <a:path w="603" h="2060" extrusionOk="0">
                  <a:moveTo>
                    <a:pt x="317" y="1"/>
                  </a:moveTo>
                  <a:cubicBezTo>
                    <a:pt x="127" y="1"/>
                    <a:pt x="1" y="127"/>
                    <a:pt x="1" y="317"/>
                  </a:cubicBezTo>
                  <a:lnTo>
                    <a:pt x="1" y="1742"/>
                  </a:lnTo>
                  <a:cubicBezTo>
                    <a:pt x="1" y="1901"/>
                    <a:pt x="127" y="2059"/>
                    <a:pt x="317" y="2059"/>
                  </a:cubicBezTo>
                  <a:cubicBezTo>
                    <a:pt x="476" y="2059"/>
                    <a:pt x="602" y="1901"/>
                    <a:pt x="602" y="1742"/>
                  </a:cubicBezTo>
                  <a:lnTo>
                    <a:pt x="602" y="317"/>
                  </a:lnTo>
                  <a:cubicBezTo>
                    <a:pt x="602" y="127"/>
                    <a:pt x="476" y="1"/>
                    <a:pt x="3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114;p42">
              <a:extLst>
                <a:ext uri="{FF2B5EF4-FFF2-40B4-BE49-F238E27FC236}">
                  <a16:creationId xmlns:a16="http://schemas.microsoft.com/office/drawing/2014/main" id="{DD626471-B1D5-6974-08B0-3A24234BDCCA}"/>
                </a:ext>
              </a:extLst>
            </p:cNvPr>
            <p:cNvSpPr/>
            <p:nvPr/>
          </p:nvSpPr>
          <p:spPr>
            <a:xfrm>
              <a:off x="4634575" y="2829250"/>
              <a:ext cx="691200" cy="652650"/>
            </a:xfrm>
            <a:custGeom>
              <a:avLst/>
              <a:gdLst/>
              <a:ahLst/>
              <a:cxnLst/>
              <a:rect l="l" t="t" r="r" b="b"/>
              <a:pathLst>
                <a:path w="27648" h="26106" extrusionOk="0">
                  <a:moveTo>
                    <a:pt x="13842" y="0"/>
                  </a:moveTo>
                  <a:cubicBezTo>
                    <a:pt x="13308" y="0"/>
                    <a:pt x="12768" y="33"/>
                    <a:pt x="12225" y="100"/>
                  </a:cubicBezTo>
                  <a:cubicBezTo>
                    <a:pt x="5067" y="987"/>
                    <a:pt x="0" y="7511"/>
                    <a:pt x="887" y="14636"/>
                  </a:cubicBezTo>
                  <a:cubicBezTo>
                    <a:pt x="1677" y="21250"/>
                    <a:pt x="7307" y="26106"/>
                    <a:pt x="13805" y="26106"/>
                  </a:cubicBezTo>
                  <a:cubicBezTo>
                    <a:pt x="14339" y="26106"/>
                    <a:pt x="14879" y="26073"/>
                    <a:pt x="15423" y="26005"/>
                  </a:cubicBezTo>
                  <a:cubicBezTo>
                    <a:pt x="22580" y="25119"/>
                    <a:pt x="27647" y="18595"/>
                    <a:pt x="26761" y="11438"/>
                  </a:cubicBezTo>
                  <a:cubicBezTo>
                    <a:pt x="25941" y="4854"/>
                    <a:pt x="20336" y="0"/>
                    <a:pt x="138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115;p42">
              <a:extLst>
                <a:ext uri="{FF2B5EF4-FFF2-40B4-BE49-F238E27FC236}">
                  <a16:creationId xmlns:a16="http://schemas.microsoft.com/office/drawing/2014/main" id="{C99201F4-7CD2-F8CA-BEED-EB8DD251C2DA}"/>
                </a:ext>
              </a:extLst>
            </p:cNvPr>
            <p:cNvSpPr/>
            <p:nvPr/>
          </p:nvSpPr>
          <p:spPr>
            <a:xfrm>
              <a:off x="4819825" y="2946550"/>
              <a:ext cx="319900" cy="425975"/>
            </a:xfrm>
            <a:custGeom>
              <a:avLst/>
              <a:gdLst/>
              <a:ahLst/>
              <a:cxnLst/>
              <a:rect l="l" t="t" r="r" b="b"/>
              <a:pathLst>
                <a:path w="12796" h="17039" extrusionOk="0">
                  <a:moveTo>
                    <a:pt x="2059" y="0"/>
                  </a:moveTo>
                  <a:cubicBezTo>
                    <a:pt x="919" y="0"/>
                    <a:pt x="1" y="919"/>
                    <a:pt x="1" y="2059"/>
                  </a:cubicBezTo>
                  <a:lnTo>
                    <a:pt x="1" y="15011"/>
                  </a:lnTo>
                  <a:cubicBezTo>
                    <a:pt x="1" y="16151"/>
                    <a:pt x="919" y="17038"/>
                    <a:pt x="2059" y="17038"/>
                  </a:cubicBezTo>
                  <a:lnTo>
                    <a:pt x="10768" y="17038"/>
                  </a:lnTo>
                  <a:cubicBezTo>
                    <a:pt x="11908" y="17038"/>
                    <a:pt x="12795" y="16151"/>
                    <a:pt x="12795" y="15011"/>
                  </a:cubicBezTo>
                  <a:lnTo>
                    <a:pt x="12795" y="2059"/>
                  </a:lnTo>
                  <a:cubicBezTo>
                    <a:pt x="12795" y="919"/>
                    <a:pt x="11908" y="0"/>
                    <a:pt x="1076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116;p42">
              <a:extLst>
                <a:ext uri="{FF2B5EF4-FFF2-40B4-BE49-F238E27FC236}">
                  <a16:creationId xmlns:a16="http://schemas.microsoft.com/office/drawing/2014/main" id="{1A40BA88-0A37-2BB8-B58A-D159250DB844}"/>
                </a:ext>
              </a:extLst>
            </p:cNvPr>
            <p:cNvSpPr/>
            <p:nvPr/>
          </p:nvSpPr>
          <p:spPr>
            <a:xfrm>
              <a:off x="4865750" y="2990875"/>
              <a:ext cx="228850" cy="316725"/>
            </a:xfrm>
            <a:custGeom>
              <a:avLst/>
              <a:gdLst/>
              <a:ahLst/>
              <a:cxnLst/>
              <a:rect l="l" t="t" r="r" b="b"/>
              <a:pathLst>
                <a:path w="9154" h="12669" extrusionOk="0">
                  <a:moveTo>
                    <a:pt x="1" y="1"/>
                  </a:moveTo>
                  <a:lnTo>
                    <a:pt x="1" y="12668"/>
                  </a:lnTo>
                  <a:lnTo>
                    <a:pt x="9153" y="12668"/>
                  </a:lnTo>
                  <a:lnTo>
                    <a:pt x="9153"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117;p42">
              <a:extLst>
                <a:ext uri="{FF2B5EF4-FFF2-40B4-BE49-F238E27FC236}">
                  <a16:creationId xmlns:a16="http://schemas.microsoft.com/office/drawing/2014/main" id="{D2B9E882-0C72-92C9-4CFE-5A1B29DDEE52}"/>
                </a:ext>
              </a:extLst>
            </p:cNvPr>
            <p:cNvSpPr/>
            <p:nvPr/>
          </p:nvSpPr>
          <p:spPr>
            <a:xfrm>
              <a:off x="4965525" y="3323400"/>
              <a:ext cx="29300" cy="29325"/>
            </a:xfrm>
            <a:custGeom>
              <a:avLst/>
              <a:gdLst/>
              <a:ahLst/>
              <a:cxnLst/>
              <a:rect l="l" t="t" r="r" b="b"/>
              <a:pathLst>
                <a:path w="1172" h="1173" extrusionOk="0">
                  <a:moveTo>
                    <a:pt x="570" y="1"/>
                  </a:moveTo>
                  <a:cubicBezTo>
                    <a:pt x="253" y="1"/>
                    <a:pt x="0" y="254"/>
                    <a:pt x="0" y="602"/>
                  </a:cubicBezTo>
                  <a:cubicBezTo>
                    <a:pt x="0" y="919"/>
                    <a:pt x="253" y="1172"/>
                    <a:pt x="570" y="1172"/>
                  </a:cubicBezTo>
                  <a:cubicBezTo>
                    <a:pt x="918" y="1172"/>
                    <a:pt x="1172" y="919"/>
                    <a:pt x="1172" y="602"/>
                  </a:cubicBezTo>
                  <a:cubicBezTo>
                    <a:pt x="1172" y="254"/>
                    <a:pt x="918" y="1"/>
                    <a:pt x="570"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118;p42">
              <a:extLst>
                <a:ext uri="{FF2B5EF4-FFF2-40B4-BE49-F238E27FC236}">
                  <a16:creationId xmlns:a16="http://schemas.microsoft.com/office/drawing/2014/main" id="{D412840B-A16D-F774-B78C-7BA8989DED8A}"/>
                </a:ext>
              </a:extLst>
            </p:cNvPr>
            <p:cNvSpPr/>
            <p:nvPr/>
          </p:nvSpPr>
          <p:spPr>
            <a:xfrm>
              <a:off x="4865750" y="2990875"/>
              <a:ext cx="228850" cy="316725"/>
            </a:xfrm>
            <a:custGeom>
              <a:avLst/>
              <a:gdLst/>
              <a:ahLst/>
              <a:cxnLst/>
              <a:rect l="l" t="t" r="r" b="b"/>
              <a:pathLst>
                <a:path w="9154" h="12669" extrusionOk="0">
                  <a:moveTo>
                    <a:pt x="1" y="1"/>
                  </a:moveTo>
                  <a:lnTo>
                    <a:pt x="9153" y="12668"/>
                  </a:lnTo>
                  <a:lnTo>
                    <a:pt x="9153"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119;p42">
              <a:extLst>
                <a:ext uri="{FF2B5EF4-FFF2-40B4-BE49-F238E27FC236}">
                  <a16:creationId xmlns:a16="http://schemas.microsoft.com/office/drawing/2014/main" id="{4BDD2D36-EFC6-149E-9AD5-9C029C923C4F}"/>
                </a:ext>
              </a:extLst>
            </p:cNvPr>
            <p:cNvSpPr/>
            <p:nvPr/>
          </p:nvSpPr>
          <p:spPr>
            <a:xfrm>
              <a:off x="4883975" y="3056600"/>
              <a:ext cx="33275" cy="49100"/>
            </a:xfrm>
            <a:custGeom>
              <a:avLst/>
              <a:gdLst/>
              <a:ahLst/>
              <a:cxnLst/>
              <a:rect l="l" t="t" r="r" b="b"/>
              <a:pathLst>
                <a:path w="1331" h="1964" extrusionOk="0">
                  <a:moveTo>
                    <a:pt x="665" y="222"/>
                  </a:moveTo>
                  <a:cubicBezTo>
                    <a:pt x="823" y="222"/>
                    <a:pt x="950" y="285"/>
                    <a:pt x="982" y="444"/>
                  </a:cubicBezTo>
                  <a:cubicBezTo>
                    <a:pt x="1045" y="570"/>
                    <a:pt x="1077" y="760"/>
                    <a:pt x="1077" y="982"/>
                  </a:cubicBezTo>
                  <a:cubicBezTo>
                    <a:pt x="1077" y="1267"/>
                    <a:pt x="1045" y="1489"/>
                    <a:pt x="950" y="1584"/>
                  </a:cubicBezTo>
                  <a:cubicBezTo>
                    <a:pt x="887" y="1710"/>
                    <a:pt x="792" y="1774"/>
                    <a:pt x="665" y="1774"/>
                  </a:cubicBezTo>
                  <a:cubicBezTo>
                    <a:pt x="507" y="1774"/>
                    <a:pt x="380" y="1679"/>
                    <a:pt x="317" y="1489"/>
                  </a:cubicBezTo>
                  <a:cubicBezTo>
                    <a:pt x="285" y="1362"/>
                    <a:pt x="253" y="1204"/>
                    <a:pt x="253" y="1014"/>
                  </a:cubicBezTo>
                  <a:cubicBezTo>
                    <a:pt x="253" y="760"/>
                    <a:pt x="285" y="570"/>
                    <a:pt x="348" y="412"/>
                  </a:cubicBezTo>
                  <a:cubicBezTo>
                    <a:pt x="443" y="285"/>
                    <a:pt x="538" y="222"/>
                    <a:pt x="665" y="222"/>
                  </a:cubicBezTo>
                  <a:close/>
                  <a:moveTo>
                    <a:pt x="665" y="0"/>
                  </a:moveTo>
                  <a:cubicBezTo>
                    <a:pt x="380" y="0"/>
                    <a:pt x="190" y="159"/>
                    <a:pt x="95" y="444"/>
                  </a:cubicBezTo>
                  <a:cubicBezTo>
                    <a:pt x="32" y="602"/>
                    <a:pt x="0" y="792"/>
                    <a:pt x="0" y="1014"/>
                  </a:cubicBezTo>
                  <a:cubicBezTo>
                    <a:pt x="0" y="1267"/>
                    <a:pt x="63" y="1520"/>
                    <a:pt x="158" y="1679"/>
                  </a:cubicBezTo>
                  <a:cubicBezTo>
                    <a:pt x="253" y="1869"/>
                    <a:pt x="443" y="1964"/>
                    <a:pt x="665" y="1964"/>
                  </a:cubicBezTo>
                  <a:cubicBezTo>
                    <a:pt x="919" y="1964"/>
                    <a:pt x="1109" y="1837"/>
                    <a:pt x="1204" y="1615"/>
                  </a:cubicBezTo>
                  <a:cubicBezTo>
                    <a:pt x="1299" y="1425"/>
                    <a:pt x="1330" y="1204"/>
                    <a:pt x="1330" y="950"/>
                  </a:cubicBezTo>
                  <a:cubicBezTo>
                    <a:pt x="1330" y="697"/>
                    <a:pt x="1299" y="475"/>
                    <a:pt x="1204" y="317"/>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120;p42">
              <a:extLst>
                <a:ext uri="{FF2B5EF4-FFF2-40B4-BE49-F238E27FC236}">
                  <a16:creationId xmlns:a16="http://schemas.microsoft.com/office/drawing/2014/main" id="{1E6C7C9E-2965-2532-EBE2-190ADC0CD06E}"/>
                </a:ext>
              </a:extLst>
            </p:cNvPr>
            <p:cNvSpPr/>
            <p:nvPr/>
          </p:nvSpPr>
          <p:spPr>
            <a:xfrm>
              <a:off x="4926725" y="3056600"/>
              <a:ext cx="17425" cy="48325"/>
            </a:xfrm>
            <a:custGeom>
              <a:avLst/>
              <a:gdLst/>
              <a:ahLst/>
              <a:cxnLst/>
              <a:rect l="l" t="t" r="r" b="b"/>
              <a:pathLst>
                <a:path w="697" h="1933" extrusionOk="0">
                  <a:moveTo>
                    <a:pt x="507" y="0"/>
                  </a:moveTo>
                  <a:cubicBezTo>
                    <a:pt x="475" y="159"/>
                    <a:pt x="444" y="254"/>
                    <a:pt x="380" y="285"/>
                  </a:cubicBezTo>
                  <a:cubicBezTo>
                    <a:pt x="285" y="317"/>
                    <a:pt x="190" y="349"/>
                    <a:pt x="0" y="380"/>
                  </a:cubicBezTo>
                  <a:lnTo>
                    <a:pt x="0" y="570"/>
                  </a:lnTo>
                  <a:lnTo>
                    <a:pt x="444" y="570"/>
                  </a:lnTo>
                  <a:lnTo>
                    <a:pt x="444" y="1932"/>
                  </a:lnTo>
                  <a:lnTo>
                    <a:pt x="697" y="1932"/>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121;p42">
              <a:extLst>
                <a:ext uri="{FF2B5EF4-FFF2-40B4-BE49-F238E27FC236}">
                  <a16:creationId xmlns:a16="http://schemas.microsoft.com/office/drawing/2014/main" id="{52117ACE-F5AB-0A9D-FC76-E9B09DA29DD2}"/>
                </a:ext>
              </a:extLst>
            </p:cNvPr>
            <p:cNvSpPr/>
            <p:nvPr/>
          </p:nvSpPr>
          <p:spPr>
            <a:xfrm>
              <a:off x="4960750" y="3056600"/>
              <a:ext cx="33300" cy="49100"/>
            </a:xfrm>
            <a:custGeom>
              <a:avLst/>
              <a:gdLst/>
              <a:ahLst/>
              <a:cxnLst/>
              <a:rect l="l" t="t" r="r" b="b"/>
              <a:pathLst>
                <a:path w="1332" h="1964" extrusionOk="0">
                  <a:moveTo>
                    <a:pt x="666" y="222"/>
                  </a:moveTo>
                  <a:cubicBezTo>
                    <a:pt x="824" y="222"/>
                    <a:pt x="919" y="285"/>
                    <a:pt x="983" y="444"/>
                  </a:cubicBezTo>
                  <a:cubicBezTo>
                    <a:pt x="1014" y="570"/>
                    <a:pt x="1046" y="760"/>
                    <a:pt x="1046" y="982"/>
                  </a:cubicBezTo>
                  <a:cubicBezTo>
                    <a:pt x="1046" y="1267"/>
                    <a:pt x="1014" y="1489"/>
                    <a:pt x="951" y="1584"/>
                  </a:cubicBezTo>
                  <a:cubicBezTo>
                    <a:pt x="888" y="1710"/>
                    <a:pt x="761" y="1774"/>
                    <a:pt x="634" y="1774"/>
                  </a:cubicBezTo>
                  <a:cubicBezTo>
                    <a:pt x="476" y="1774"/>
                    <a:pt x="381" y="1679"/>
                    <a:pt x="318" y="1489"/>
                  </a:cubicBezTo>
                  <a:cubicBezTo>
                    <a:pt x="286" y="1362"/>
                    <a:pt x="254" y="1204"/>
                    <a:pt x="254" y="1014"/>
                  </a:cubicBezTo>
                  <a:cubicBezTo>
                    <a:pt x="254" y="760"/>
                    <a:pt x="286" y="570"/>
                    <a:pt x="349" y="412"/>
                  </a:cubicBezTo>
                  <a:cubicBezTo>
                    <a:pt x="413" y="285"/>
                    <a:pt x="508" y="222"/>
                    <a:pt x="666" y="222"/>
                  </a:cubicBezTo>
                  <a:close/>
                  <a:moveTo>
                    <a:pt x="634" y="0"/>
                  </a:moveTo>
                  <a:cubicBezTo>
                    <a:pt x="381" y="0"/>
                    <a:pt x="191" y="159"/>
                    <a:pt x="64" y="444"/>
                  </a:cubicBezTo>
                  <a:cubicBezTo>
                    <a:pt x="33" y="602"/>
                    <a:pt x="1" y="792"/>
                    <a:pt x="1" y="1014"/>
                  </a:cubicBezTo>
                  <a:cubicBezTo>
                    <a:pt x="1" y="1267"/>
                    <a:pt x="33" y="1520"/>
                    <a:pt x="128" y="1679"/>
                  </a:cubicBezTo>
                  <a:cubicBezTo>
                    <a:pt x="254" y="1869"/>
                    <a:pt x="413" y="1964"/>
                    <a:pt x="666" y="1964"/>
                  </a:cubicBezTo>
                  <a:cubicBezTo>
                    <a:pt x="919" y="1964"/>
                    <a:pt x="1078" y="1837"/>
                    <a:pt x="1204" y="1615"/>
                  </a:cubicBezTo>
                  <a:cubicBezTo>
                    <a:pt x="1268" y="1425"/>
                    <a:pt x="1331" y="1204"/>
                    <a:pt x="1331" y="950"/>
                  </a:cubicBezTo>
                  <a:cubicBezTo>
                    <a:pt x="1331" y="697"/>
                    <a:pt x="1268" y="475"/>
                    <a:pt x="1204" y="317"/>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122;p42">
              <a:extLst>
                <a:ext uri="{FF2B5EF4-FFF2-40B4-BE49-F238E27FC236}">
                  <a16:creationId xmlns:a16="http://schemas.microsoft.com/office/drawing/2014/main" id="{FEDB492B-919F-D962-FD91-7AF8D1CCEEBA}"/>
                </a:ext>
              </a:extLst>
            </p:cNvPr>
            <p:cNvSpPr/>
            <p:nvPr/>
          </p:nvSpPr>
          <p:spPr>
            <a:xfrm>
              <a:off x="5003525" y="3056600"/>
              <a:ext cx="17425" cy="48325"/>
            </a:xfrm>
            <a:custGeom>
              <a:avLst/>
              <a:gdLst/>
              <a:ahLst/>
              <a:cxnLst/>
              <a:rect l="l" t="t" r="r" b="b"/>
              <a:pathLst>
                <a:path w="697" h="1933" extrusionOk="0">
                  <a:moveTo>
                    <a:pt x="507" y="0"/>
                  </a:moveTo>
                  <a:cubicBezTo>
                    <a:pt x="475" y="159"/>
                    <a:pt x="412" y="254"/>
                    <a:pt x="348" y="285"/>
                  </a:cubicBezTo>
                  <a:cubicBezTo>
                    <a:pt x="285" y="317"/>
                    <a:pt x="158" y="349"/>
                    <a:pt x="0" y="380"/>
                  </a:cubicBezTo>
                  <a:lnTo>
                    <a:pt x="0" y="570"/>
                  </a:lnTo>
                  <a:lnTo>
                    <a:pt x="443" y="570"/>
                  </a:lnTo>
                  <a:lnTo>
                    <a:pt x="443" y="1932"/>
                  </a:lnTo>
                  <a:lnTo>
                    <a:pt x="697" y="1932"/>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123;p42">
              <a:extLst>
                <a:ext uri="{FF2B5EF4-FFF2-40B4-BE49-F238E27FC236}">
                  <a16:creationId xmlns:a16="http://schemas.microsoft.com/office/drawing/2014/main" id="{9DCCB7A4-CB69-78B7-CCA6-EE56FFCBC995}"/>
                </a:ext>
              </a:extLst>
            </p:cNvPr>
            <p:cNvSpPr/>
            <p:nvPr/>
          </p:nvSpPr>
          <p:spPr>
            <a:xfrm>
              <a:off x="5036775" y="3056600"/>
              <a:ext cx="33275" cy="49100"/>
            </a:xfrm>
            <a:custGeom>
              <a:avLst/>
              <a:gdLst/>
              <a:ahLst/>
              <a:cxnLst/>
              <a:rect l="l" t="t" r="r" b="b"/>
              <a:pathLst>
                <a:path w="1331" h="1964" extrusionOk="0">
                  <a:moveTo>
                    <a:pt x="697" y="222"/>
                  </a:moveTo>
                  <a:cubicBezTo>
                    <a:pt x="824" y="222"/>
                    <a:pt x="950" y="285"/>
                    <a:pt x="982" y="444"/>
                  </a:cubicBezTo>
                  <a:cubicBezTo>
                    <a:pt x="1045" y="570"/>
                    <a:pt x="1077" y="760"/>
                    <a:pt x="1077" y="982"/>
                  </a:cubicBezTo>
                  <a:cubicBezTo>
                    <a:pt x="1077" y="1267"/>
                    <a:pt x="1045" y="1489"/>
                    <a:pt x="950" y="1584"/>
                  </a:cubicBezTo>
                  <a:cubicBezTo>
                    <a:pt x="887" y="1710"/>
                    <a:pt x="792" y="1774"/>
                    <a:pt x="665" y="1774"/>
                  </a:cubicBezTo>
                  <a:cubicBezTo>
                    <a:pt x="507" y="1774"/>
                    <a:pt x="412" y="1679"/>
                    <a:pt x="349" y="1489"/>
                  </a:cubicBezTo>
                  <a:cubicBezTo>
                    <a:pt x="285" y="1362"/>
                    <a:pt x="254" y="1204"/>
                    <a:pt x="254" y="1014"/>
                  </a:cubicBezTo>
                  <a:cubicBezTo>
                    <a:pt x="254" y="760"/>
                    <a:pt x="285" y="570"/>
                    <a:pt x="380" y="412"/>
                  </a:cubicBezTo>
                  <a:cubicBezTo>
                    <a:pt x="444" y="285"/>
                    <a:pt x="539" y="222"/>
                    <a:pt x="697" y="222"/>
                  </a:cubicBezTo>
                  <a:close/>
                  <a:moveTo>
                    <a:pt x="665" y="0"/>
                  </a:moveTo>
                  <a:cubicBezTo>
                    <a:pt x="380" y="0"/>
                    <a:pt x="190" y="159"/>
                    <a:pt x="95" y="444"/>
                  </a:cubicBezTo>
                  <a:cubicBezTo>
                    <a:pt x="32" y="602"/>
                    <a:pt x="0" y="792"/>
                    <a:pt x="0" y="1014"/>
                  </a:cubicBezTo>
                  <a:cubicBezTo>
                    <a:pt x="0" y="1267"/>
                    <a:pt x="64" y="1520"/>
                    <a:pt x="159" y="1679"/>
                  </a:cubicBezTo>
                  <a:cubicBezTo>
                    <a:pt x="254" y="1869"/>
                    <a:pt x="444" y="1964"/>
                    <a:pt x="665" y="1964"/>
                  </a:cubicBezTo>
                  <a:cubicBezTo>
                    <a:pt x="919" y="1964"/>
                    <a:pt x="1109" y="1837"/>
                    <a:pt x="1235" y="1615"/>
                  </a:cubicBezTo>
                  <a:cubicBezTo>
                    <a:pt x="1299" y="1425"/>
                    <a:pt x="1330" y="1204"/>
                    <a:pt x="1330" y="950"/>
                  </a:cubicBezTo>
                  <a:cubicBezTo>
                    <a:pt x="1330" y="697"/>
                    <a:pt x="1299" y="475"/>
                    <a:pt x="1204" y="317"/>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124;p42">
              <a:extLst>
                <a:ext uri="{FF2B5EF4-FFF2-40B4-BE49-F238E27FC236}">
                  <a16:creationId xmlns:a16="http://schemas.microsoft.com/office/drawing/2014/main" id="{0C961077-34DA-D9BA-B80D-2FA02BDA901C}"/>
                </a:ext>
              </a:extLst>
            </p:cNvPr>
            <p:cNvSpPr/>
            <p:nvPr/>
          </p:nvSpPr>
          <p:spPr>
            <a:xfrm>
              <a:off x="4883975" y="3118350"/>
              <a:ext cx="33275" cy="49100"/>
            </a:xfrm>
            <a:custGeom>
              <a:avLst/>
              <a:gdLst/>
              <a:ahLst/>
              <a:cxnLst/>
              <a:rect l="l" t="t" r="r" b="b"/>
              <a:pathLst>
                <a:path w="1331" h="1964" extrusionOk="0">
                  <a:moveTo>
                    <a:pt x="665" y="222"/>
                  </a:moveTo>
                  <a:cubicBezTo>
                    <a:pt x="823"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380" y="1647"/>
                    <a:pt x="317" y="1457"/>
                  </a:cubicBezTo>
                  <a:cubicBezTo>
                    <a:pt x="285" y="1362"/>
                    <a:pt x="253" y="1204"/>
                    <a:pt x="253" y="1014"/>
                  </a:cubicBezTo>
                  <a:cubicBezTo>
                    <a:pt x="253" y="729"/>
                    <a:pt x="285" y="539"/>
                    <a:pt x="348" y="412"/>
                  </a:cubicBezTo>
                  <a:cubicBezTo>
                    <a:pt x="443" y="285"/>
                    <a:pt x="538" y="222"/>
                    <a:pt x="665" y="222"/>
                  </a:cubicBezTo>
                  <a:close/>
                  <a:moveTo>
                    <a:pt x="665" y="0"/>
                  </a:moveTo>
                  <a:cubicBezTo>
                    <a:pt x="380" y="0"/>
                    <a:pt x="190" y="127"/>
                    <a:pt x="95" y="412"/>
                  </a:cubicBezTo>
                  <a:cubicBezTo>
                    <a:pt x="32" y="570"/>
                    <a:pt x="0" y="760"/>
                    <a:pt x="0" y="982"/>
                  </a:cubicBezTo>
                  <a:cubicBezTo>
                    <a:pt x="0" y="1267"/>
                    <a:pt x="63" y="1489"/>
                    <a:pt x="158" y="1647"/>
                  </a:cubicBezTo>
                  <a:cubicBezTo>
                    <a:pt x="253" y="1869"/>
                    <a:pt x="443" y="1964"/>
                    <a:pt x="665" y="1964"/>
                  </a:cubicBezTo>
                  <a:cubicBezTo>
                    <a:pt x="919" y="1964"/>
                    <a:pt x="1109" y="1837"/>
                    <a:pt x="1204" y="1584"/>
                  </a:cubicBezTo>
                  <a:cubicBezTo>
                    <a:pt x="1299" y="1426"/>
                    <a:pt x="1330" y="1204"/>
                    <a:pt x="1330" y="950"/>
                  </a:cubicBezTo>
                  <a:cubicBezTo>
                    <a:pt x="1330" y="665"/>
                    <a:pt x="1299" y="444"/>
                    <a:pt x="1204" y="285"/>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125;p42">
              <a:extLst>
                <a:ext uri="{FF2B5EF4-FFF2-40B4-BE49-F238E27FC236}">
                  <a16:creationId xmlns:a16="http://schemas.microsoft.com/office/drawing/2014/main" id="{F39E680A-8A66-C4BF-475A-6AD4291312E9}"/>
                </a:ext>
              </a:extLst>
            </p:cNvPr>
            <p:cNvSpPr/>
            <p:nvPr/>
          </p:nvSpPr>
          <p:spPr>
            <a:xfrm>
              <a:off x="4926725" y="3118350"/>
              <a:ext cx="17425" cy="47525"/>
            </a:xfrm>
            <a:custGeom>
              <a:avLst/>
              <a:gdLst/>
              <a:ahLst/>
              <a:cxnLst/>
              <a:rect l="l" t="t" r="r" b="b"/>
              <a:pathLst>
                <a:path w="697" h="1901" extrusionOk="0">
                  <a:moveTo>
                    <a:pt x="507" y="0"/>
                  </a:moveTo>
                  <a:cubicBezTo>
                    <a:pt x="475" y="127"/>
                    <a:pt x="444" y="222"/>
                    <a:pt x="380" y="285"/>
                  </a:cubicBezTo>
                  <a:cubicBezTo>
                    <a:pt x="285" y="317"/>
                    <a:pt x="190" y="349"/>
                    <a:pt x="0" y="349"/>
                  </a:cubicBezTo>
                  <a:lnTo>
                    <a:pt x="0" y="539"/>
                  </a:lnTo>
                  <a:lnTo>
                    <a:pt x="444" y="539"/>
                  </a:lnTo>
                  <a:lnTo>
                    <a:pt x="444" y="1901"/>
                  </a:lnTo>
                  <a:lnTo>
                    <a:pt x="697" y="1901"/>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126;p42">
              <a:extLst>
                <a:ext uri="{FF2B5EF4-FFF2-40B4-BE49-F238E27FC236}">
                  <a16:creationId xmlns:a16="http://schemas.microsoft.com/office/drawing/2014/main" id="{B0466948-3612-09D6-C547-FC7F35FF31ED}"/>
                </a:ext>
              </a:extLst>
            </p:cNvPr>
            <p:cNvSpPr/>
            <p:nvPr/>
          </p:nvSpPr>
          <p:spPr>
            <a:xfrm>
              <a:off x="4960750" y="3118350"/>
              <a:ext cx="33300" cy="49100"/>
            </a:xfrm>
            <a:custGeom>
              <a:avLst/>
              <a:gdLst/>
              <a:ahLst/>
              <a:cxnLst/>
              <a:rect l="l" t="t" r="r" b="b"/>
              <a:pathLst>
                <a:path w="1332" h="1964" extrusionOk="0">
                  <a:moveTo>
                    <a:pt x="666" y="222"/>
                  </a:moveTo>
                  <a:cubicBezTo>
                    <a:pt x="824" y="222"/>
                    <a:pt x="919" y="285"/>
                    <a:pt x="983" y="412"/>
                  </a:cubicBezTo>
                  <a:cubicBezTo>
                    <a:pt x="1014" y="570"/>
                    <a:pt x="1046" y="729"/>
                    <a:pt x="1046" y="950"/>
                  </a:cubicBezTo>
                  <a:cubicBezTo>
                    <a:pt x="1046" y="1267"/>
                    <a:pt x="1014" y="1457"/>
                    <a:pt x="951" y="1584"/>
                  </a:cubicBezTo>
                  <a:cubicBezTo>
                    <a:pt x="888" y="1679"/>
                    <a:pt x="761" y="1742"/>
                    <a:pt x="634" y="1742"/>
                  </a:cubicBezTo>
                  <a:cubicBezTo>
                    <a:pt x="476" y="1742"/>
                    <a:pt x="381" y="1647"/>
                    <a:pt x="318" y="1457"/>
                  </a:cubicBezTo>
                  <a:cubicBezTo>
                    <a:pt x="286" y="1362"/>
                    <a:pt x="254" y="1204"/>
                    <a:pt x="254" y="1014"/>
                  </a:cubicBezTo>
                  <a:cubicBezTo>
                    <a:pt x="254" y="729"/>
                    <a:pt x="286" y="539"/>
                    <a:pt x="349" y="412"/>
                  </a:cubicBezTo>
                  <a:cubicBezTo>
                    <a:pt x="413" y="285"/>
                    <a:pt x="508" y="222"/>
                    <a:pt x="666" y="222"/>
                  </a:cubicBezTo>
                  <a:close/>
                  <a:moveTo>
                    <a:pt x="634" y="0"/>
                  </a:moveTo>
                  <a:cubicBezTo>
                    <a:pt x="381" y="0"/>
                    <a:pt x="191" y="127"/>
                    <a:pt x="64" y="412"/>
                  </a:cubicBezTo>
                  <a:cubicBezTo>
                    <a:pt x="33" y="570"/>
                    <a:pt x="1" y="760"/>
                    <a:pt x="1" y="982"/>
                  </a:cubicBezTo>
                  <a:cubicBezTo>
                    <a:pt x="1" y="1267"/>
                    <a:pt x="33" y="1489"/>
                    <a:pt x="128" y="1647"/>
                  </a:cubicBezTo>
                  <a:cubicBezTo>
                    <a:pt x="254" y="1869"/>
                    <a:pt x="413" y="1964"/>
                    <a:pt x="666" y="1964"/>
                  </a:cubicBezTo>
                  <a:cubicBezTo>
                    <a:pt x="919" y="1964"/>
                    <a:pt x="1078" y="1837"/>
                    <a:pt x="1204" y="1584"/>
                  </a:cubicBezTo>
                  <a:cubicBezTo>
                    <a:pt x="1268" y="1426"/>
                    <a:pt x="1331" y="1204"/>
                    <a:pt x="1331" y="950"/>
                  </a:cubicBezTo>
                  <a:cubicBezTo>
                    <a:pt x="1331" y="665"/>
                    <a:pt x="1268" y="444"/>
                    <a:pt x="1204" y="285"/>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127;p42">
              <a:extLst>
                <a:ext uri="{FF2B5EF4-FFF2-40B4-BE49-F238E27FC236}">
                  <a16:creationId xmlns:a16="http://schemas.microsoft.com/office/drawing/2014/main" id="{0490DBC4-3F44-389A-7BBC-D275D6045ECF}"/>
                </a:ext>
              </a:extLst>
            </p:cNvPr>
            <p:cNvSpPr/>
            <p:nvPr/>
          </p:nvSpPr>
          <p:spPr>
            <a:xfrm>
              <a:off x="5003525" y="3118350"/>
              <a:ext cx="17425" cy="47525"/>
            </a:xfrm>
            <a:custGeom>
              <a:avLst/>
              <a:gdLst/>
              <a:ahLst/>
              <a:cxnLst/>
              <a:rect l="l" t="t" r="r" b="b"/>
              <a:pathLst>
                <a:path w="697" h="1901" extrusionOk="0">
                  <a:moveTo>
                    <a:pt x="507" y="0"/>
                  </a:moveTo>
                  <a:cubicBezTo>
                    <a:pt x="475" y="127"/>
                    <a:pt x="412" y="222"/>
                    <a:pt x="348" y="285"/>
                  </a:cubicBezTo>
                  <a:cubicBezTo>
                    <a:pt x="285" y="317"/>
                    <a:pt x="158" y="349"/>
                    <a:pt x="0" y="349"/>
                  </a:cubicBezTo>
                  <a:lnTo>
                    <a:pt x="0" y="539"/>
                  </a:lnTo>
                  <a:lnTo>
                    <a:pt x="443" y="539"/>
                  </a:lnTo>
                  <a:lnTo>
                    <a:pt x="443" y="1901"/>
                  </a:lnTo>
                  <a:lnTo>
                    <a:pt x="697" y="1901"/>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128;p42">
              <a:extLst>
                <a:ext uri="{FF2B5EF4-FFF2-40B4-BE49-F238E27FC236}">
                  <a16:creationId xmlns:a16="http://schemas.microsoft.com/office/drawing/2014/main" id="{70406F4C-2D9A-96C2-719B-1F6F7D23BFF6}"/>
                </a:ext>
              </a:extLst>
            </p:cNvPr>
            <p:cNvSpPr/>
            <p:nvPr/>
          </p:nvSpPr>
          <p:spPr>
            <a:xfrm>
              <a:off x="5036775" y="3118350"/>
              <a:ext cx="33275" cy="49100"/>
            </a:xfrm>
            <a:custGeom>
              <a:avLst/>
              <a:gdLst/>
              <a:ahLst/>
              <a:cxnLst/>
              <a:rect l="l" t="t" r="r" b="b"/>
              <a:pathLst>
                <a:path w="1331" h="1964" extrusionOk="0">
                  <a:moveTo>
                    <a:pt x="697" y="222"/>
                  </a:moveTo>
                  <a:cubicBezTo>
                    <a:pt x="824"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412" y="1647"/>
                    <a:pt x="349" y="1457"/>
                  </a:cubicBezTo>
                  <a:cubicBezTo>
                    <a:pt x="285" y="1362"/>
                    <a:pt x="254" y="1204"/>
                    <a:pt x="254" y="1014"/>
                  </a:cubicBezTo>
                  <a:cubicBezTo>
                    <a:pt x="254" y="729"/>
                    <a:pt x="285" y="539"/>
                    <a:pt x="380" y="412"/>
                  </a:cubicBezTo>
                  <a:cubicBezTo>
                    <a:pt x="444" y="285"/>
                    <a:pt x="539" y="222"/>
                    <a:pt x="697" y="222"/>
                  </a:cubicBezTo>
                  <a:close/>
                  <a:moveTo>
                    <a:pt x="665" y="0"/>
                  </a:moveTo>
                  <a:cubicBezTo>
                    <a:pt x="380" y="0"/>
                    <a:pt x="190" y="127"/>
                    <a:pt x="95" y="412"/>
                  </a:cubicBezTo>
                  <a:cubicBezTo>
                    <a:pt x="32" y="570"/>
                    <a:pt x="0" y="760"/>
                    <a:pt x="0" y="982"/>
                  </a:cubicBezTo>
                  <a:cubicBezTo>
                    <a:pt x="0" y="1267"/>
                    <a:pt x="64" y="1489"/>
                    <a:pt x="159" y="1647"/>
                  </a:cubicBezTo>
                  <a:cubicBezTo>
                    <a:pt x="254" y="1869"/>
                    <a:pt x="444" y="1964"/>
                    <a:pt x="665" y="1964"/>
                  </a:cubicBezTo>
                  <a:cubicBezTo>
                    <a:pt x="919" y="1964"/>
                    <a:pt x="1109" y="1837"/>
                    <a:pt x="1235" y="1584"/>
                  </a:cubicBezTo>
                  <a:cubicBezTo>
                    <a:pt x="1299" y="1426"/>
                    <a:pt x="1330" y="1204"/>
                    <a:pt x="1330" y="950"/>
                  </a:cubicBezTo>
                  <a:cubicBezTo>
                    <a:pt x="1330" y="665"/>
                    <a:pt x="1299" y="444"/>
                    <a:pt x="1204" y="285"/>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5129;p42">
              <a:extLst>
                <a:ext uri="{FF2B5EF4-FFF2-40B4-BE49-F238E27FC236}">
                  <a16:creationId xmlns:a16="http://schemas.microsoft.com/office/drawing/2014/main" id="{B3DFD89E-5EE0-6D9D-6475-D71D3796F019}"/>
                </a:ext>
              </a:extLst>
            </p:cNvPr>
            <p:cNvSpPr/>
            <p:nvPr/>
          </p:nvSpPr>
          <p:spPr>
            <a:xfrm>
              <a:off x="4883975" y="3185650"/>
              <a:ext cx="33275" cy="49100"/>
            </a:xfrm>
            <a:custGeom>
              <a:avLst/>
              <a:gdLst/>
              <a:ahLst/>
              <a:cxnLst/>
              <a:rect l="l" t="t" r="r" b="b"/>
              <a:pathLst>
                <a:path w="1331" h="1964" extrusionOk="0">
                  <a:moveTo>
                    <a:pt x="665" y="222"/>
                  </a:moveTo>
                  <a:cubicBezTo>
                    <a:pt x="823"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380" y="1647"/>
                    <a:pt x="317" y="1457"/>
                  </a:cubicBezTo>
                  <a:cubicBezTo>
                    <a:pt x="285" y="1362"/>
                    <a:pt x="253" y="1204"/>
                    <a:pt x="253" y="1014"/>
                  </a:cubicBezTo>
                  <a:cubicBezTo>
                    <a:pt x="253" y="729"/>
                    <a:pt x="285" y="539"/>
                    <a:pt x="348" y="412"/>
                  </a:cubicBezTo>
                  <a:cubicBezTo>
                    <a:pt x="443" y="285"/>
                    <a:pt x="538" y="222"/>
                    <a:pt x="665" y="222"/>
                  </a:cubicBezTo>
                  <a:close/>
                  <a:moveTo>
                    <a:pt x="665" y="0"/>
                  </a:moveTo>
                  <a:cubicBezTo>
                    <a:pt x="380" y="0"/>
                    <a:pt x="190" y="127"/>
                    <a:pt x="95" y="444"/>
                  </a:cubicBezTo>
                  <a:cubicBezTo>
                    <a:pt x="32" y="570"/>
                    <a:pt x="0" y="760"/>
                    <a:pt x="0" y="982"/>
                  </a:cubicBezTo>
                  <a:cubicBezTo>
                    <a:pt x="0" y="1267"/>
                    <a:pt x="63" y="1489"/>
                    <a:pt x="158" y="1647"/>
                  </a:cubicBezTo>
                  <a:cubicBezTo>
                    <a:pt x="253" y="1869"/>
                    <a:pt x="443" y="1964"/>
                    <a:pt x="665" y="1964"/>
                  </a:cubicBezTo>
                  <a:cubicBezTo>
                    <a:pt x="919" y="1964"/>
                    <a:pt x="1109" y="1837"/>
                    <a:pt x="1204" y="1584"/>
                  </a:cubicBezTo>
                  <a:cubicBezTo>
                    <a:pt x="1299" y="1425"/>
                    <a:pt x="1330" y="1204"/>
                    <a:pt x="1330" y="950"/>
                  </a:cubicBezTo>
                  <a:cubicBezTo>
                    <a:pt x="1330" y="665"/>
                    <a:pt x="1299" y="444"/>
                    <a:pt x="1204" y="285"/>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130;p42">
              <a:extLst>
                <a:ext uri="{FF2B5EF4-FFF2-40B4-BE49-F238E27FC236}">
                  <a16:creationId xmlns:a16="http://schemas.microsoft.com/office/drawing/2014/main" id="{9BB77580-A721-D89F-6F78-D4876EEDC8A1}"/>
                </a:ext>
              </a:extLst>
            </p:cNvPr>
            <p:cNvSpPr/>
            <p:nvPr/>
          </p:nvSpPr>
          <p:spPr>
            <a:xfrm>
              <a:off x="4926725" y="3185650"/>
              <a:ext cx="17425" cy="47525"/>
            </a:xfrm>
            <a:custGeom>
              <a:avLst/>
              <a:gdLst/>
              <a:ahLst/>
              <a:cxnLst/>
              <a:rect l="l" t="t" r="r" b="b"/>
              <a:pathLst>
                <a:path w="697" h="1901" extrusionOk="0">
                  <a:moveTo>
                    <a:pt x="507" y="0"/>
                  </a:moveTo>
                  <a:cubicBezTo>
                    <a:pt x="475" y="159"/>
                    <a:pt x="444" y="254"/>
                    <a:pt x="380" y="285"/>
                  </a:cubicBezTo>
                  <a:cubicBezTo>
                    <a:pt x="285" y="317"/>
                    <a:pt x="190" y="349"/>
                    <a:pt x="0" y="380"/>
                  </a:cubicBezTo>
                  <a:lnTo>
                    <a:pt x="0" y="539"/>
                  </a:lnTo>
                  <a:lnTo>
                    <a:pt x="444" y="539"/>
                  </a:lnTo>
                  <a:lnTo>
                    <a:pt x="444" y="1900"/>
                  </a:lnTo>
                  <a:lnTo>
                    <a:pt x="697" y="1900"/>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131;p42">
              <a:extLst>
                <a:ext uri="{FF2B5EF4-FFF2-40B4-BE49-F238E27FC236}">
                  <a16:creationId xmlns:a16="http://schemas.microsoft.com/office/drawing/2014/main" id="{F5F11174-36EB-8C2D-91AD-57626A960135}"/>
                </a:ext>
              </a:extLst>
            </p:cNvPr>
            <p:cNvSpPr/>
            <p:nvPr/>
          </p:nvSpPr>
          <p:spPr>
            <a:xfrm>
              <a:off x="4960750" y="3185650"/>
              <a:ext cx="33300" cy="49100"/>
            </a:xfrm>
            <a:custGeom>
              <a:avLst/>
              <a:gdLst/>
              <a:ahLst/>
              <a:cxnLst/>
              <a:rect l="l" t="t" r="r" b="b"/>
              <a:pathLst>
                <a:path w="1332" h="1964" extrusionOk="0">
                  <a:moveTo>
                    <a:pt x="666" y="222"/>
                  </a:moveTo>
                  <a:cubicBezTo>
                    <a:pt x="824" y="222"/>
                    <a:pt x="919" y="285"/>
                    <a:pt x="983" y="412"/>
                  </a:cubicBezTo>
                  <a:cubicBezTo>
                    <a:pt x="1014" y="570"/>
                    <a:pt x="1046" y="729"/>
                    <a:pt x="1046" y="950"/>
                  </a:cubicBezTo>
                  <a:cubicBezTo>
                    <a:pt x="1046" y="1267"/>
                    <a:pt x="1014" y="1457"/>
                    <a:pt x="951" y="1584"/>
                  </a:cubicBezTo>
                  <a:cubicBezTo>
                    <a:pt x="888" y="1679"/>
                    <a:pt x="761" y="1742"/>
                    <a:pt x="634" y="1742"/>
                  </a:cubicBezTo>
                  <a:cubicBezTo>
                    <a:pt x="476" y="1742"/>
                    <a:pt x="381" y="1647"/>
                    <a:pt x="318" y="1457"/>
                  </a:cubicBezTo>
                  <a:cubicBezTo>
                    <a:pt x="286" y="1362"/>
                    <a:pt x="254" y="1204"/>
                    <a:pt x="254" y="1014"/>
                  </a:cubicBezTo>
                  <a:cubicBezTo>
                    <a:pt x="254" y="729"/>
                    <a:pt x="286" y="539"/>
                    <a:pt x="349" y="412"/>
                  </a:cubicBezTo>
                  <a:cubicBezTo>
                    <a:pt x="413" y="285"/>
                    <a:pt x="508" y="222"/>
                    <a:pt x="666" y="222"/>
                  </a:cubicBezTo>
                  <a:close/>
                  <a:moveTo>
                    <a:pt x="634" y="0"/>
                  </a:moveTo>
                  <a:cubicBezTo>
                    <a:pt x="381" y="0"/>
                    <a:pt x="191" y="127"/>
                    <a:pt x="64" y="444"/>
                  </a:cubicBezTo>
                  <a:cubicBezTo>
                    <a:pt x="33" y="570"/>
                    <a:pt x="1" y="760"/>
                    <a:pt x="1" y="982"/>
                  </a:cubicBezTo>
                  <a:cubicBezTo>
                    <a:pt x="1" y="1267"/>
                    <a:pt x="33" y="1489"/>
                    <a:pt x="128" y="1647"/>
                  </a:cubicBezTo>
                  <a:cubicBezTo>
                    <a:pt x="254" y="1869"/>
                    <a:pt x="413" y="1964"/>
                    <a:pt x="666" y="1964"/>
                  </a:cubicBezTo>
                  <a:cubicBezTo>
                    <a:pt x="919" y="1964"/>
                    <a:pt x="1078" y="1837"/>
                    <a:pt x="1204" y="1584"/>
                  </a:cubicBezTo>
                  <a:cubicBezTo>
                    <a:pt x="1268" y="1425"/>
                    <a:pt x="1331" y="1204"/>
                    <a:pt x="1331" y="950"/>
                  </a:cubicBezTo>
                  <a:cubicBezTo>
                    <a:pt x="1331" y="665"/>
                    <a:pt x="1268" y="444"/>
                    <a:pt x="1204" y="285"/>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132;p42">
              <a:extLst>
                <a:ext uri="{FF2B5EF4-FFF2-40B4-BE49-F238E27FC236}">
                  <a16:creationId xmlns:a16="http://schemas.microsoft.com/office/drawing/2014/main" id="{3A120D59-DADC-96E5-FF10-5AEBEA5FD4C4}"/>
                </a:ext>
              </a:extLst>
            </p:cNvPr>
            <p:cNvSpPr/>
            <p:nvPr/>
          </p:nvSpPr>
          <p:spPr>
            <a:xfrm>
              <a:off x="5003525" y="3185650"/>
              <a:ext cx="17425" cy="47525"/>
            </a:xfrm>
            <a:custGeom>
              <a:avLst/>
              <a:gdLst/>
              <a:ahLst/>
              <a:cxnLst/>
              <a:rect l="l" t="t" r="r" b="b"/>
              <a:pathLst>
                <a:path w="697" h="1901" extrusionOk="0">
                  <a:moveTo>
                    <a:pt x="507" y="0"/>
                  </a:moveTo>
                  <a:cubicBezTo>
                    <a:pt x="475" y="159"/>
                    <a:pt x="412" y="254"/>
                    <a:pt x="348" y="285"/>
                  </a:cubicBezTo>
                  <a:cubicBezTo>
                    <a:pt x="285" y="317"/>
                    <a:pt x="158" y="349"/>
                    <a:pt x="0" y="380"/>
                  </a:cubicBezTo>
                  <a:lnTo>
                    <a:pt x="0" y="539"/>
                  </a:lnTo>
                  <a:lnTo>
                    <a:pt x="443" y="539"/>
                  </a:lnTo>
                  <a:lnTo>
                    <a:pt x="443" y="1900"/>
                  </a:lnTo>
                  <a:lnTo>
                    <a:pt x="697" y="1900"/>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133;p42">
              <a:extLst>
                <a:ext uri="{FF2B5EF4-FFF2-40B4-BE49-F238E27FC236}">
                  <a16:creationId xmlns:a16="http://schemas.microsoft.com/office/drawing/2014/main" id="{B1E9DCBF-5108-0999-206F-D328A5A4794B}"/>
                </a:ext>
              </a:extLst>
            </p:cNvPr>
            <p:cNvSpPr/>
            <p:nvPr/>
          </p:nvSpPr>
          <p:spPr>
            <a:xfrm>
              <a:off x="5036775" y="3185650"/>
              <a:ext cx="33275" cy="49100"/>
            </a:xfrm>
            <a:custGeom>
              <a:avLst/>
              <a:gdLst/>
              <a:ahLst/>
              <a:cxnLst/>
              <a:rect l="l" t="t" r="r" b="b"/>
              <a:pathLst>
                <a:path w="1331" h="1964" extrusionOk="0">
                  <a:moveTo>
                    <a:pt x="697" y="222"/>
                  </a:moveTo>
                  <a:cubicBezTo>
                    <a:pt x="824"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412" y="1647"/>
                    <a:pt x="349" y="1457"/>
                  </a:cubicBezTo>
                  <a:cubicBezTo>
                    <a:pt x="285" y="1362"/>
                    <a:pt x="254" y="1204"/>
                    <a:pt x="254" y="1014"/>
                  </a:cubicBezTo>
                  <a:cubicBezTo>
                    <a:pt x="254" y="729"/>
                    <a:pt x="285" y="539"/>
                    <a:pt x="380" y="412"/>
                  </a:cubicBezTo>
                  <a:cubicBezTo>
                    <a:pt x="444" y="285"/>
                    <a:pt x="539" y="222"/>
                    <a:pt x="697" y="222"/>
                  </a:cubicBezTo>
                  <a:close/>
                  <a:moveTo>
                    <a:pt x="665" y="0"/>
                  </a:moveTo>
                  <a:cubicBezTo>
                    <a:pt x="380" y="0"/>
                    <a:pt x="190" y="127"/>
                    <a:pt x="95" y="444"/>
                  </a:cubicBezTo>
                  <a:cubicBezTo>
                    <a:pt x="32" y="570"/>
                    <a:pt x="0" y="760"/>
                    <a:pt x="0" y="982"/>
                  </a:cubicBezTo>
                  <a:cubicBezTo>
                    <a:pt x="0" y="1267"/>
                    <a:pt x="64" y="1489"/>
                    <a:pt x="159" y="1647"/>
                  </a:cubicBezTo>
                  <a:cubicBezTo>
                    <a:pt x="254" y="1869"/>
                    <a:pt x="444" y="1964"/>
                    <a:pt x="665" y="1964"/>
                  </a:cubicBezTo>
                  <a:cubicBezTo>
                    <a:pt x="919" y="1964"/>
                    <a:pt x="1109" y="1837"/>
                    <a:pt x="1235" y="1584"/>
                  </a:cubicBezTo>
                  <a:cubicBezTo>
                    <a:pt x="1299" y="1425"/>
                    <a:pt x="1330" y="1204"/>
                    <a:pt x="1330" y="950"/>
                  </a:cubicBezTo>
                  <a:cubicBezTo>
                    <a:pt x="1330" y="665"/>
                    <a:pt x="1299" y="444"/>
                    <a:pt x="1204" y="285"/>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134;p42">
              <a:extLst>
                <a:ext uri="{FF2B5EF4-FFF2-40B4-BE49-F238E27FC236}">
                  <a16:creationId xmlns:a16="http://schemas.microsoft.com/office/drawing/2014/main" id="{C6200A89-06DB-2B99-536E-A2E1B8D32F1A}"/>
                </a:ext>
              </a:extLst>
            </p:cNvPr>
            <p:cNvSpPr/>
            <p:nvPr/>
          </p:nvSpPr>
          <p:spPr>
            <a:xfrm>
              <a:off x="3240350" y="2719325"/>
              <a:ext cx="1123475" cy="880425"/>
            </a:xfrm>
            <a:custGeom>
              <a:avLst/>
              <a:gdLst/>
              <a:ahLst/>
              <a:cxnLst/>
              <a:rect l="l" t="t" r="r" b="b"/>
              <a:pathLst>
                <a:path w="44939" h="35217" extrusionOk="0">
                  <a:moveTo>
                    <a:pt x="1679" y="0"/>
                  </a:moveTo>
                  <a:cubicBezTo>
                    <a:pt x="760" y="0"/>
                    <a:pt x="0" y="760"/>
                    <a:pt x="0" y="1679"/>
                  </a:cubicBezTo>
                  <a:lnTo>
                    <a:pt x="0" y="33538"/>
                  </a:lnTo>
                  <a:cubicBezTo>
                    <a:pt x="0" y="34456"/>
                    <a:pt x="728" y="35216"/>
                    <a:pt x="1679" y="35216"/>
                  </a:cubicBezTo>
                  <a:lnTo>
                    <a:pt x="43260" y="35216"/>
                  </a:lnTo>
                  <a:cubicBezTo>
                    <a:pt x="44178" y="35216"/>
                    <a:pt x="44939" y="34456"/>
                    <a:pt x="44939" y="33538"/>
                  </a:cubicBezTo>
                  <a:lnTo>
                    <a:pt x="44939" y="1679"/>
                  </a:lnTo>
                  <a:cubicBezTo>
                    <a:pt x="44939" y="760"/>
                    <a:pt x="44178" y="0"/>
                    <a:pt x="4326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135;p42">
              <a:extLst>
                <a:ext uri="{FF2B5EF4-FFF2-40B4-BE49-F238E27FC236}">
                  <a16:creationId xmlns:a16="http://schemas.microsoft.com/office/drawing/2014/main" id="{D8358C88-9570-8556-AE0F-61D7E45E3879}"/>
                </a:ext>
              </a:extLst>
            </p:cNvPr>
            <p:cNvSpPr/>
            <p:nvPr/>
          </p:nvSpPr>
          <p:spPr>
            <a:xfrm>
              <a:off x="3321100" y="2791375"/>
              <a:ext cx="961975" cy="737900"/>
            </a:xfrm>
            <a:custGeom>
              <a:avLst/>
              <a:gdLst/>
              <a:ahLst/>
              <a:cxnLst/>
              <a:rect l="l" t="t" r="r" b="b"/>
              <a:pathLst>
                <a:path w="38479" h="29516" extrusionOk="0">
                  <a:moveTo>
                    <a:pt x="1805" y="0"/>
                  </a:moveTo>
                  <a:cubicBezTo>
                    <a:pt x="887" y="0"/>
                    <a:pt x="0" y="634"/>
                    <a:pt x="0" y="1520"/>
                  </a:cubicBezTo>
                  <a:lnTo>
                    <a:pt x="0" y="27805"/>
                  </a:lnTo>
                  <a:cubicBezTo>
                    <a:pt x="0" y="28724"/>
                    <a:pt x="887" y="29516"/>
                    <a:pt x="1805" y="29516"/>
                  </a:cubicBezTo>
                  <a:lnTo>
                    <a:pt x="36800" y="29516"/>
                  </a:lnTo>
                  <a:cubicBezTo>
                    <a:pt x="37718" y="29516"/>
                    <a:pt x="38478" y="28724"/>
                    <a:pt x="38478" y="27805"/>
                  </a:cubicBezTo>
                  <a:lnTo>
                    <a:pt x="38478" y="1520"/>
                  </a:lnTo>
                  <a:cubicBezTo>
                    <a:pt x="38478" y="634"/>
                    <a:pt x="37718" y="0"/>
                    <a:pt x="3680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136;p42">
              <a:extLst>
                <a:ext uri="{FF2B5EF4-FFF2-40B4-BE49-F238E27FC236}">
                  <a16:creationId xmlns:a16="http://schemas.microsoft.com/office/drawing/2014/main" id="{2A76CDF8-BDCB-4717-8356-4152C41FDC90}"/>
                </a:ext>
              </a:extLst>
            </p:cNvPr>
            <p:cNvSpPr/>
            <p:nvPr/>
          </p:nvSpPr>
          <p:spPr>
            <a:xfrm>
              <a:off x="3321100" y="2795325"/>
              <a:ext cx="948500" cy="730000"/>
            </a:xfrm>
            <a:custGeom>
              <a:avLst/>
              <a:gdLst/>
              <a:ahLst/>
              <a:cxnLst/>
              <a:rect l="l" t="t" r="r" b="b"/>
              <a:pathLst>
                <a:path w="37940" h="29200" extrusionOk="0">
                  <a:moveTo>
                    <a:pt x="697" y="0"/>
                  </a:moveTo>
                  <a:cubicBezTo>
                    <a:pt x="285" y="286"/>
                    <a:pt x="0" y="697"/>
                    <a:pt x="0" y="1204"/>
                  </a:cubicBezTo>
                  <a:lnTo>
                    <a:pt x="0" y="27489"/>
                  </a:lnTo>
                  <a:cubicBezTo>
                    <a:pt x="0" y="28407"/>
                    <a:pt x="887" y="29199"/>
                    <a:pt x="1805" y="29199"/>
                  </a:cubicBezTo>
                  <a:lnTo>
                    <a:pt x="36800" y="29199"/>
                  </a:lnTo>
                  <a:cubicBezTo>
                    <a:pt x="37243" y="29199"/>
                    <a:pt x="37623" y="29009"/>
                    <a:pt x="37940" y="28724"/>
                  </a:cubicBezTo>
                  <a:lnTo>
                    <a:pt x="697"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137;p42">
              <a:extLst>
                <a:ext uri="{FF2B5EF4-FFF2-40B4-BE49-F238E27FC236}">
                  <a16:creationId xmlns:a16="http://schemas.microsoft.com/office/drawing/2014/main" id="{C6B5431C-FA11-D540-2904-7B301F6D345D}"/>
                </a:ext>
              </a:extLst>
            </p:cNvPr>
            <p:cNvSpPr/>
            <p:nvPr/>
          </p:nvSpPr>
          <p:spPr>
            <a:xfrm>
              <a:off x="3116050" y="3488875"/>
              <a:ext cx="1393450" cy="128275"/>
            </a:xfrm>
            <a:custGeom>
              <a:avLst/>
              <a:gdLst/>
              <a:ahLst/>
              <a:cxnLst/>
              <a:rect l="l" t="t" r="r" b="b"/>
              <a:pathLst>
                <a:path w="55738" h="5131" extrusionOk="0">
                  <a:moveTo>
                    <a:pt x="0" y="0"/>
                  </a:moveTo>
                  <a:cubicBezTo>
                    <a:pt x="0" y="4972"/>
                    <a:pt x="5067" y="5131"/>
                    <a:pt x="5067" y="5131"/>
                  </a:cubicBezTo>
                  <a:lnTo>
                    <a:pt x="50639" y="5131"/>
                  </a:lnTo>
                  <a:cubicBezTo>
                    <a:pt x="50639" y="5131"/>
                    <a:pt x="55738" y="4972"/>
                    <a:pt x="5573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245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221" name="Google Shape;221;p14"/>
          <p:cNvGrpSpPr/>
          <p:nvPr/>
        </p:nvGrpSpPr>
        <p:grpSpPr>
          <a:xfrm>
            <a:off x="667844" y="1414970"/>
            <a:ext cx="3502263" cy="2951424"/>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 name="Google Shape;697;p43">
            <a:extLst>
              <a:ext uri="{FF2B5EF4-FFF2-40B4-BE49-F238E27FC236}">
                <a16:creationId xmlns:a16="http://schemas.microsoft.com/office/drawing/2014/main" id="{C4530E47-ED7C-528C-DDE7-C111A45A550A}"/>
              </a:ext>
            </a:extLst>
          </p:cNvPr>
          <p:cNvSpPr txBox="1">
            <a:spLocks/>
          </p:cNvSpPr>
          <p:nvPr/>
        </p:nvSpPr>
        <p:spPr>
          <a:xfrm>
            <a:off x="4247952" y="2262632"/>
            <a:ext cx="4226201" cy="12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r"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3600" dirty="0">
                <a:solidFill>
                  <a:srgbClr val="222831"/>
                </a:solidFill>
                <a:latin typeface="Fira Sans SemiBold"/>
              </a:rPr>
              <a:t>INTRODUCTION</a:t>
            </a:r>
          </a:p>
        </p:txBody>
      </p:sp>
      <p:sp>
        <p:nvSpPr>
          <p:cNvPr id="10" name="Google Shape;699;p43">
            <a:extLst>
              <a:ext uri="{FF2B5EF4-FFF2-40B4-BE49-F238E27FC236}">
                <a16:creationId xmlns:a16="http://schemas.microsoft.com/office/drawing/2014/main" id="{87CA014F-7620-E9A8-D0D9-4A494E49C8E9}"/>
              </a:ext>
            </a:extLst>
          </p:cNvPr>
          <p:cNvSpPr txBox="1">
            <a:spLocks/>
          </p:cNvSpPr>
          <p:nvPr/>
        </p:nvSpPr>
        <p:spPr>
          <a:xfrm>
            <a:off x="6725025" y="106118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r" defTabSz="914400" rtl="0" eaLnBrk="1" fontAlgn="auto" latinLnBrk="0" hangingPunct="1">
              <a:lnSpc>
                <a:spcPct val="115000"/>
              </a:lnSpc>
              <a:spcBef>
                <a:spcPts val="0"/>
              </a:spcBef>
              <a:spcAft>
                <a:spcPts val="0"/>
              </a:spcAft>
              <a:buClr>
                <a:srgbClr val="272753"/>
              </a:buClr>
              <a:buSzPts val="5500"/>
              <a:buFont typeface="Oswald"/>
              <a:buNone/>
              <a:tabLst/>
              <a:defRPr/>
            </a:pPr>
            <a:r>
              <a:rPr kumimoji="0" lang="en" sz="10400" b="0" i="0" u="none" strike="noStrike" kern="0" cap="none" spc="0" normalizeH="0" baseline="0" noProof="0" dirty="0">
                <a:ln>
                  <a:noFill/>
                </a:ln>
                <a:solidFill>
                  <a:srgbClr val="F2A365"/>
                </a:solidFill>
                <a:effectLst/>
                <a:uLnTx/>
                <a:uFillTx/>
                <a:latin typeface="Oswald"/>
                <a:sym typeface="Oswald"/>
              </a:rPr>
              <a:t>01</a:t>
            </a:r>
          </a:p>
        </p:txBody>
      </p:sp>
      <p:sp>
        <p:nvSpPr>
          <p:cNvPr id="11" name="Subtitle 2">
            <a:extLst>
              <a:ext uri="{FF2B5EF4-FFF2-40B4-BE49-F238E27FC236}">
                <a16:creationId xmlns:a16="http://schemas.microsoft.com/office/drawing/2014/main" id="{91880B30-F042-2379-64A4-B0E39BE600FE}"/>
              </a:ext>
            </a:extLst>
          </p:cNvPr>
          <p:cNvSpPr txBox="1">
            <a:spLocks/>
          </p:cNvSpPr>
          <p:nvPr/>
        </p:nvSpPr>
        <p:spPr>
          <a:xfrm>
            <a:off x="4687614" y="3457948"/>
            <a:ext cx="3735641"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5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9pPr>
          </a:lstStyle>
          <a:p>
            <a:pPr marL="0" indent="0" defTabSz="914400" eaLnBrk="1" fontAlgn="auto" latinLnBrk="0" hangingPunct="1">
              <a:buClr>
                <a:srgbClr val="000000"/>
              </a:buClr>
              <a:buSzPts val="1500"/>
              <a:tabLst/>
              <a:defRPr/>
            </a:pPr>
            <a:r>
              <a:rPr lang="en-US" dirty="0">
                <a:solidFill>
                  <a:srgbClr val="222831"/>
                </a:solidFill>
                <a:latin typeface="Fira Sans"/>
              </a:rPr>
              <a:t>RESEARCH PROBLEM</a:t>
            </a:r>
          </a:p>
          <a:p>
            <a:pPr marL="0" indent="0" defTabSz="914400" eaLnBrk="1" fontAlgn="auto" latinLnBrk="0" hangingPunct="1">
              <a:buClr>
                <a:srgbClr val="000000"/>
              </a:buClr>
              <a:buSzPts val="1500"/>
              <a:tabLst/>
              <a:defRPr/>
            </a:pPr>
            <a:r>
              <a:rPr lang="en-US" dirty="0">
                <a:solidFill>
                  <a:srgbClr val="222831"/>
                </a:solidFill>
                <a:latin typeface="Fira Sans"/>
              </a:rPr>
              <a:t>AIMS &amp; OBJECTIVES</a:t>
            </a:r>
          </a:p>
        </p:txBody>
      </p:sp>
    </p:spTree>
    <p:extLst>
      <p:ext uri="{BB962C8B-B14F-4D97-AF65-F5344CB8AC3E}">
        <p14:creationId xmlns:p14="http://schemas.microsoft.com/office/powerpoint/2010/main" val="66694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 name="Google Shape;418;p15">
            <a:extLst>
              <a:ext uri="{FF2B5EF4-FFF2-40B4-BE49-F238E27FC236}">
                <a16:creationId xmlns:a16="http://schemas.microsoft.com/office/drawing/2014/main" id="{131508FA-E3C4-A1E4-12C2-748CC02DC5C0}"/>
              </a:ext>
            </a:extLst>
          </p:cNvPr>
          <p:cNvSpPr txBox="1"/>
          <p:nvPr/>
        </p:nvSpPr>
        <p:spPr>
          <a:xfrm>
            <a:off x="1938961" y="372941"/>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TESTING</a:t>
            </a:r>
          </a:p>
        </p:txBody>
      </p:sp>
      <p:sp>
        <p:nvSpPr>
          <p:cNvPr id="4" name="Google Shape;1543;p18">
            <a:extLst>
              <a:ext uri="{FF2B5EF4-FFF2-40B4-BE49-F238E27FC236}">
                <a16:creationId xmlns:a16="http://schemas.microsoft.com/office/drawing/2014/main" id="{FB8C81AE-870A-C6F6-FBCA-B3E1B66EADE6}"/>
              </a:ext>
            </a:extLst>
          </p:cNvPr>
          <p:cNvSpPr txBox="1"/>
          <p:nvPr/>
        </p:nvSpPr>
        <p:spPr>
          <a:xfrm>
            <a:off x="830317" y="927714"/>
            <a:ext cx="7924799" cy="17176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b="1" dirty="0">
                <a:solidFill>
                  <a:srgbClr val="222831"/>
                </a:solidFill>
                <a:latin typeface="Fira Sans SemiBold"/>
                <a:sym typeface="Fira Sans"/>
              </a:rPr>
              <a:t>Tested the application with the audios I collected from a GitHub project which included some truth audios and lie audios. Using those audios I was able to test and get an idea about  the performance of the application. </a:t>
            </a:r>
          </a:p>
        </p:txBody>
      </p:sp>
      <p:pic>
        <p:nvPicPr>
          <p:cNvPr id="12" name="Picture 11">
            <a:extLst>
              <a:ext uri="{FF2B5EF4-FFF2-40B4-BE49-F238E27FC236}">
                <a16:creationId xmlns:a16="http://schemas.microsoft.com/office/drawing/2014/main" id="{37A0ED10-B65B-3033-B609-03AD89F795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7037" y="1816412"/>
            <a:ext cx="6420327" cy="3272658"/>
          </a:xfrm>
          <a:prstGeom prst="rect">
            <a:avLst/>
          </a:prstGeom>
        </p:spPr>
      </p:pic>
    </p:spTree>
    <p:extLst>
      <p:ext uri="{BB962C8B-B14F-4D97-AF65-F5344CB8AC3E}">
        <p14:creationId xmlns:p14="http://schemas.microsoft.com/office/powerpoint/2010/main" val="15304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5679563" y="952701"/>
            <a:ext cx="6071893" cy="3428954"/>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4" name="Google Shape;2294;p26"/>
            <p:cNvSpPr/>
            <p:nvPr/>
          </p:nvSpPr>
          <p:spPr>
            <a:xfrm>
              <a:off x="2696425" y="3599725"/>
              <a:ext cx="187675" cy="187650"/>
            </a:xfrm>
            <a:custGeom>
              <a:avLst/>
              <a:gdLst/>
              <a:ahLst/>
              <a:cxnLst/>
              <a:rect l="l" t="t" r="r" b="b"/>
              <a:pathLst>
                <a:path w="7507" h="7506" extrusionOk="0">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6"/>
            <p:cNvSpPr/>
            <p:nvPr/>
          </p:nvSpPr>
          <p:spPr>
            <a:xfrm>
              <a:off x="5064475" y="2405000"/>
              <a:ext cx="264475" cy="236750"/>
            </a:xfrm>
            <a:custGeom>
              <a:avLst/>
              <a:gdLst/>
              <a:ahLst/>
              <a:cxnLst/>
              <a:rect l="l" t="t" r="r" b="b"/>
              <a:pathLst>
                <a:path w="10579" h="9470" extrusionOk="0">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4718500" y="3382775"/>
              <a:ext cx="175775" cy="308800"/>
            </a:xfrm>
            <a:custGeom>
              <a:avLst/>
              <a:gdLst/>
              <a:ahLst/>
              <a:cxnLst/>
              <a:rect l="l" t="t" r="r" b="b"/>
              <a:pathLst>
                <a:path w="7031" h="12352" extrusionOk="0">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2282350" y="2522175"/>
              <a:ext cx="314350" cy="217750"/>
            </a:xfrm>
            <a:custGeom>
              <a:avLst/>
              <a:gdLst/>
              <a:ahLst/>
              <a:cxnLst/>
              <a:rect l="l" t="t" r="r" b="b"/>
              <a:pathLst>
                <a:path w="12574" h="8710" extrusionOk="0">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697;p43">
            <a:extLst>
              <a:ext uri="{FF2B5EF4-FFF2-40B4-BE49-F238E27FC236}">
                <a16:creationId xmlns:a16="http://schemas.microsoft.com/office/drawing/2014/main" id="{AA059BC3-94EE-4FFD-7D45-A2B0D706EF8D}"/>
              </a:ext>
            </a:extLst>
          </p:cNvPr>
          <p:cNvSpPr txBox="1">
            <a:spLocks/>
          </p:cNvSpPr>
          <p:nvPr/>
        </p:nvSpPr>
        <p:spPr>
          <a:xfrm>
            <a:off x="296975" y="2542447"/>
            <a:ext cx="4226201" cy="12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l"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3600" dirty="0">
                <a:solidFill>
                  <a:srgbClr val="222831"/>
                </a:solidFill>
                <a:latin typeface="Fira Sans SemiBold"/>
              </a:rPr>
              <a:t>DEPLOYMENT</a:t>
            </a:r>
          </a:p>
        </p:txBody>
      </p:sp>
      <p:sp>
        <p:nvSpPr>
          <p:cNvPr id="7" name="Google Shape;699;p43">
            <a:extLst>
              <a:ext uri="{FF2B5EF4-FFF2-40B4-BE49-F238E27FC236}">
                <a16:creationId xmlns:a16="http://schemas.microsoft.com/office/drawing/2014/main" id="{FCD49CD1-3188-ABE1-910D-0A8BB80F9DF8}"/>
              </a:ext>
            </a:extLst>
          </p:cNvPr>
          <p:cNvSpPr txBox="1">
            <a:spLocks/>
          </p:cNvSpPr>
          <p:nvPr/>
        </p:nvSpPr>
        <p:spPr>
          <a:xfrm>
            <a:off x="243176" y="142620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l" defTabSz="914400" rtl="0" eaLnBrk="1" fontAlgn="auto" latinLnBrk="0" hangingPunct="1">
              <a:lnSpc>
                <a:spcPct val="115000"/>
              </a:lnSpc>
              <a:spcBef>
                <a:spcPts val="0"/>
              </a:spcBef>
              <a:spcAft>
                <a:spcPts val="0"/>
              </a:spcAft>
              <a:buClr>
                <a:srgbClr val="272753"/>
              </a:buClr>
              <a:buSzPts val="5500"/>
              <a:buFont typeface="Oswald"/>
              <a:buNone/>
              <a:tabLst/>
              <a:defRPr/>
            </a:pPr>
            <a:r>
              <a:rPr kumimoji="0" lang="en" sz="10400" b="0" i="0" u="none" strike="noStrike" kern="0" cap="none" spc="0" normalizeH="0" baseline="0" noProof="0" dirty="0">
                <a:ln>
                  <a:noFill/>
                </a:ln>
                <a:solidFill>
                  <a:srgbClr val="F2A365"/>
                </a:solidFill>
                <a:effectLst/>
                <a:uLnTx/>
                <a:uFillTx/>
                <a:latin typeface="Oswald"/>
                <a:sym typeface="Oswald"/>
              </a:rPr>
              <a:t>08</a:t>
            </a:r>
          </a:p>
        </p:txBody>
      </p:sp>
    </p:spTree>
    <p:extLst>
      <p:ext uri="{BB962C8B-B14F-4D97-AF65-F5344CB8AC3E}">
        <p14:creationId xmlns:p14="http://schemas.microsoft.com/office/powerpoint/2010/main" val="3807125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0"/>
          <p:cNvSpPr/>
          <p:nvPr/>
        </p:nvSpPr>
        <p:spPr>
          <a:xfrm>
            <a:off x="887900" y="2387292"/>
            <a:ext cx="1592541" cy="2584103"/>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3815409" y="2429333"/>
            <a:ext cx="1518972" cy="2542062"/>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0"/>
          <p:cNvSpPr/>
          <p:nvPr/>
        </p:nvSpPr>
        <p:spPr>
          <a:xfrm>
            <a:off x="6737184" y="2387292"/>
            <a:ext cx="1518943" cy="2584103"/>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20"/>
          <p:cNvGrpSpPr/>
          <p:nvPr/>
        </p:nvGrpSpPr>
        <p:grpSpPr>
          <a:xfrm>
            <a:off x="7002705" y="1074337"/>
            <a:ext cx="987877" cy="1111795"/>
            <a:chOff x="7228274" y="1201022"/>
            <a:chExt cx="1260851" cy="1419011"/>
          </a:xfrm>
        </p:grpSpPr>
        <p:sp>
          <p:nvSpPr>
            <p:cNvPr id="1644" name="Google Shape;1644;p20"/>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7228274" y="12010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7407942" y="136322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7477982" y="1450859"/>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0"/>
            <p:cNvSpPr/>
            <p:nvPr/>
          </p:nvSpPr>
          <p:spPr>
            <a:xfrm>
              <a:off x="7692174" y="1657870"/>
              <a:ext cx="287341" cy="274904"/>
            </a:xfrm>
            <a:custGeom>
              <a:avLst/>
              <a:gdLst/>
              <a:ahLst/>
              <a:cxnLst/>
              <a:rect l="l" t="t" r="r" b="b"/>
              <a:pathLst>
                <a:path w="8964" h="8576" extrusionOk="0">
                  <a:moveTo>
                    <a:pt x="2775" y="0"/>
                  </a:moveTo>
                  <a:cubicBezTo>
                    <a:pt x="2704" y="0"/>
                    <a:pt x="2632" y="19"/>
                    <a:pt x="2566" y="56"/>
                  </a:cubicBezTo>
                  <a:cubicBezTo>
                    <a:pt x="1014" y="785"/>
                    <a:pt x="1" y="2368"/>
                    <a:pt x="1" y="4078"/>
                  </a:cubicBezTo>
                  <a:cubicBezTo>
                    <a:pt x="1" y="6548"/>
                    <a:pt x="2028" y="8575"/>
                    <a:pt x="4498" y="8575"/>
                  </a:cubicBezTo>
                  <a:cubicBezTo>
                    <a:pt x="6936" y="8575"/>
                    <a:pt x="8963" y="6548"/>
                    <a:pt x="8963" y="4078"/>
                  </a:cubicBezTo>
                  <a:cubicBezTo>
                    <a:pt x="8963" y="2368"/>
                    <a:pt x="7950" y="785"/>
                    <a:pt x="6398" y="56"/>
                  </a:cubicBezTo>
                  <a:cubicBezTo>
                    <a:pt x="6332" y="19"/>
                    <a:pt x="6260" y="0"/>
                    <a:pt x="6189" y="0"/>
                  </a:cubicBezTo>
                  <a:cubicBezTo>
                    <a:pt x="6023" y="0"/>
                    <a:pt x="5863" y="100"/>
                    <a:pt x="5796" y="278"/>
                  </a:cubicBezTo>
                  <a:cubicBezTo>
                    <a:pt x="5701" y="500"/>
                    <a:pt x="5796" y="753"/>
                    <a:pt x="6018" y="880"/>
                  </a:cubicBezTo>
                  <a:cubicBezTo>
                    <a:pt x="7253" y="1450"/>
                    <a:pt x="8045" y="2716"/>
                    <a:pt x="8045" y="4078"/>
                  </a:cubicBezTo>
                  <a:cubicBezTo>
                    <a:pt x="8045" y="6042"/>
                    <a:pt x="6461" y="7657"/>
                    <a:pt x="4498" y="7657"/>
                  </a:cubicBezTo>
                  <a:cubicBezTo>
                    <a:pt x="2503" y="7657"/>
                    <a:pt x="919" y="6073"/>
                    <a:pt x="919" y="4078"/>
                  </a:cubicBezTo>
                  <a:cubicBezTo>
                    <a:pt x="919" y="2716"/>
                    <a:pt x="1711" y="1450"/>
                    <a:pt x="2946" y="880"/>
                  </a:cubicBezTo>
                  <a:cubicBezTo>
                    <a:pt x="3168" y="753"/>
                    <a:pt x="3294" y="500"/>
                    <a:pt x="3168" y="278"/>
                  </a:cubicBezTo>
                  <a:cubicBezTo>
                    <a:pt x="3101" y="100"/>
                    <a:pt x="2941" y="0"/>
                    <a:pt x="277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0"/>
            <p:cNvSpPr/>
            <p:nvPr/>
          </p:nvSpPr>
          <p:spPr>
            <a:xfrm>
              <a:off x="7821099" y="1589625"/>
              <a:ext cx="29491" cy="168545"/>
            </a:xfrm>
            <a:custGeom>
              <a:avLst/>
              <a:gdLst/>
              <a:ahLst/>
              <a:cxnLst/>
              <a:rect l="l" t="t" r="r" b="b"/>
              <a:pathLst>
                <a:path w="920" h="5258" extrusionOk="0">
                  <a:moveTo>
                    <a:pt x="476" y="0"/>
                  </a:moveTo>
                  <a:cubicBezTo>
                    <a:pt x="223" y="0"/>
                    <a:pt x="1" y="190"/>
                    <a:pt x="1" y="444"/>
                  </a:cubicBezTo>
                  <a:lnTo>
                    <a:pt x="1" y="4782"/>
                  </a:lnTo>
                  <a:cubicBezTo>
                    <a:pt x="1" y="5036"/>
                    <a:pt x="223" y="5257"/>
                    <a:pt x="476" y="5257"/>
                  </a:cubicBezTo>
                  <a:cubicBezTo>
                    <a:pt x="698" y="5257"/>
                    <a:pt x="919" y="5036"/>
                    <a:pt x="919" y="4782"/>
                  </a:cubicBezTo>
                  <a:lnTo>
                    <a:pt x="919" y="444"/>
                  </a:lnTo>
                  <a:cubicBezTo>
                    <a:pt x="919" y="190"/>
                    <a:pt x="698" y="0"/>
                    <a:pt x="47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20"/>
          <p:cNvGrpSpPr/>
          <p:nvPr/>
        </p:nvGrpSpPr>
        <p:grpSpPr>
          <a:xfrm>
            <a:off x="1133139" y="1074337"/>
            <a:ext cx="1028439" cy="1111795"/>
            <a:chOff x="643984" y="1201022"/>
            <a:chExt cx="1312621" cy="1419011"/>
          </a:xfrm>
        </p:grpSpPr>
        <p:sp>
          <p:nvSpPr>
            <p:cNvPr id="1651" name="Google Shape;1651;p20"/>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20"/>
          <p:cNvGrpSpPr/>
          <p:nvPr/>
        </p:nvGrpSpPr>
        <p:grpSpPr>
          <a:xfrm>
            <a:off x="4089042" y="1116378"/>
            <a:ext cx="987877" cy="1111795"/>
            <a:chOff x="2870204" y="1201022"/>
            <a:chExt cx="1260851" cy="1419011"/>
          </a:xfrm>
        </p:grpSpPr>
        <p:sp>
          <p:nvSpPr>
            <p:cNvPr id="1670" name="Google Shape;1670;p20"/>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0"/>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0"/>
            <p:cNvSpPr/>
            <p:nvPr/>
          </p:nvSpPr>
          <p:spPr>
            <a:xfrm>
              <a:off x="3147353"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20"/>
            <p:cNvSpPr/>
            <p:nvPr/>
          </p:nvSpPr>
          <p:spPr>
            <a:xfrm>
              <a:off x="3318910"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0"/>
            <p:cNvSpPr/>
            <p:nvPr/>
          </p:nvSpPr>
          <p:spPr>
            <a:xfrm>
              <a:off x="3373724"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0"/>
            <p:cNvSpPr/>
            <p:nvPr/>
          </p:nvSpPr>
          <p:spPr>
            <a:xfrm>
              <a:off x="3428538" y="1708389"/>
              <a:ext cx="37601" cy="126938"/>
            </a:xfrm>
            <a:custGeom>
              <a:avLst/>
              <a:gdLst/>
              <a:ahLst/>
              <a:cxnLst/>
              <a:rect l="l" t="t" r="r" b="b"/>
              <a:pathLst>
                <a:path w="1173" h="3960" extrusionOk="0">
                  <a:moveTo>
                    <a:pt x="1" y="0"/>
                  </a:moveTo>
                  <a:lnTo>
                    <a:pt x="1" y="3959"/>
                  </a:lnTo>
                  <a:lnTo>
                    <a:pt x="1173" y="3959"/>
                  </a:lnTo>
                  <a:lnTo>
                    <a:pt x="117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8" name="Google Shape;1678;p20"/>
          <p:cNvSpPr txBox="1"/>
          <p:nvPr/>
        </p:nvSpPr>
        <p:spPr>
          <a:xfrm>
            <a:off x="887900" y="2387293"/>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EF8A3F"/>
                </a:solidFill>
                <a:latin typeface="Fira Sans Medium"/>
                <a:ea typeface="Fira Sans Medium"/>
                <a:cs typeface="Fira Sans Medium"/>
                <a:sym typeface="Fira Sans Medium"/>
              </a:rPr>
              <a:t>AWS</a:t>
            </a:r>
            <a:endParaRPr sz="1500" dirty="0">
              <a:solidFill>
                <a:srgbClr val="EF8A3F"/>
              </a:solidFill>
              <a:latin typeface="Fira Sans Medium"/>
              <a:ea typeface="Fira Sans Medium"/>
              <a:cs typeface="Fira Sans Medium"/>
              <a:sym typeface="Fira Sans Medium"/>
            </a:endParaRPr>
          </a:p>
        </p:txBody>
      </p:sp>
      <p:sp>
        <p:nvSpPr>
          <p:cNvPr id="1679" name="Google Shape;1679;p20"/>
          <p:cNvSpPr txBox="1"/>
          <p:nvPr/>
        </p:nvSpPr>
        <p:spPr>
          <a:xfrm>
            <a:off x="887900" y="2868540"/>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SG" sz="1200" dirty="0">
                <a:latin typeface="Fira Sans"/>
                <a:ea typeface="Fira Sans"/>
                <a:cs typeface="Fira Sans"/>
                <a:sym typeface="Fira Sans"/>
              </a:rPr>
              <a:t>Need AWS account and must install Docker, AWS Command Line Interface (CLI) tool, and LightSail Control (</a:t>
            </a:r>
            <a:r>
              <a:rPr lang="en-SG" sz="1200" dirty="0" err="1">
                <a:latin typeface="Fira Sans"/>
                <a:ea typeface="Fira Sans"/>
                <a:cs typeface="Fira Sans"/>
                <a:sym typeface="Fira Sans"/>
              </a:rPr>
              <a:t>LightSailctl</a:t>
            </a:r>
            <a:r>
              <a:rPr lang="en-SG" sz="1200" dirty="0">
                <a:latin typeface="Fira Sans"/>
                <a:ea typeface="Fira Sans"/>
                <a:cs typeface="Fira Sans"/>
                <a:sym typeface="Fira Sans"/>
              </a:rPr>
              <a:t>) plugin on the system as prerequisites</a:t>
            </a:r>
            <a:endParaRPr sz="1200" dirty="0">
              <a:latin typeface="Fira Sans"/>
              <a:ea typeface="Fira Sans"/>
              <a:cs typeface="Fira Sans"/>
              <a:sym typeface="Fira Sans"/>
            </a:endParaRPr>
          </a:p>
        </p:txBody>
      </p:sp>
      <p:sp>
        <p:nvSpPr>
          <p:cNvPr id="1680" name="Google Shape;1680;p20"/>
          <p:cNvSpPr txBox="1"/>
          <p:nvPr/>
        </p:nvSpPr>
        <p:spPr>
          <a:xfrm>
            <a:off x="3814976" y="2429371"/>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222831"/>
                </a:solidFill>
                <a:latin typeface="Fira Sans Medium"/>
                <a:ea typeface="Fira Sans Medium"/>
                <a:cs typeface="Fira Sans Medium"/>
                <a:sym typeface="Fira Sans Medium"/>
              </a:rPr>
              <a:t>Microsoft Azure</a:t>
            </a:r>
            <a:endParaRPr sz="1500" dirty="0">
              <a:solidFill>
                <a:srgbClr val="222831"/>
              </a:solidFill>
              <a:latin typeface="Fira Sans Medium"/>
              <a:ea typeface="Fira Sans Medium"/>
              <a:cs typeface="Fira Sans Medium"/>
              <a:sym typeface="Fira Sans Medium"/>
            </a:endParaRPr>
          </a:p>
        </p:txBody>
      </p:sp>
      <p:sp>
        <p:nvSpPr>
          <p:cNvPr id="1681" name="Google Shape;1681;p20"/>
          <p:cNvSpPr txBox="1"/>
          <p:nvPr/>
        </p:nvSpPr>
        <p:spPr>
          <a:xfrm>
            <a:off x="3814975" y="2910620"/>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SG" sz="1200" dirty="0">
                <a:latin typeface="Fira Sans"/>
                <a:ea typeface="Fira Sans"/>
                <a:cs typeface="Fira Sans"/>
                <a:sym typeface="Fira Sans"/>
              </a:rPr>
              <a:t>Need Azure account and can use Command Line Interface (CLI) tool for the deployment.</a:t>
            </a:r>
          </a:p>
          <a:p>
            <a:pPr marL="0" lvl="0" indent="0" algn="ctr" rtl="0">
              <a:spcBef>
                <a:spcPts val="0"/>
              </a:spcBef>
              <a:spcAft>
                <a:spcPts val="0"/>
              </a:spcAft>
              <a:buNone/>
            </a:pPr>
            <a:r>
              <a:rPr lang="en-SG" sz="1200" dirty="0">
                <a:latin typeface="Fira Sans"/>
                <a:ea typeface="Fira Sans"/>
                <a:cs typeface="Fira Sans"/>
                <a:sym typeface="Fira Sans"/>
              </a:rPr>
              <a:t>Also can be tested using Azure virtual machines before deployment</a:t>
            </a:r>
          </a:p>
        </p:txBody>
      </p:sp>
      <p:sp>
        <p:nvSpPr>
          <p:cNvPr id="1684" name="Google Shape;1684;p20"/>
          <p:cNvSpPr txBox="1"/>
          <p:nvPr/>
        </p:nvSpPr>
        <p:spPr>
          <a:xfrm>
            <a:off x="6736702" y="2387330"/>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30475E"/>
                </a:solidFill>
                <a:latin typeface="Fira Sans Medium"/>
                <a:ea typeface="Fira Sans Medium"/>
                <a:cs typeface="Fira Sans Medium"/>
                <a:sym typeface="Fira Sans Medium"/>
              </a:rPr>
              <a:t>Heroku</a:t>
            </a:r>
            <a:endParaRPr sz="1500" dirty="0">
              <a:solidFill>
                <a:srgbClr val="30475E"/>
              </a:solidFill>
              <a:latin typeface="Fira Sans Medium"/>
              <a:ea typeface="Fira Sans Medium"/>
              <a:cs typeface="Fira Sans Medium"/>
              <a:sym typeface="Fira Sans Medium"/>
            </a:endParaRPr>
          </a:p>
        </p:txBody>
      </p:sp>
      <p:sp>
        <p:nvSpPr>
          <p:cNvPr id="1685" name="Google Shape;1685;p20"/>
          <p:cNvSpPr txBox="1"/>
          <p:nvPr/>
        </p:nvSpPr>
        <p:spPr>
          <a:xfrm>
            <a:off x="6736700" y="2868579"/>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SG" sz="1200" dirty="0">
                <a:latin typeface="Fira Sans"/>
                <a:ea typeface="Fira Sans"/>
                <a:cs typeface="Fira Sans"/>
                <a:sym typeface="Fira Sans"/>
              </a:rPr>
              <a:t>Basic software requirements includes Python, pip, Heroku CLI, and Git. Then after login into the Heroku CLI, need to push the code from the local to the Heroku remote</a:t>
            </a:r>
            <a:endParaRPr sz="1200" dirty="0">
              <a:latin typeface="Fira Sans"/>
              <a:ea typeface="Fira Sans"/>
              <a:cs typeface="Fira Sans"/>
              <a:sym typeface="Fira Sans"/>
            </a:endParaRPr>
          </a:p>
        </p:txBody>
      </p:sp>
      <p:sp>
        <p:nvSpPr>
          <p:cNvPr id="2" name="Google Shape;418;p15">
            <a:extLst>
              <a:ext uri="{FF2B5EF4-FFF2-40B4-BE49-F238E27FC236}">
                <a16:creationId xmlns:a16="http://schemas.microsoft.com/office/drawing/2014/main" id="{9C2C184B-8D26-052C-4BA5-5225F91910B5}"/>
              </a:ext>
            </a:extLst>
          </p:cNvPr>
          <p:cNvSpPr txBox="1"/>
          <p:nvPr/>
        </p:nvSpPr>
        <p:spPr>
          <a:xfrm>
            <a:off x="2180699" y="372941"/>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DEPLOYMENT</a:t>
            </a:r>
          </a:p>
        </p:txBody>
      </p:sp>
      <p:sp>
        <p:nvSpPr>
          <p:cNvPr id="3" name="Google Shape;1654;p20">
            <a:extLst>
              <a:ext uri="{FF2B5EF4-FFF2-40B4-BE49-F238E27FC236}">
                <a16:creationId xmlns:a16="http://schemas.microsoft.com/office/drawing/2014/main" id="{12CA606F-ECCF-812D-C268-B76FC51EBF90}"/>
              </a:ext>
            </a:extLst>
          </p:cNvPr>
          <p:cNvSpPr/>
          <p:nvPr/>
        </p:nvSpPr>
        <p:spPr>
          <a:xfrm>
            <a:off x="4284735" y="1298248"/>
            <a:ext cx="558359" cy="519079"/>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4;p20">
            <a:extLst>
              <a:ext uri="{FF2B5EF4-FFF2-40B4-BE49-F238E27FC236}">
                <a16:creationId xmlns:a16="http://schemas.microsoft.com/office/drawing/2014/main" id="{E256B6A9-1277-C6F4-B396-0C8C56EA9C08}"/>
              </a:ext>
            </a:extLst>
          </p:cNvPr>
          <p:cNvSpPr/>
          <p:nvPr/>
        </p:nvSpPr>
        <p:spPr>
          <a:xfrm>
            <a:off x="7204793" y="1261832"/>
            <a:ext cx="558359" cy="519079"/>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381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9" name="Google Shape;697;p43">
            <a:extLst>
              <a:ext uri="{FF2B5EF4-FFF2-40B4-BE49-F238E27FC236}">
                <a16:creationId xmlns:a16="http://schemas.microsoft.com/office/drawing/2014/main" id="{C4530E47-ED7C-528C-DDE7-C111A45A550A}"/>
              </a:ext>
            </a:extLst>
          </p:cNvPr>
          <p:cNvSpPr txBox="1">
            <a:spLocks/>
          </p:cNvSpPr>
          <p:nvPr/>
        </p:nvSpPr>
        <p:spPr>
          <a:xfrm>
            <a:off x="2330402" y="2339809"/>
            <a:ext cx="6143752" cy="10443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r"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2800" dirty="0">
                <a:solidFill>
                  <a:srgbClr val="222831"/>
                </a:solidFill>
                <a:latin typeface="Fira Sans SemiBold"/>
              </a:rPr>
              <a:t>PROJECT MANAGEMENT</a:t>
            </a:r>
          </a:p>
        </p:txBody>
      </p:sp>
      <p:sp>
        <p:nvSpPr>
          <p:cNvPr id="10" name="Google Shape;699;p43">
            <a:extLst>
              <a:ext uri="{FF2B5EF4-FFF2-40B4-BE49-F238E27FC236}">
                <a16:creationId xmlns:a16="http://schemas.microsoft.com/office/drawing/2014/main" id="{87CA014F-7620-E9A8-D0D9-4A494E49C8E9}"/>
              </a:ext>
            </a:extLst>
          </p:cNvPr>
          <p:cNvSpPr txBox="1">
            <a:spLocks/>
          </p:cNvSpPr>
          <p:nvPr/>
        </p:nvSpPr>
        <p:spPr>
          <a:xfrm>
            <a:off x="6725025" y="106118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r" defTabSz="914400" rtl="0" eaLnBrk="1" fontAlgn="auto" latinLnBrk="0" hangingPunct="1">
              <a:lnSpc>
                <a:spcPct val="115000"/>
              </a:lnSpc>
              <a:spcBef>
                <a:spcPts val="0"/>
              </a:spcBef>
              <a:spcAft>
                <a:spcPts val="0"/>
              </a:spcAft>
              <a:buClr>
                <a:srgbClr val="272753"/>
              </a:buClr>
              <a:buSzPts val="5500"/>
              <a:buFont typeface="Oswald"/>
              <a:buNone/>
              <a:tabLst/>
              <a:defRPr/>
            </a:pPr>
            <a:r>
              <a:rPr kumimoji="0" lang="en" sz="10400" b="0" i="0" u="none" strike="noStrike" kern="0" cap="none" spc="0" normalizeH="0" baseline="0" noProof="0" dirty="0">
                <a:ln>
                  <a:noFill/>
                </a:ln>
                <a:solidFill>
                  <a:srgbClr val="F2A365"/>
                </a:solidFill>
                <a:effectLst/>
                <a:uLnTx/>
                <a:uFillTx/>
                <a:latin typeface="Oswald"/>
                <a:sym typeface="Oswald"/>
              </a:rPr>
              <a:t>09</a:t>
            </a:r>
          </a:p>
        </p:txBody>
      </p:sp>
      <p:grpSp>
        <p:nvGrpSpPr>
          <p:cNvPr id="2" name="Google Shape;2535;p29">
            <a:extLst>
              <a:ext uri="{FF2B5EF4-FFF2-40B4-BE49-F238E27FC236}">
                <a16:creationId xmlns:a16="http://schemas.microsoft.com/office/drawing/2014/main" id="{DBCDA14B-6F99-177B-A644-0B759E95211D}"/>
              </a:ext>
            </a:extLst>
          </p:cNvPr>
          <p:cNvGrpSpPr/>
          <p:nvPr/>
        </p:nvGrpSpPr>
        <p:grpSpPr>
          <a:xfrm>
            <a:off x="325820" y="821115"/>
            <a:ext cx="2305221" cy="3501270"/>
            <a:chOff x="680166" y="937073"/>
            <a:chExt cx="2112291" cy="3228610"/>
          </a:xfrm>
        </p:grpSpPr>
        <p:sp>
          <p:nvSpPr>
            <p:cNvPr id="3" name="Google Shape;2536;p29">
              <a:extLst>
                <a:ext uri="{FF2B5EF4-FFF2-40B4-BE49-F238E27FC236}">
                  <a16:creationId xmlns:a16="http://schemas.microsoft.com/office/drawing/2014/main" id="{B231FC74-63DA-1E16-703C-FE34C8D3B108}"/>
                </a:ext>
              </a:extLst>
            </p:cNvPr>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a:extLst>
                <a:ext uri="{FF2B5EF4-FFF2-40B4-BE49-F238E27FC236}">
                  <a16:creationId xmlns:a16="http://schemas.microsoft.com/office/drawing/2014/main" id="{AC8C6EB7-209D-2DF3-02A0-8018339D01F2}"/>
                </a:ext>
              </a:extLst>
            </p:cNvPr>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a:extLst>
                <a:ext uri="{FF2B5EF4-FFF2-40B4-BE49-F238E27FC236}">
                  <a16:creationId xmlns:a16="http://schemas.microsoft.com/office/drawing/2014/main" id="{BF8AA67F-080D-5F5F-9E05-3DF7C491CF52}"/>
                </a:ext>
              </a:extLst>
            </p:cNvPr>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a:extLst>
                <a:ext uri="{FF2B5EF4-FFF2-40B4-BE49-F238E27FC236}">
                  <a16:creationId xmlns:a16="http://schemas.microsoft.com/office/drawing/2014/main" id="{46DF0C02-507D-A871-CBE9-BAF3F7ADC5B8}"/>
                </a:ext>
              </a:extLst>
            </p:cNvPr>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a:extLst>
                <a:ext uri="{FF2B5EF4-FFF2-40B4-BE49-F238E27FC236}">
                  <a16:creationId xmlns:a16="http://schemas.microsoft.com/office/drawing/2014/main" id="{99D39A58-DA0E-BE47-5DB2-32D40951FC73}"/>
                </a:ext>
              </a:extLst>
            </p:cNvPr>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a:extLst>
                <a:ext uri="{FF2B5EF4-FFF2-40B4-BE49-F238E27FC236}">
                  <a16:creationId xmlns:a16="http://schemas.microsoft.com/office/drawing/2014/main" id="{0C425A2C-4AB1-0E6F-D122-F34FFFA69457}"/>
                </a:ext>
              </a:extLst>
            </p:cNvPr>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2;p29">
              <a:extLst>
                <a:ext uri="{FF2B5EF4-FFF2-40B4-BE49-F238E27FC236}">
                  <a16:creationId xmlns:a16="http://schemas.microsoft.com/office/drawing/2014/main" id="{626C81B3-0A0D-F8B0-42B4-BB01D744E611}"/>
                </a:ext>
              </a:extLst>
            </p:cNvPr>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3;p29">
              <a:extLst>
                <a:ext uri="{FF2B5EF4-FFF2-40B4-BE49-F238E27FC236}">
                  <a16:creationId xmlns:a16="http://schemas.microsoft.com/office/drawing/2014/main" id="{7FCFEE97-FDD2-C64F-388A-446CAF92A6F5}"/>
                </a:ext>
              </a:extLst>
            </p:cNvPr>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4;p29">
              <a:extLst>
                <a:ext uri="{FF2B5EF4-FFF2-40B4-BE49-F238E27FC236}">
                  <a16:creationId xmlns:a16="http://schemas.microsoft.com/office/drawing/2014/main" id="{06144956-83DE-4347-6DC7-7C1B08E0878F}"/>
                </a:ext>
              </a:extLst>
            </p:cNvPr>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5;p29">
              <a:extLst>
                <a:ext uri="{FF2B5EF4-FFF2-40B4-BE49-F238E27FC236}">
                  <a16:creationId xmlns:a16="http://schemas.microsoft.com/office/drawing/2014/main" id="{6E60C9FD-0322-8307-9FAD-DB9E47B92A8B}"/>
                </a:ext>
              </a:extLst>
            </p:cNvPr>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6;p29">
              <a:extLst>
                <a:ext uri="{FF2B5EF4-FFF2-40B4-BE49-F238E27FC236}">
                  <a16:creationId xmlns:a16="http://schemas.microsoft.com/office/drawing/2014/main" id="{1B0702E3-55F2-BC9E-5952-50349EFB482E}"/>
                </a:ext>
              </a:extLst>
            </p:cNvPr>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7;p29">
              <a:extLst>
                <a:ext uri="{FF2B5EF4-FFF2-40B4-BE49-F238E27FC236}">
                  <a16:creationId xmlns:a16="http://schemas.microsoft.com/office/drawing/2014/main" id="{45F03471-A4B5-8823-6F9B-4BC288701211}"/>
                </a:ext>
              </a:extLst>
            </p:cNvPr>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48;p29">
              <a:extLst>
                <a:ext uri="{FF2B5EF4-FFF2-40B4-BE49-F238E27FC236}">
                  <a16:creationId xmlns:a16="http://schemas.microsoft.com/office/drawing/2014/main" id="{AF347D55-2ED1-902E-F062-BADC578AB5AF}"/>
                </a:ext>
              </a:extLst>
            </p:cNvPr>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49;p29">
              <a:extLst>
                <a:ext uri="{FF2B5EF4-FFF2-40B4-BE49-F238E27FC236}">
                  <a16:creationId xmlns:a16="http://schemas.microsoft.com/office/drawing/2014/main" id="{729D9384-B687-6AD9-A067-07004787AD64}"/>
                </a:ext>
              </a:extLst>
            </p:cNvPr>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0;p29">
              <a:extLst>
                <a:ext uri="{FF2B5EF4-FFF2-40B4-BE49-F238E27FC236}">
                  <a16:creationId xmlns:a16="http://schemas.microsoft.com/office/drawing/2014/main" id="{C82AF06E-07C1-0F4E-B47E-585ED35CD0F7}"/>
                </a:ext>
              </a:extLst>
            </p:cNvPr>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1;p29">
              <a:extLst>
                <a:ext uri="{FF2B5EF4-FFF2-40B4-BE49-F238E27FC236}">
                  <a16:creationId xmlns:a16="http://schemas.microsoft.com/office/drawing/2014/main" id="{A3846709-BF5D-3127-DCAF-54D99FE6F75A}"/>
                </a:ext>
              </a:extLst>
            </p:cNvPr>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2;p29">
              <a:extLst>
                <a:ext uri="{FF2B5EF4-FFF2-40B4-BE49-F238E27FC236}">
                  <a16:creationId xmlns:a16="http://schemas.microsoft.com/office/drawing/2014/main" id="{B10D6978-1D89-D3FB-E5E4-4123D398A20F}"/>
                </a:ext>
              </a:extLst>
            </p:cNvPr>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3;p29">
              <a:extLst>
                <a:ext uri="{FF2B5EF4-FFF2-40B4-BE49-F238E27FC236}">
                  <a16:creationId xmlns:a16="http://schemas.microsoft.com/office/drawing/2014/main" id="{4170F594-CE0C-58E5-64C2-ED297D9720F7}"/>
                </a:ext>
              </a:extLst>
            </p:cNvPr>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4;p29">
              <a:extLst>
                <a:ext uri="{FF2B5EF4-FFF2-40B4-BE49-F238E27FC236}">
                  <a16:creationId xmlns:a16="http://schemas.microsoft.com/office/drawing/2014/main" id="{C5A81CC1-B561-E0A8-AECA-EA1D89B42AA3}"/>
                </a:ext>
              </a:extLst>
            </p:cNvPr>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5;p29">
              <a:extLst>
                <a:ext uri="{FF2B5EF4-FFF2-40B4-BE49-F238E27FC236}">
                  <a16:creationId xmlns:a16="http://schemas.microsoft.com/office/drawing/2014/main" id="{EEB3D74B-417D-FA30-48BD-735DAD6B7232}"/>
                </a:ext>
              </a:extLst>
            </p:cNvPr>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6;p29">
              <a:extLst>
                <a:ext uri="{FF2B5EF4-FFF2-40B4-BE49-F238E27FC236}">
                  <a16:creationId xmlns:a16="http://schemas.microsoft.com/office/drawing/2014/main" id="{BAC7B952-C12D-6C82-84AF-047E72C88B9B}"/>
                </a:ext>
              </a:extLst>
            </p:cNvPr>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57;p29">
              <a:extLst>
                <a:ext uri="{FF2B5EF4-FFF2-40B4-BE49-F238E27FC236}">
                  <a16:creationId xmlns:a16="http://schemas.microsoft.com/office/drawing/2014/main" id="{7927EDD5-E9C6-6152-5E36-53082F6F9DE2}"/>
                </a:ext>
              </a:extLst>
            </p:cNvPr>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58;p29">
              <a:extLst>
                <a:ext uri="{FF2B5EF4-FFF2-40B4-BE49-F238E27FC236}">
                  <a16:creationId xmlns:a16="http://schemas.microsoft.com/office/drawing/2014/main" id="{37F82F72-F0E6-7F6D-3559-122240A688AE}"/>
                </a:ext>
              </a:extLst>
            </p:cNvPr>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59;p29">
              <a:extLst>
                <a:ext uri="{FF2B5EF4-FFF2-40B4-BE49-F238E27FC236}">
                  <a16:creationId xmlns:a16="http://schemas.microsoft.com/office/drawing/2014/main" id="{9641A98E-5F1F-C561-89E8-4C17FC5842F4}"/>
                </a:ext>
              </a:extLst>
            </p:cNvPr>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0;p29">
              <a:extLst>
                <a:ext uri="{FF2B5EF4-FFF2-40B4-BE49-F238E27FC236}">
                  <a16:creationId xmlns:a16="http://schemas.microsoft.com/office/drawing/2014/main" id="{3FA8EA09-C6AA-06D3-9D28-E3D9D4B70167}"/>
                </a:ext>
              </a:extLst>
            </p:cNvPr>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1;p29">
              <a:extLst>
                <a:ext uri="{FF2B5EF4-FFF2-40B4-BE49-F238E27FC236}">
                  <a16:creationId xmlns:a16="http://schemas.microsoft.com/office/drawing/2014/main" id="{F2F13DA9-6288-99C6-24E5-94ED3BAD7D11}"/>
                </a:ext>
              </a:extLst>
            </p:cNvPr>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562;p29">
              <a:extLst>
                <a:ext uri="{FF2B5EF4-FFF2-40B4-BE49-F238E27FC236}">
                  <a16:creationId xmlns:a16="http://schemas.microsoft.com/office/drawing/2014/main" id="{DA3D3F9D-9847-68B9-6C12-1B38E37ABE74}"/>
                </a:ext>
              </a:extLst>
            </p:cNvPr>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563;p29">
              <a:extLst>
                <a:ext uri="{FF2B5EF4-FFF2-40B4-BE49-F238E27FC236}">
                  <a16:creationId xmlns:a16="http://schemas.microsoft.com/office/drawing/2014/main" id="{0093930B-1079-28BA-BD9F-010ADDB9A28F}"/>
                </a:ext>
              </a:extLst>
            </p:cNvPr>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564;p29">
              <a:extLst>
                <a:ext uri="{FF2B5EF4-FFF2-40B4-BE49-F238E27FC236}">
                  <a16:creationId xmlns:a16="http://schemas.microsoft.com/office/drawing/2014/main" id="{C9441062-BB53-F87A-37EB-13A9EE137B7C}"/>
                </a:ext>
              </a:extLst>
            </p:cNvPr>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566;p29">
              <a:extLst>
                <a:ext uri="{FF2B5EF4-FFF2-40B4-BE49-F238E27FC236}">
                  <a16:creationId xmlns:a16="http://schemas.microsoft.com/office/drawing/2014/main" id="{C62B59EB-9586-6AFC-579A-D1D75F8133A9}"/>
                </a:ext>
              </a:extLst>
            </p:cNvPr>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567;p29">
              <a:extLst>
                <a:ext uri="{FF2B5EF4-FFF2-40B4-BE49-F238E27FC236}">
                  <a16:creationId xmlns:a16="http://schemas.microsoft.com/office/drawing/2014/main" id="{AD405ECC-85D3-CF60-A096-590C26682013}"/>
                </a:ext>
              </a:extLst>
            </p:cNvPr>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568;p29">
              <a:extLst>
                <a:ext uri="{FF2B5EF4-FFF2-40B4-BE49-F238E27FC236}">
                  <a16:creationId xmlns:a16="http://schemas.microsoft.com/office/drawing/2014/main" id="{B0AFA19E-4347-31E3-8DEA-BEBCF382F17C}"/>
                </a:ext>
              </a:extLst>
            </p:cNvPr>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69;p29">
              <a:extLst>
                <a:ext uri="{FF2B5EF4-FFF2-40B4-BE49-F238E27FC236}">
                  <a16:creationId xmlns:a16="http://schemas.microsoft.com/office/drawing/2014/main" id="{3585C056-3B5F-C3A6-5DF2-B99B90350B19}"/>
                </a:ext>
              </a:extLst>
            </p:cNvPr>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70;p29">
              <a:extLst>
                <a:ext uri="{FF2B5EF4-FFF2-40B4-BE49-F238E27FC236}">
                  <a16:creationId xmlns:a16="http://schemas.microsoft.com/office/drawing/2014/main" id="{3E1E26D0-0666-1219-8A57-07B9896C37B6}"/>
                </a:ext>
              </a:extLst>
            </p:cNvPr>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71;p29">
              <a:extLst>
                <a:ext uri="{FF2B5EF4-FFF2-40B4-BE49-F238E27FC236}">
                  <a16:creationId xmlns:a16="http://schemas.microsoft.com/office/drawing/2014/main" id="{9DAEE079-5C29-3488-4E07-5FE6531D4B47}"/>
                </a:ext>
              </a:extLst>
            </p:cNvPr>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767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2" name="Google Shape;418;p15">
            <a:extLst>
              <a:ext uri="{FF2B5EF4-FFF2-40B4-BE49-F238E27FC236}">
                <a16:creationId xmlns:a16="http://schemas.microsoft.com/office/drawing/2014/main" id="{9C2C184B-8D26-052C-4BA5-5225F91910B5}"/>
              </a:ext>
            </a:extLst>
          </p:cNvPr>
          <p:cNvSpPr txBox="1"/>
          <p:nvPr/>
        </p:nvSpPr>
        <p:spPr>
          <a:xfrm>
            <a:off x="2180699" y="372941"/>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TIMELINE</a:t>
            </a:r>
          </a:p>
        </p:txBody>
      </p:sp>
      <p:graphicFrame>
        <p:nvGraphicFramePr>
          <p:cNvPr id="7" name="Table 6">
            <a:extLst>
              <a:ext uri="{FF2B5EF4-FFF2-40B4-BE49-F238E27FC236}">
                <a16:creationId xmlns:a16="http://schemas.microsoft.com/office/drawing/2014/main" id="{55F34790-F4BC-E1BF-5087-4F15DFADFB96}"/>
              </a:ext>
            </a:extLst>
          </p:cNvPr>
          <p:cNvGraphicFramePr>
            <a:graphicFrameLocks noGrp="1"/>
          </p:cNvGraphicFramePr>
          <p:nvPr>
            <p:extLst>
              <p:ext uri="{D42A27DB-BD31-4B8C-83A1-F6EECF244321}">
                <p14:modId xmlns:p14="http://schemas.microsoft.com/office/powerpoint/2010/main" val="3372029651"/>
              </p:ext>
            </p:extLst>
          </p:nvPr>
        </p:nvGraphicFramePr>
        <p:xfrm>
          <a:off x="659896" y="1120296"/>
          <a:ext cx="8053183" cy="3462213"/>
        </p:xfrm>
        <a:graphic>
          <a:graphicData uri="http://schemas.openxmlformats.org/drawingml/2006/table">
            <a:tbl>
              <a:tblPr firstRow="1" firstCol="1" bandRow="1"/>
              <a:tblGrid>
                <a:gridCol w="1979376">
                  <a:extLst>
                    <a:ext uri="{9D8B030D-6E8A-4147-A177-3AD203B41FA5}">
                      <a16:colId xmlns:a16="http://schemas.microsoft.com/office/drawing/2014/main" val="3108054064"/>
                    </a:ext>
                  </a:extLst>
                </a:gridCol>
                <a:gridCol w="493714">
                  <a:extLst>
                    <a:ext uri="{9D8B030D-6E8A-4147-A177-3AD203B41FA5}">
                      <a16:colId xmlns:a16="http://schemas.microsoft.com/office/drawing/2014/main" val="1572953593"/>
                    </a:ext>
                  </a:extLst>
                </a:gridCol>
                <a:gridCol w="474869">
                  <a:extLst>
                    <a:ext uri="{9D8B030D-6E8A-4147-A177-3AD203B41FA5}">
                      <a16:colId xmlns:a16="http://schemas.microsoft.com/office/drawing/2014/main" val="2906639029"/>
                    </a:ext>
                  </a:extLst>
                </a:gridCol>
                <a:gridCol w="474869">
                  <a:extLst>
                    <a:ext uri="{9D8B030D-6E8A-4147-A177-3AD203B41FA5}">
                      <a16:colId xmlns:a16="http://schemas.microsoft.com/office/drawing/2014/main" val="4218125968"/>
                    </a:ext>
                  </a:extLst>
                </a:gridCol>
                <a:gridCol w="434166">
                  <a:extLst>
                    <a:ext uri="{9D8B030D-6E8A-4147-A177-3AD203B41FA5}">
                      <a16:colId xmlns:a16="http://schemas.microsoft.com/office/drawing/2014/main" val="3261298006"/>
                    </a:ext>
                  </a:extLst>
                </a:gridCol>
                <a:gridCol w="474869">
                  <a:extLst>
                    <a:ext uri="{9D8B030D-6E8A-4147-A177-3AD203B41FA5}">
                      <a16:colId xmlns:a16="http://schemas.microsoft.com/office/drawing/2014/main" val="2697717061"/>
                    </a:ext>
                  </a:extLst>
                </a:gridCol>
                <a:gridCol w="474869">
                  <a:extLst>
                    <a:ext uri="{9D8B030D-6E8A-4147-A177-3AD203B41FA5}">
                      <a16:colId xmlns:a16="http://schemas.microsoft.com/office/drawing/2014/main" val="3613047345"/>
                    </a:ext>
                  </a:extLst>
                </a:gridCol>
                <a:gridCol w="454517">
                  <a:extLst>
                    <a:ext uri="{9D8B030D-6E8A-4147-A177-3AD203B41FA5}">
                      <a16:colId xmlns:a16="http://schemas.microsoft.com/office/drawing/2014/main" val="111264397"/>
                    </a:ext>
                  </a:extLst>
                </a:gridCol>
                <a:gridCol w="464317">
                  <a:extLst>
                    <a:ext uri="{9D8B030D-6E8A-4147-A177-3AD203B41FA5}">
                      <a16:colId xmlns:a16="http://schemas.microsoft.com/office/drawing/2014/main" val="4010631601"/>
                    </a:ext>
                  </a:extLst>
                </a:gridCol>
                <a:gridCol w="464317">
                  <a:extLst>
                    <a:ext uri="{9D8B030D-6E8A-4147-A177-3AD203B41FA5}">
                      <a16:colId xmlns:a16="http://schemas.microsoft.com/office/drawing/2014/main" val="921318612"/>
                    </a:ext>
                  </a:extLst>
                </a:gridCol>
                <a:gridCol w="464317">
                  <a:extLst>
                    <a:ext uri="{9D8B030D-6E8A-4147-A177-3AD203B41FA5}">
                      <a16:colId xmlns:a16="http://schemas.microsoft.com/office/drawing/2014/main" val="1514997918"/>
                    </a:ext>
                  </a:extLst>
                </a:gridCol>
                <a:gridCol w="467333">
                  <a:extLst>
                    <a:ext uri="{9D8B030D-6E8A-4147-A177-3AD203B41FA5}">
                      <a16:colId xmlns:a16="http://schemas.microsoft.com/office/drawing/2014/main" val="429891635"/>
                    </a:ext>
                  </a:extLst>
                </a:gridCol>
                <a:gridCol w="467333">
                  <a:extLst>
                    <a:ext uri="{9D8B030D-6E8A-4147-A177-3AD203B41FA5}">
                      <a16:colId xmlns:a16="http://schemas.microsoft.com/office/drawing/2014/main" val="349692418"/>
                    </a:ext>
                  </a:extLst>
                </a:gridCol>
                <a:gridCol w="464317">
                  <a:extLst>
                    <a:ext uri="{9D8B030D-6E8A-4147-A177-3AD203B41FA5}">
                      <a16:colId xmlns:a16="http://schemas.microsoft.com/office/drawing/2014/main" val="2897981639"/>
                    </a:ext>
                  </a:extLst>
                </a:gridCol>
              </a:tblGrid>
              <a:tr h="288677">
                <a:tc rowSpan="2">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Tasks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gridSpan="7">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6">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11618893"/>
                  </a:ext>
                </a:extLst>
              </a:tr>
              <a:tr h="574062">
                <a:tc vMerge="1">
                  <a:txBody>
                    <a:bodyPr/>
                    <a:lstStyle/>
                    <a:p>
                      <a:endParaRPr lang="en-GB"/>
                    </a:p>
                  </a:txBody>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July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Oct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Nov</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extLst>
                  <a:ext uri="{0D108BD9-81ED-4DB2-BD59-A6C34878D82A}">
                    <a16:rowId xmlns:a16="http://schemas.microsoft.com/office/drawing/2014/main" val="3795256273"/>
                  </a:ext>
                </a:extLst>
              </a:tr>
              <a:tr h="574062">
                <a:tc>
                  <a:txBody>
                    <a:bodyPr/>
                    <a:lstStyle/>
                    <a:p>
                      <a:pPr marL="0" marR="0" algn="l">
                        <a:lnSpc>
                          <a:spcPct val="150000"/>
                        </a:lnSpc>
                        <a:spcBef>
                          <a:spcPts val="0"/>
                        </a:spcBef>
                        <a:spcAft>
                          <a:spcPts val="0"/>
                        </a:spcAft>
                        <a:tabLst>
                          <a:tab pos="2914650" algn="l"/>
                        </a:tabLs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Deciding a topic and Reading Research papers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97713315"/>
                  </a:ext>
                </a:extLst>
              </a:tr>
              <a:tr h="877288">
                <a:tc>
                  <a:txBody>
                    <a:bodyPr/>
                    <a:lstStyle/>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preliminary discussions with one of the supervisors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41430934"/>
                  </a:ext>
                </a:extLst>
              </a:tr>
              <a:tr h="574062">
                <a:tc>
                  <a:txBody>
                    <a:bodyPr/>
                    <a:lstStyle/>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planning</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80036064"/>
                  </a:ext>
                </a:extLst>
              </a:tr>
              <a:tr h="574062">
                <a:tc>
                  <a:txBody>
                    <a:bodyPr/>
                    <a:lstStyle/>
                    <a:p>
                      <a:pPr marL="0" marR="0" algn="l">
                        <a:lnSpc>
                          <a:spcPct val="150000"/>
                        </a:lnSpc>
                        <a:spcBef>
                          <a:spcPts val="0"/>
                        </a:spcBef>
                        <a:spcAft>
                          <a:spcPts val="0"/>
                        </a:spcAft>
                        <a:tabLst>
                          <a:tab pos="2914650" algn="l"/>
                        </a:tabLs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Preparing the project proposal and submission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21578994"/>
                  </a:ext>
                </a:extLst>
              </a:tr>
            </a:tbl>
          </a:graphicData>
        </a:graphic>
      </p:graphicFrame>
    </p:spTree>
    <p:extLst>
      <p:ext uri="{BB962C8B-B14F-4D97-AF65-F5344CB8AC3E}">
        <p14:creationId xmlns:p14="http://schemas.microsoft.com/office/powerpoint/2010/main" val="3280090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4BD407F-1FC5-E674-7D8C-94A978988216}"/>
              </a:ext>
            </a:extLst>
          </p:cNvPr>
          <p:cNvGraphicFramePr>
            <a:graphicFrameLocks noGrp="1"/>
          </p:cNvGraphicFramePr>
          <p:nvPr>
            <p:extLst>
              <p:ext uri="{D42A27DB-BD31-4B8C-83A1-F6EECF244321}">
                <p14:modId xmlns:p14="http://schemas.microsoft.com/office/powerpoint/2010/main" val="984105096"/>
              </p:ext>
            </p:extLst>
          </p:nvPr>
        </p:nvGraphicFramePr>
        <p:xfrm>
          <a:off x="1008990" y="823593"/>
          <a:ext cx="7525411" cy="3969120"/>
        </p:xfrm>
        <a:graphic>
          <a:graphicData uri="http://schemas.openxmlformats.org/drawingml/2006/table">
            <a:tbl>
              <a:tblPr firstRow="1" firstCol="1" bandRow="1"/>
              <a:tblGrid>
                <a:gridCol w="1875995">
                  <a:extLst>
                    <a:ext uri="{9D8B030D-6E8A-4147-A177-3AD203B41FA5}">
                      <a16:colId xmlns:a16="http://schemas.microsoft.com/office/drawing/2014/main" val="3238133450"/>
                    </a:ext>
                  </a:extLst>
                </a:gridCol>
                <a:gridCol w="467927">
                  <a:extLst>
                    <a:ext uri="{9D8B030D-6E8A-4147-A177-3AD203B41FA5}">
                      <a16:colId xmlns:a16="http://schemas.microsoft.com/office/drawing/2014/main" val="3408706419"/>
                    </a:ext>
                  </a:extLst>
                </a:gridCol>
                <a:gridCol w="440780">
                  <a:extLst>
                    <a:ext uri="{9D8B030D-6E8A-4147-A177-3AD203B41FA5}">
                      <a16:colId xmlns:a16="http://schemas.microsoft.com/office/drawing/2014/main" val="714292523"/>
                    </a:ext>
                  </a:extLst>
                </a:gridCol>
                <a:gridCol w="450067">
                  <a:extLst>
                    <a:ext uri="{9D8B030D-6E8A-4147-A177-3AD203B41FA5}">
                      <a16:colId xmlns:a16="http://schemas.microsoft.com/office/drawing/2014/main" val="30635054"/>
                    </a:ext>
                  </a:extLst>
                </a:gridCol>
                <a:gridCol w="411490">
                  <a:extLst>
                    <a:ext uri="{9D8B030D-6E8A-4147-A177-3AD203B41FA5}">
                      <a16:colId xmlns:a16="http://schemas.microsoft.com/office/drawing/2014/main" val="3029507065"/>
                    </a:ext>
                  </a:extLst>
                </a:gridCol>
                <a:gridCol w="410062">
                  <a:extLst>
                    <a:ext uri="{9D8B030D-6E8A-4147-A177-3AD203B41FA5}">
                      <a16:colId xmlns:a16="http://schemas.microsoft.com/office/drawing/2014/main" val="3340653545"/>
                    </a:ext>
                  </a:extLst>
                </a:gridCol>
                <a:gridCol w="450067">
                  <a:extLst>
                    <a:ext uri="{9D8B030D-6E8A-4147-A177-3AD203B41FA5}">
                      <a16:colId xmlns:a16="http://schemas.microsoft.com/office/drawing/2014/main" val="2518555471"/>
                    </a:ext>
                  </a:extLst>
                </a:gridCol>
                <a:gridCol w="430779">
                  <a:extLst>
                    <a:ext uri="{9D8B030D-6E8A-4147-A177-3AD203B41FA5}">
                      <a16:colId xmlns:a16="http://schemas.microsoft.com/office/drawing/2014/main" val="4102615603"/>
                    </a:ext>
                  </a:extLst>
                </a:gridCol>
                <a:gridCol w="407918">
                  <a:extLst>
                    <a:ext uri="{9D8B030D-6E8A-4147-A177-3AD203B41FA5}">
                      <a16:colId xmlns:a16="http://schemas.microsoft.com/office/drawing/2014/main" val="888613610"/>
                    </a:ext>
                  </a:extLst>
                </a:gridCol>
                <a:gridCol w="440066">
                  <a:extLst>
                    <a:ext uri="{9D8B030D-6E8A-4147-A177-3AD203B41FA5}">
                      <a16:colId xmlns:a16="http://schemas.microsoft.com/office/drawing/2014/main" val="25505424"/>
                    </a:ext>
                  </a:extLst>
                </a:gridCol>
                <a:gridCol w="417205">
                  <a:extLst>
                    <a:ext uri="{9D8B030D-6E8A-4147-A177-3AD203B41FA5}">
                      <a16:colId xmlns:a16="http://schemas.microsoft.com/office/drawing/2014/main" val="3541995354"/>
                    </a:ext>
                  </a:extLst>
                </a:gridCol>
                <a:gridCol w="440066">
                  <a:extLst>
                    <a:ext uri="{9D8B030D-6E8A-4147-A177-3AD203B41FA5}">
                      <a16:colId xmlns:a16="http://schemas.microsoft.com/office/drawing/2014/main" val="1885259349"/>
                    </a:ext>
                  </a:extLst>
                </a:gridCol>
                <a:gridCol w="442923">
                  <a:extLst>
                    <a:ext uri="{9D8B030D-6E8A-4147-A177-3AD203B41FA5}">
                      <a16:colId xmlns:a16="http://schemas.microsoft.com/office/drawing/2014/main" val="2655812297"/>
                    </a:ext>
                  </a:extLst>
                </a:gridCol>
                <a:gridCol w="440066">
                  <a:extLst>
                    <a:ext uri="{9D8B030D-6E8A-4147-A177-3AD203B41FA5}">
                      <a16:colId xmlns:a16="http://schemas.microsoft.com/office/drawing/2014/main" val="3606646006"/>
                    </a:ext>
                  </a:extLst>
                </a:gridCol>
              </a:tblGrid>
              <a:tr h="607995">
                <a:tc>
                  <a:txBody>
                    <a:bodyPr/>
                    <a:lstStyle/>
                    <a:p>
                      <a:pPr marL="0" marR="0" algn="l">
                        <a:lnSpc>
                          <a:spcPct val="150000"/>
                        </a:lnSpc>
                        <a:spcBef>
                          <a:spcPts val="0"/>
                        </a:spcBef>
                        <a:spcAft>
                          <a:spcPts val="0"/>
                        </a:spcAft>
                        <a:tabLst>
                          <a:tab pos="2914650" algn="l"/>
                        </a:tabLs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Preparing proposal defending presentation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730004789"/>
                  </a:ext>
                </a:extLst>
              </a:tr>
              <a:tr h="607995">
                <a:tc>
                  <a:txBody>
                    <a:bodyPr/>
                    <a:lstStyle/>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12212787"/>
                  </a:ext>
                </a:extLst>
              </a:tr>
              <a:tr h="607995">
                <a:tc>
                  <a:txBody>
                    <a:bodyPr/>
                    <a:lstStyle/>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Preprocessing and feature extraction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5307506"/>
                  </a:ext>
                </a:extLst>
              </a:tr>
              <a:tr h="607995">
                <a:tc>
                  <a:txBody>
                    <a:bodyPr/>
                    <a:lstStyle/>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Training and testing the model</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176418414"/>
                  </a:ext>
                </a:extLst>
              </a:tr>
              <a:tr h="929145">
                <a:tc>
                  <a:txBody>
                    <a:bodyPr/>
                    <a:lstStyle/>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Creating the main functionalities of the application</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670359636"/>
                  </a:ext>
                </a:extLst>
              </a:tr>
              <a:tr h="607995">
                <a:tc>
                  <a:txBody>
                    <a:bodyPr/>
                    <a:lstStyle/>
                    <a:p>
                      <a:pPr marL="0" marR="0" algn="l">
                        <a:lnSpc>
                          <a:spcPct val="150000"/>
                        </a:lnSpc>
                        <a:spcBef>
                          <a:spcPts val="0"/>
                        </a:spcBef>
                        <a:spcAft>
                          <a:spcPts val="0"/>
                        </a:spcAft>
                        <a:tabLst>
                          <a:tab pos="2914650" algn="l"/>
                        </a:tabLs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Testing the completed work</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191456028"/>
                  </a:ext>
                </a:extLst>
              </a:tr>
            </a:tbl>
          </a:graphicData>
        </a:graphic>
      </p:graphicFrame>
      <p:graphicFrame>
        <p:nvGraphicFramePr>
          <p:cNvPr id="6" name="Table 5">
            <a:extLst>
              <a:ext uri="{FF2B5EF4-FFF2-40B4-BE49-F238E27FC236}">
                <a16:creationId xmlns:a16="http://schemas.microsoft.com/office/drawing/2014/main" id="{C3B405AF-1E2B-C870-148F-3E7F4EA1B713}"/>
              </a:ext>
            </a:extLst>
          </p:cNvPr>
          <p:cNvGraphicFramePr>
            <a:graphicFrameLocks noGrp="1"/>
          </p:cNvGraphicFramePr>
          <p:nvPr>
            <p:extLst>
              <p:ext uri="{D42A27DB-BD31-4B8C-83A1-F6EECF244321}">
                <p14:modId xmlns:p14="http://schemas.microsoft.com/office/powerpoint/2010/main" val="2708157628"/>
              </p:ext>
            </p:extLst>
          </p:nvPr>
        </p:nvGraphicFramePr>
        <p:xfrm>
          <a:off x="1008991" y="325819"/>
          <a:ext cx="7525411" cy="497774"/>
        </p:xfrm>
        <a:graphic>
          <a:graphicData uri="http://schemas.openxmlformats.org/drawingml/2006/table">
            <a:tbl>
              <a:tblPr firstRow="1" firstCol="1" bandRow="1"/>
              <a:tblGrid>
                <a:gridCol w="1894998">
                  <a:extLst>
                    <a:ext uri="{9D8B030D-6E8A-4147-A177-3AD203B41FA5}">
                      <a16:colId xmlns:a16="http://schemas.microsoft.com/office/drawing/2014/main" val="3956937478"/>
                    </a:ext>
                  </a:extLst>
                </a:gridCol>
                <a:gridCol w="445245">
                  <a:extLst>
                    <a:ext uri="{9D8B030D-6E8A-4147-A177-3AD203B41FA5}">
                      <a16:colId xmlns:a16="http://schemas.microsoft.com/office/drawing/2014/main" val="2163397999"/>
                    </a:ext>
                  </a:extLst>
                </a:gridCol>
                <a:gridCol w="454626">
                  <a:extLst>
                    <a:ext uri="{9D8B030D-6E8A-4147-A177-3AD203B41FA5}">
                      <a16:colId xmlns:a16="http://schemas.microsoft.com/office/drawing/2014/main" val="3800217727"/>
                    </a:ext>
                  </a:extLst>
                </a:gridCol>
                <a:gridCol w="415658">
                  <a:extLst>
                    <a:ext uri="{9D8B030D-6E8A-4147-A177-3AD203B41FA5}">
                      <a16:colId xmlns:a16="http://schemas.microsoft.com/office/drawing/2014/main" val="3742268225"/>
                    </a:ext>
                  </a:extLst>
                </a:gridCol>
                <a:gridCol w="414215">
                  <a:extLst>
                    <a:ext uri="{9D8B030D-6E8A-4147-A177-3AD203B41FA5}">
                      <a16:colId xmlns:a16="http://schemas.microsoft.com/office/drawing/2014/main" val="2394075042"/>
                    </a:ext>
                  </a:extLst>
                </a:gridCol>
                <a:gridCol w="454626">
                  <a:extLst>
                    <a:ext uri="{9D8B030D-6E8A-4147-A177-3AD203B41FA5}">
                      <a16:colId xmlns:a16="http://schemas.microsoft.com/office/drawing/2014/main" val="4283563511"/>
                    </a:ext>
                  </a:extLst>
                </a:gridCol>
                <a:gridCol w="435142">
                  <a:extLst>
                    <a:ext uri="{9D8B030D-6E8A-4147-A177-3AD203B41FA5}">
                      <a16:colId xmlns:a16="http://schemas.microsoft.com/office/drawing/2014/main" val="1448187166"/>
                    </a:ext>
                  </a:extLst>
                </a:gridCol>
                <a:gridCol w="412049">
                  <a:extLst>
                    <a:ext uri="{9D8B030D-6E8A-4147-A177-3AD203B41FA5}">
                      <a16:colId xmlns:a16="http://schemas.microsoft.com/office/drawing/2014/main" val="561007651"/>
                    </a:ext>
                  </a:extLst>
                </a:gridCol>
                <a:gridCol w="444523">
                  <a:extLst>
                    <a:ext uri="{9D8B030D-6E8A-4147-A177-3AD203B41FA5}">
                      <a16:colId xmlns:a16="http://schemas.microsoft.com/office/drawing/2014/main" val="3401625982"/>
                    </a:ext>
                  </a:extLst>
                </a:gridCol>
                <a:gridCol w="421431">
                  <a:extLst>
                    <a:ext uri="{9D8B030D-6E8A-4147-A177-3AD203B41FA5}">
                      <a16:colId xmlns:a16="http://schemas.microsoft.com/office/drawing/2014/main" val="3150050056"/>
                    </a:ext>
                  </a:extLst>
                </a:gridCol>
                <a:gridCol w="444523">
                  <a:extLst>
                    <a:ext uri="{9D8B030D-6E8A-4147-A177-3AD203B41FA5}">
                      <a16:colId xmlns:a16="http://schemas.microsoft.com/office/drawing/2014/main" val="1560794098"/>
                    </a:ext>
                  </a:extLst>
                </a:gridCol>
                <a:gridCol w="447409">
                  <a:extLst>
                    <a:ext uri="{9D8B030D-6E8A-4147-A177-3AD203B41FA5}">
                      <a16:colId xmlns:a16="http://schemas.microsoft.com/office/drawing/2014/main" val="3192375741"/>
                    </a:ext>
                  </a:extLst>
                </a:gridCol>
                <a:gridCol w="444523">
                  <a:extLst>
                    <a:ext uri="{9D8B030D-6E8A-4147-A177-3AD203B41FA5}">
                      <a16:colId xmlns:a16="http://schemas.microsoft.com/office/drawing/2014/main" val="4091177029"/>
                    </a:ext>
                  </a:extLst>
                </a:gridCol>
                <a:gridCol w="396443">
                  <a:extLst>
                    <a:ext uri="{9D8B030D-6E8A-4147-A177-3AD203B41FA5}">
                      <a16:colId xmlns:a16="http://schemas.microsoft.com/office/drawing/2014/main" val="1667809535"/>
                    </a:ext>
                  </a:extLst>
                </a:gridCol>
              </a:tblGrid>
              <a:tr h="234844">
                <a:tc rowSpan="2">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Tasks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gridSpan="7">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6">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03806512"/>
                  </a:ext>
                </a:extLst>
              </a:tr>
              <a:tr h="262930">
                <a:tc vMerge="1">
                  <a:txBody>
                    <a:bodyPr/>
                    <a:lstStyle/>
                    <a:p>
                      <a:endParaRPr lang="en-GB"/>
                    </a:p>
                  </a:txBody>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July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Aug</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Oct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Nov</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extLst>
                  <a:ext uri="{0D108BD9-81ED-4DB2-BD59-A6C34878D82A}">
                    <a16:rowId xmlns:a16="http://schemas.microsoft.com/office/drawing/2014/main" val="1384971098"/>
                  </a:ext>
                </a:extLst>
              </a:tr>
            </a:tbl>
          </a:graphicData>
        </a:graphic>
      </p:graphicFrame>
    </p:spTree>
    <p:extLst>
      <p:ext uri="{BB962C8B-B14F-4D97-AF65-F5344CB8AC3E}">
        <p14:creationId xmlns:p14="http://schemas.microsoft.com/office/powerpoint/2010/main" val="414518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3B405AF-1E2B-C870-148F-3E7F4EA1B713}"/>
              </a:ext>
            </a:extLst>
          </p:cNvPr>
          <p:cNvGraphicFramePr>
            <a:graphicFrameLocks noGrp="1"/>
          </p:cNvGraphicFramePr>
          <p:nvPr>
            <p:extLst>
              <p:ext uri="{D42A27DB-BD31-4B8C-83A1-F6EECF244321}">
                <p14:modId xmlns:p14="http://schemas.microsoft.com/office/powerpoint/2010/main" val="4150481307"/>
              </p:ext>
            </p:extLst>
          </p:nvPr>
        </p:nvGraphicFramePr>
        <p:xfrm>
          <a:off x="587452" y="493986"/>
          <a:ext cx="7969095" cy="707980"/>
        </p:xfrm>
        <a:graphic>
          <a:graphicData uri="http://schemas.openxmlformats.org/drawingml/2006/table">
            <a:tbl>
              <a:tblPr firstRow="1" firstCol="1" bandRow="1"/>
              <a:tblGrid>
                <a:gridCol w="2006724">
                  <a:extLst>
                    <a:ext uri="{9D8B030D-6E8A-4147-A177-3AD203B41FA5}">
                      <a16:colId xmlns:a16="http://schemas.microsoft.com/office/drawing/2014/main" val="3956937478"/>
                    </a:ext>
                  </a:extLst>
                </a:gridCol>
                <a:gridCol w="471496">
                  <a:extLst>
                    <a:ext uri="{9D8B030D-6E8A-4147-A177-3AD203B41FA5}">
                      <a16:colId xmlns:a16="http://schemas.microsoft.com/office/drawing/2014/main" val="2163397999"/>
                    </a:ext>
                  </a:extLst>
                </a:gridCol>
                <a:gridCol w="481430">
                  <a:extLst>
                    <a:ext uri="{9D8B030D-6E8A-4147-A177-3AD203B41FA5}">
                      <a16:colId xmlns:a16="http://schemas.microsoft.com/office/drawing/2014/main" val="3800217727"/>
                    </a:ext>
                  </a:extLst>
                </a:gridCol>
                <a:gridCol w="440164">
                  <a:extLst>
                    <a:ext uri="{9D8B030D-6E8A-4147-A177-3AD203B41FA5}">
                      <a16:colId xmlns:a16="http://schemas.microsoft.com/office/drawing/2014/main" val="3742268225"/>
                    </a:ext>
                  </a:extLst>
                </a:gridCol>
                <a:gridCol w="438636">
                  <a:extLst>
                    <a:ext uri="{9D8B030D-6E8A-4147-A177-3AD203B41FA5}">
                      <a16:colId xmlns:a16="http://schemas.microsoft.com/office/drawing/2014/main" val="2394075042"/>
                    </a:ext>
                  </a:extLst>
                </a:gridCol>
                <a:gridCol w="481430">
                  <a:extLst>
                    <a:ext uri="{9D8B030D-6E8A-4147-A177-3AD203B41FA5}">
                      <a16:colId xmlns:a16="http://schemas.microsoft.com/office/drawing/2014/main" val="4283563511"/>
                    </a:ext>
                  </a:extLst>
                </a:gridCol>
                <a:gridCol w="460797">
                  <a:extLst>
                    <a:ext uri="{9D8B030D-6E8A-4147-A177-3AD203B41FA5}">
                      <a16:colId xmlns:a16="http://schemas.microsoft.com/office/drawing/2014/main" val="1448187166"/>
                    </a:ext>
                  </a:extLst>
                </a:gridCol>
                <a:gridCol w="436343">
                  <a:extLst>
                    <a:ext uri="{9D8B030D-6E8A-4147-A177-3AD203B41FA5}">
                      <a16:colId xmlns:a16="http://schemas.microsoft.com/office/drawing/2014/main" val="561007651"/>
                    </a:ext>
                  </a:extLst>
                </a:gridCol>
                <a:gridCol w="470731">
                  <a:extLst>
                    <a:ext uri="{9D8B030D-6E8A-4147-A177-3AD203B41FA5}">
                      <a16:colId xmlns:a16="http://schemas.microsoft.com/office/drawing/2014/main" val="3401625982"/>
                    </a:ext>
                  </a:extLst>
                </a:gridCol>
                <a:gridCol w="446278">
                  <a:extLst>
                    <a:ext uri="{9D8B030D-6E8A-4147-A177-3AD203B41FA5}">
                      <a16:colId xmlns:a16="http://schemas.microsoft.com/office/drawing/2014/main" val="3150050056"/>
                    </a:ext>
                  </a:extLst>
                </a:gridCol>
                <a:gridCol w="470731">
                  <a:extLst>
                    <a:ext uri="{9D8B030D-6E8A-4147-A177-3AD203B41FA5}">
                      <a16:colId xmlns:a16="http://schemas.microsoft.com/office/drawing/2014/main" val="1560794098"/>
                    </a:ext>
                  </a:extLst>
                </a:gridCol>
                <a:gridCol w="473787">
                  <a:extLst>
                    <a:ext uri="{9D8B030D-6E8A-4147-A177-3AD203B41FA5}">
                      <a16:colId xmlns:a16="http://schemas.microsoft.com/office/drawing/2014/main" val="3192375741"/>
                    </a:ext>
                  </a:extLst>
                </a:gridCol>
                <a:gridCol w="470731">
                  <a:extLst>
                    <a:ext uri="{9D8B030D-6E8A-4147-A177-3AD203B41FA5}">
                      <a16:colId xmlns:a16="http://schemas.microsoft.com/office/drawing/2014/main" val="4091177029"/>
                    </a:ext>
                  </a:extLst>
                </a:gridCol>
                <a:gridCol w="419817">
                  <a:extLst>
                    <a:ext uri="{9D8B030D-6E8A-4147-A177-3AD203B41FA5}">
                      <a16:colId xmlns:a16="http://schemas.microsoft.com/office/drawing/2014/main" val="1667809535"/>
                    </a:ext>
                  </a:extLst>
                </a:gridCol>
              </a:tblGrid>
              <a:tr h="334017">
                <a:tc rowSpan="2">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Tasks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gridSpan="7">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6">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03806512"/>
                  </a:ext>
                </a:extLst>
              </a:tr>
              <a:tr h="373963">
                <a:tc vMerge="1">
                  <a:txBody>
                    <a:bodyPr/>
                    <a:lstStyle/>
                    <a:p>
                      <a:endParaRPr lang="en-GB"/>
                    </a:p>
                  </a:txBody>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July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Aug</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Oct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Nov</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9E2F3"/>
                    </a:solidFill>
                  </a:tcPr>
                </a:tc>
                <a:extLst>
                  <a:ext uri="{0D108BD9-81ED-4DB2-BD59-A6C34878D82A}">
                    <a16:rowId xmlns:a16="http://schemas.microsoft.com/office/drawing/2014/main" val="1384971098"/>
                  </a:ext>
                </a:extLst>
              </a:tr>
            </a:tbl>
          </a:graphicData>
        </a:graphic>
      </p:graphicFrame>
      <p:graphicFrame>
        <p:nvGraphicFramePr>
          <p:cNvPr id="3" name="Table 2">
            <a:extLst>
              <a:ext uri="{FF2B5EF4-FFF2-40B4-BE49-F238E27FC236}">
                <a16:creationId xmlns:a16="http://schemas.microsoft.com/office/drawing/2014/main" id="{1513FBD8-AD5C-8F54-BE02-781035CF3F59}"/>
              </a:ext>
            </a:extLst>
          </p:cNvPr>
          <p:cNvGraphicFramePr>
            <a:graphicFrameLocks noGrp="1"/>
          </p:cNvGraphicFramePr>
          <p:nvPr>
            <p:extLst>
              <p:ext uri="{D42A27DB-BD31-4B8C-83A1-F6EECF244321}">
                <p14:modId xmlns:p14="http://schemas.microsoft.com/office/powerpoint/2010/main" val="803019163"/>
              </p:ext>
            </p:extLst>
          </p:nvPr>
        </p:nvGraphicFramePr>
        <p:xfrm>
          <a:off x="587452" y="1201966"/>
          <a:ext cx="7969096" cy="3335648"/>
        </p:xfrm>
        <a:graphic>
          <a:graphicData uri="http://schemas.openxmlformats.org/drawingml/2006/table">
            <a:tbl>
              <a:tblPr firstRow="1" firstCol="1" bandRow="1"/>
              <a:tblGrid>
                <a:gridCol w="1986600">
                  <a:extLst>
                    <a:ext uri="{9D8B030D-6E8A-4147-A177-3AD203B41FA5}">
                      <a16:colId xmlns:a16="http://schemas.microsoft.com/office/drawing/2014/main" val="3294146029"/>
                    </a:ext>
                  </a:extLst>
                </a:gridCol>
                <a:gridCol w="495515">
                  <a:extLst>
                    <a:ext uri="{9D8B030D-6E8A-4147-A177-3AD203B41FA5}">
                      <a16:colId xmlns:a16="http://schemas.microsoft.com/office/drawing/2014/main" val="669135873"/>
                    </a:ext>
                  </a:extLst>
                </a:gridCol>
                <a:gridCol w="466768">
                  <a:extLst>
                    <a:ext uri="{9D8B030D-6E8A-4147-A177-3AD203B41FA5}">
                      <a16:colId xmlns:a16="http://schemas.microsoft.com/office/drawing/2014/main" val="4126186621"/>
                    </a:ext>
                  </a:extLst>
                </a:gridCol>
                <a:gridCol w="476603">
                  <a:extLst>
                    <a:ext uri="{9D8B030D-6E8A-4147-A177-3AD203B41FA5}">
                      <a16:colId xmlns:a16="http://schemas.microsoft.com/office/drawing/2014/main" val="1936415791"/>
                    </a:ext>
                  </a:extLst>
                </a:gridCol>
                <a:gridCol w="435751">
                  <a:extLst>
                    <a:ext uri="{9D8B030D-6E8A-4147-A177-3AD203B41FA5}">
                      <a16:colId xmlns:a16="http://schemas.microsoft.com/office/drawing/2014/main" val="80336280"/>
                    </a:ext>
                  </a:extLst>
                </a:gridCol>
                <a:gridCol w="434238">
                  <a:extLst>
                    <a:ext uri="{9D8B030D-6E8A-4147-A177-3AD203B41FA5}">
                      <a16:colId xmlns:a16="http://schemas.microsoft.com/office/drawing/2014/main" val="2537699100"/>
                    </a:ext>
                  </a:extLst>
                </a:gridCol>
                <a:gridCol w="476603">
                  <a:extLst>
                    <a:ext uri="{9D8B030D-6E8A-4147-A177-3AD203B41FA5}">
                      <a16:colId xmlns:a16="http://schemas.microsoft.com/office/drawing/2014/main" val="494931945"/>
                    </a:ext>
                  </a:extLst>
                </a:gridCol>
                <a:gridCol w="456177">
                  <a:extLst>
                    <a:ext uri="{9D8B030D-6E8A-4147-A177-3AD203B41FA5}">
                      <a16:colId xmlns:a16="http://schemas.microsoft.com/office/drawing/2014/main" val="832198994"/>
                    </a:ext>
                  </a:extLst>
                </a:gridCol>
                <a:gridCol w="431968">
                  <a:extLst>
                    <a:ext uri="{9D8B030D-6E8A-4147-A177-3AD203B41FA5}">
                      <a16:colId xmlns:a16="http://schemas.microsoft.com/office/drawing/2014/main" val="3597840510"/>
                    </a:ext>
                  </a:extLst>
                </a:gridCol>
                <a:gridCol w="466011">
                  <a:extLst>
                    <a:ext uri="{9D8B030D-6E8A-4147-A177-3AD203B41FA5}">
                      <a16:colId xmlns:a16="http://schemas.microsoft.com/office/drawing/2014/main" val="3401870665"/>
                    </a:ext>
                  </a:extLst>
                </a:gridCol>
                <a:gridCol w="441803">
                  <a:extLst>
                    <a:ext uri="{9D8B030D-6E8A-4147-A177-3AD203B41FA5}">
                      <a16:colId xmlns:a16="http://schemas.microsoft.com/office/drawing/2014/main" val="2229385486"/>
                    </a:ext>
                  </a:extLst>
                </a:gridCol>
                <a:gridCol w="466011">
                  <a:extLst>
                    <a:ext uri="{9D8B030D-6E8A-4147-A177-3AD203B41FA5}">
                      <a16:colId xmlns:a16="http://schemas.microsoft.com/office/drawing/2014/main" val="2774318623"/>
                    </a:ext>
                  </a:extLst>
                </a:gridCol>
                <a:gridCol w="469037">
                  <a:extLst>
                    <a:ext uri="{9D8B030D-6E8A-4147-A177-3AD203B41FA5}">
                      <a16:colId xmlns:a16="http://schemas.microsoft.com/office/drawing/2014/main" val="21478798"/>
                    </a:ext>
                  </a:extLst>
                </a:gridCol>
                <a:gridCol w="466011">
                  <a:extLst>
                    <a:ext uri="{9D8B030D-6E8A-4147-A177-3AD203B41FA5}">
                      <a16:colId xmlns:a16="http://schemas.microsoft.com/office/drawing/2014/main" val="3199265121"/>
                    </a:ext>
                  </a:extLst>
                </a:gridCol>
              </a:tblGrid>
              <a:tr h="1125737">
                <a:tc>
                  <a:txBody>
                    <a:bodyPr/>
                    <a:lstStyle/>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Creating web applications and designing the user interface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24887500"/>
                  </a:ext>
                </a:extLst>
              </a:tr>
              <a:tr h="736637">
                <a:tc>
                  <a:txBody>
                    <a:bodyPr/>
                    <a:lstStyle/>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Adding some more features to the program</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628092202"/>
                  </a:ext>
                </a:extLst>
              </a:tr>
              <a:tr h="736637">
                <a:tc>
                  <a:txBody>
                    <a:bodyPr/>
                    <a:lstStyle/>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Preparing the thesis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50000"/>
                        </a:lnSpc>
                        <a:spcBef>
                          <a:spcPts val="0"/>
                        </a:spcBef>
                        <a:spcAft>
                          <a:spcPts val="0"/>
                        </a:spcAft>
                        <a:tabLst>
                          <a:tab pos="2914650" algn="l"/>
                        </a:tabLs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extLst>
                  <a:ext uri="{0D108BD9-81ED-4DB2-BD59-A6C34878D82A}">
                    <a16:rowId xmlns:a16="http://schemas.microsoft.com/office/drawing/2014/main" val="1919382854"/>
                  </a:ext>
                </a:extLst>
              </a:tr>
              <a:tr h="736637">
                <a:tc>
                  <a:txBody>
                    <a:bodyPr/>
                    <a:lstStyle/>
                    <a:p>
                      <a:pPr marL="0" marR="0" algn="l">
                        <a:lnSpc>
                          <a:spcPct val="150000"/>
                        </a:lnSpc>
                        <a:spcBef>
                          <a:spcPts val="0"/>
                        </a:spcBef>
                        <a:spcAft>
                          <a:spcPts val="0"/>
                        </a:spcAft>
                        <a:tabLst>
                          <a:tab pos="2914650" algn="l"/>
                        </a:tabLs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Complete the Web Application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2060"/>
                    </a:solidFill>
                  </a:tcPr>
                </a:tc>
                <a:tc>
                  <a:txBody>
                    <a:bodyPr/>
                    <a:lstStyle/>
                    <a:p>
                      <a:pPr marL="0" marR="0" algn="just">
                        <a:lnSpc>
                          <a:spcPct val="150000"/>
                        </a:lnSpc>
                        <a:spcBef>
                          <a:spcPts val="0"/>
                        </a:spcBef>
                        <a:spcAft>
                          <a:spcPts val="0"/>
                        </a:spcAft>
                        <a:tabLst>
                          <a:tab pos="2914650" algn="l"/>
                        </a:tabLs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just">
                        <a:lnSpc>
                          <a:spcPct val="150000"/>
                        </a:lnSpc>
                        <a:spcBef>
                          <a:spcPts val="0"/>
                        </a:spcBef>
                        <a:spcAft>
                          <a:spcPts val="0"/>
                        </a:spcAft>
                        <a:tabLst>
                          <a:tab pos="291465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82982441"/>
                  </a:ext>
                </a:extLst>
              </a:tr>
            </a:tbl>
          </a:graphicData>
        </a:graphic>
      </p:graphicFrame>
    </p:spTree>
    <p:extLst>
      <p:ext uri="{BB962C8B-B14F-4D97-AF65-F5344CB8AC3E}">
        <p14:creationId xmlns:p14="http://schemas.microsoft.com/office/powerpoint/2010/main" val="3660405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6" name="Google Shape;697;p43">
            <a:extLst>
              <a:ext uri="{FF2B5EF4-FFF2-40B4-BE49-F238E27FC236}">
                <a16:creationId xmlns:a16="http://schemas.microsoft.com/office/drawing/2014/main" id="{AA059BC3-94EE-4FFD-7D45-A2B0D706EF8D}"/>
              </a:ext>
            </a:extLst>
          </p:cNvPr>
          <p:cNvSpPr txBox="1">
            <a:spLocks/>
          </p:cNvSpPr>
          <p:nvPr/>
        </p:nvSpPr>
        <p:spPr>
          <a:xfrm>
            <a:off x="296975" y="2542447"/>
            <a:ext cx="4226201" cy="12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l"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3600" dirty="0">
                <a:solidFill>
                  <a:srgbClr val="222831"/>
                </a:solidFill>
                <a:latin typeface="Fira Sans SemiBold"/>
              </a:rPr>
              <a:t>EVALUATION</a:t>
            </a:r>
          </a:p>
        </p:txBody>
      </p:sp>
      <p:sp>
        <p:nvSpPr>
          <p:cNvPr id="7" name="Google Shape;699;p43">
            <a:extLst>
              <a:ext uri="{FF2B5EF4-FFF2-40B4-BE49-F238E27FC236}">
                <a16:creationId xmlns:a16="http://schemas.microsoft.com/office/drawing/2014/main" id="{FCD49CD1-3188-ABE1-910D-0A8BB80F9DF8}"/>
              </a:ext>
            </a:extLst>
          </p:cNvPr>
          <p:cNvSpPr txBox="1">
            <a:spLocks/>
          </p:cNvSpPr>
          <p:nvPr/>
        </p:nvSpPr>
        <p:spPr>
          <a:xfrm>
            <a:off x="243176" y="142620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l" defTabSz="914400" rtl="0" eaLnBrk="1" fontAlgn="auto" latinLnBrk="0" hangingPunct="1">
              <a:lnSpc>
                <a:spcPct val="115000"/>
              </a:lnSpc>
              <a:spcBef>
                <a:spcPts val="0"/>
              </a:spcBef>
              <a:spcAft>
                <a:spcPts val="0"/>
              </a:spcAft>
              <a:buClr>
                <a:srgbClr val="272753"/>
              </a:buClr>
              <a:buSzPts val="5500"/>
              <a:buFont typeface="Oswald"/>
              <a:buNone/>
              <a:tabLst/>
              <a:defRPr/>
            </a:pPr>
            <a:r>
              <a:rPr lang="en" dirty="0">
                <a:solidFill>
                  <a:srgbClr val="F2A365"/>
                </a:solidFill>
              </a:rPr>
              <a:t>10</a:t>
            </a:r>
            <a:endParaRPr kumimoji="0" lang="en" sz="10400" b="0" i="0" u="none" strike="noStrike" kern="0" cap="none" spc="0" normalizeH="0" baseline="0" noProof="0" dirty="0">
              <a:ln>
                <a:noFill/>
              </a:ln>
              <a:solidFill>
                <a:srgbClr val="F2A365"/>
              </a:solidFill>
              <a:effectLst/>
              <a:uLnTx/>
              <a:uFillTx/>
              <a:latin typeface="Oswald"/>
              <a:sym typeface="Oswald"/>
            </a:endParaRPr>
          </a:p>
        </p:txBody>
      </p:sp>
      <p:pic>
        <p:nvPicPr>
          <p:cNvPr id="2" name="Picture 1" descr="Chart&#10;&#10;Description automatically generated with medium confidence">
            <a:extLst>
              <a:ext uri="{FF2B5EF4-FFF2-40B4-BE49-F238E27FC236}">
                <a16:creationId xmlns:a16="http://schemas.microsoft.com/office/drawing/2014/main" id="{86BFB658-74C2-7EB4-AC68-B76C079F6EA8}"/>
              </a:ext>
            </a:extLst>
          </p:cNvPr>
          <p:cNvPicPr>
            <a:picLocks noChangeAspect="1"/>
          </p:cNvPicPr>
          <p:nvPr/>
        </p:nvPicPr>
        <p:blipFill rotWithShape="1">
          <a:blip r:embed="rId3">
            <a:extLst>
              <a:ext uri="{28A0092B-C50C-407E-A947-70E740481C1C}">
                <a14:useLocalDpi xmlns:a14="http://schemas.microsoft.com/office/drawing/2010/main" val="0"/>
              </a:ext>
            </a:extLst>
          </a:blip>
          <a:srcRect r="27186" b="31259"/>
          <a:stretch/>
        </p:blipFill>
        <p:spPr bwMode="auto">
          <a:xfrm>
            <a:off x="3490896" y="936172"/>
            <a:ext cx="5881704" cy="34705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9132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2"/>
        <p:cNvGrpSpPr/>
        <p:nvPr/>
      </p:nvGrpSpPr>
      <p:grpSpPr>
        <a:xfrm>
          <a:off x="0" y="0"/>
          <a:ext cx="0" cy="0"/>
          <a:chOff x="0" y="0"/>
          <a:chExt cx="0" cy="0"/>
        </a:xfrm>
      </p:grpSpPr>
      <p:sp>
        <p:nvSpPr>
          <p:cNvPr id="2" name="Google Shape;418;p15">
            <a:extLst>
              <a:ext uri="{FF2B5EF4-FFF2-40B4-BE49-F238E27FC236}">
                <a16:creationId xmlns:a16="http://schemas.microsoft.com/office/drawing/2014/main" id="{D083DF09-7901-AD99-9479-26BE44EBE117}"/>
              </a:ext>
            </a:extLst>
          </p:cNvPr>
          <p:cNvSpPr txBox="1"/>
          <p:nvPr/>
        </p:nvSpPr>
        <p:spPr>
          <a:xfrm>
            <a:off x="2180698" y="466300"/>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EVALUATION</a:t>
            </a:r>
          </a:p>
        </p:txBody>
      </p:sp>
      <p:sp>
        <p:nvSpPr>
          <p:cNvPr id="4" name="TextBox 3">
            <a:extLst>
              <a:ext uri="{FF2B5EF4-FFF2-40B4-BE49-F238E27FC236}">
                <a16:creationId xmlns:a16="http://schemas.microsoft.com/office/drawing/2014/main" id="{425A3CF6-4E92-1096-967D-6BB65781972C}"/>
              </a:ext>
            </a:extLst>
          </p:cNvPr>
          <p:cNvSpPr txBox="1"/>
          <p:nvPr/>
        </p:nvSpPr>
        <p:spPr>
          <a:xfrm>
            <a:off x="503940" y="1268243"/>
            <a:ext cx="6721108" cy="3539430"/>
          </a:xfrm>
          <a:prstGeom prst="rect">
            <a:avLst/>
          </a:prstGeom>
          <a:noFill/>
        </p:spPr>
        <p:txBody>
          <a:bodyPr wrap="square">
            <a:spAutoFit/>
          </a:bodyPr>
          <a:lstStyle/>
          <a:p>
            <a:r>
              <a:rPr lang="en-SG" b="1" dirty="0">
                <a:solidFill>
                  <a:srgbClr val="222831"/>
                </a:solidFill>
                <a:latin typeface="Fira Sans SemiBold"/>
              </a:rPr>
              <a:t>To evaluate the system, the first fact that has to be consider is the model accuracy. Python library provides the capability of finding the accuracy of a model as a percentage so we can get an idea about the quality of the system.</a:t>
            </a:r>
          </a:p>
          <a:p>
            <a:endParaRPr lang="en-SG" b="1" dirty="0">
              <a:solidFill>
                <a:srgbClr val="222831"/>
              </a:solidFill>
              <a:latin typeface="Fira Sans SemiBold"/>
            </a:endParaRPr>
          </a:p>
          <a:p>
            <a:r>
              <a:rPr lang="en-SG" b="1" dirty="0">
                <a:solidFill>
                  <a:srgbClr val="222831"/>
                </a:solidFill>
                <a:latin typeface="Fira Sans SemiBold"/>
              </a:rPr>
              <a:t>The second way is to use relevant data for the testing process. Since there are some audios collected from a GitHub project that included some lie and truth audios, I used them for testing and evaluation of the system. But the best option is to evaluate the system in a real-time situation in </a:t>
            </a:r>
          </a:p>
          <a:p>
            <a:r>
              <a:rPr lang="en-SG" b="1" dirty="0">
                <a:solidFill>
                  <a:srgbClr val="222831"/>
                </a:solidFill>
                <a:latin typeface="Fira Sans SemiBold"/>
              </a:rPr>
              <a:t>an insurance company.</a:t>
            </a:r>
          </a:p>
          <a:p>
            <a:endParaRPr lang="en-SG" b="1" dirty="0">
              <a:solidFill>
                <a:srgbClr val="222831"/>
              </a:solidFill>
              <a:latin typeface="Fira Sans SemiBold"/>
            </a:endParaRPr>
          </a:p>
          <a:p>
            <a:r>
              <a:rPr lang="en-SG" b="1" dirty="0">
                <a:solidFill>
                  <a:srgbClr val="222831"/>
                </a:solidFill>
                <a:latin typeface="Fira Sans SemiBold"/>
              </a:rPr>
              <a:t>In other case, if it is possible to get the data from an insurance company database which they have stored audios from solved cases we can use them and evaluate our system to find out whether it’s working properly in less time. Also, we can improve the functionalities of the system by knowing the exact requirements of the companies by working in a real-time scenario with them.</a:t>
            </a:r>
          </a:p>
        </p:txBody>
      </p:sp>
      <p:grpSp>
        <p:nvGrpSpPr>
          <p:cNvPr id="3" name="Google Shape;3832;p37">
            <a:extLst>
              <a:ext uri="{FF2B5EF4-FFF2-40B4-BE49-F238E27FC236}">
                <a16:creationId xmlns:a16="http://schemas.microsoft.com/office/drawing/2014/main" id="{16B13287-1536-DDE5-CF81-52BBFFBD4E14}"/>
              </a:ext>
            </a:extLst>
          </p:cNvPr>
          <p:cNvGrpSpPr/>
          <p:nvPr/>
        </p:nvGrpSpPr>
        <p:grpSpPr>
          <a:xfrm>
            <a:off x="6674068" y="1975944"/>
            <a:ext cx="2858813" cy="2258757"/>
            <a:chOff x="4945743" y="3391102"/>
            <a:chExt cx="991015" cy="770419"/>
          </a:xfrm>
        </p:grpSpPr>
        <p:sp>
          <p:nvSpPr>
            <p:cNvPr id="5" name="Google Shape;3833;p37">
              <a:extLst>
                <a:ext uri="{FF2B5EF4-FFF2-40B4-BE49-F238E27FC236}">
                  <a16:creationId xmlns:a16="http://schemas.microsoft.com/office/drawing/2014/main" id="{F6B4B7A7-07E3-E8A5-1158-00E76BEAB4AC}"/>
                </a:ext>
              </a:extLst>
            </p:cNvPr>
            <p:cNvSpPr/>
            <p:nvPr/>
          </p:nvSpPr>
          <p:spPr>
            <a:xfrm>
              <a:off x="5409006" y="3571344"/>
              <a:ext cx="31259" cy="73553"/>
            </a:xfrm>
            <a:custGeom>
              <a:avLst/>
              <a:gdLst/>
              <a:ahLst/>
              <a:cxnLst/>
              <a:rect l="l" t="t" r="r" b="b"/>
              <a:pathLst>
                <a:path w="983" h="2313" extrusionOk="0">
                  <a:moveTo>
                    <a:pt x="286" y="1"/>
                  </a:moveTo>
                  <a:lnTo>
                    <a:pt x="286" y="1458"/>
                  </a:lnTo>
                  <a:lnTo>
                    <a:pt x="1" y="1458"/>
                  </a:lnTo>
                  <a:lnTo>
                    <a:pt x="476" y="2313"/>
                  </a:lnTo>
                  <a:lnTo>
                    <a:pt x="982" y="1458"/>
                  </a:lnTo>
                  <a:lnTo>
                    <a:pt x="729" y="1458"/>
                  </a:lnTo>
                  <a:lnTo>
                    <a:pt x="72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34;p37">
              <a:extLst>
                <a:ext uri="{FF2B5EF4-FFF2-40B4-BE49-F238E27FC236}">
                  <a16:creationId xmlns:a16="http://schemas.microsoft.com/office/drawing/2014/main" id="{21B2DFB3-1ADE-B1EC-D25C-28B6C628D073}"/>
                </a:ext>
              </a:extLst>
            </p:cNvPr>
            <p:cNvSpPr/>
            <p:nvPr/>
          </p:nvSpPr>
          <p:spPr>
            <a:xfrm>
              <a:off x="5409006" y="3900665"/>
              <a:ext cx="31259" cy="73553"/>
            </a:xfrm>
            <a:custGeom>
              <a:avLst/>
              <a:gdLst/>
              <a:ahLst/>
              <a:cxnLst/>
              <a:rect l="l" t="t" r="r" b="b"/>
              <a:pathLst>
                <a:path w="983" h="2313" extrusionOk="0">
                  <a:moveTo>
                    <a:pt x="476" y="1"/>
                  </a:moveTo>
                  <a:lnTo>
                    <a:pt x="1" y="856"/>
                  </a:lnTo>
                  <a:lnTo>
                    <a:pt x="254" y="856"/>
                  </a:lnTo>
                  <a:lnTo>
                    <a:pt x="254" y="2312"/>
                  </a:lnTo>
                  <a:lnTo>
                    <a:pt x="697" y="2312"/>
                  </a:lnTo>
                  <a:lnTo>
                    <a:pt x="697" y="856"/>
                  </a:lnTo>
                  <a:lnTo>
                    <a:pt x="982" y="856"/>
                  </a:lnTo>
                  <a:lnTo>
                    <a:pt x="47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35;p37">
              <a:extLst>
                <a:ext uri="{FF2B5EF4-FFF2-40B4-BE49-F238E27FC236}">
                  <a16:creationId xmlns:a16="http://schemas.microsoft.com/office/drawing/2014/main" id="{E5816A10-FEFA-907C-477B-582D244C2714}"/>
                </a:ext>
              </a:extLst>
            </p:cNvPr>
            <p:cNvSpPr/>
            <p:nvPr/>
          </p:nvSpPr>
          <p:spPr>
            <a:xfrm>
              <a:off x="5331477" y="3669034"/>
              <a:ext cx="190355" cy="110823"/>
            </a:xfrm>
            <a:custGeom>
              <a:avLst/>
              <a:gdLst/>
              <a:ahLst/>
              <a:cxnLst/>
              <a:rect l="l" t="t" r="r" b="b"/>
              <a:pathLst>
                <a:path w="5986" h="3485" extrusionOk="0">
                  <a:moveTo>
                    <a:pt x="3009" y="1"/>
                  </a:moveTo>
                  <a:lnTo>
                    <a:pt x="0" y="1743"/>
                  </a:lnTo>
                  <a:lnTo>
                    <a:pt x="3009" y="3484"/>
                  </a:lnTo>
                  <a:lnTo>
                    <a:pt x="5986" y="1743"/>
                  </a:lnTo>
                  <a:lnTo>
                    <a:pt x="3009" y="1"/>
                  </a:lnTo>
                  <a:close/>
                </a:path>
              </a:pathLst>
            </a:custGeom>
            <a:solidFill>
              <a:srgbClr val="F2B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36;p37">
              <a:extLst>
                <a:ext uri="{FF2B5EF4-FFF2-40B4-BE49-F238E27FC236}">
                  <a16:creationId xmlns:a16="http://schemas.microsoft.com/office/drawing/2014/main" id="{8C4353DE-EE23-647F-5054-9AA96C5D3B70}"/>
                </a:ext>
              </a:extLst>
            </p:cNvPr>
            <p:cNvSpPr/>
            <p:nvPr/>
          </p:nvSpPr>
          <p:spPr>
            <a:xfrm>
              <a:off x="5427132" y="3724429"/>
              <a:ext cx="94700" cy="167204"/>
            </a:xfrm>
            <a:custGeom>
              <a:avLst/>
              <a:gdLst/>
              <a:ahLst/>
              <a:cxnLst/>
              <a:rect l="l" t="t" r="r" b="b"/>
              <a:pathLst>
                <a:path w="2978" h="5258" extrusionOk="0">
                  <a:moveTo>
                    <a:pt x="2978" y="1"/>
                  </a:moveTo>
                  <a:lnTo>
                    <a:pt x="1" y="1742"/>
                  </a:lnTo>
                  <a:lnTo>
                    <a:pt x="1" y="5258"/>
                  </a:lnTo>
                  <a:lnTo>
                    <a:pt x="2978" y="3516"/>
                  </a:lnTo>
                  <a:lnTo>
                    <a:pt x="2978"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37;p37">
              <a:extLst>
                <a:ext uri="{FF2B5EF4-FFF2-40B4-BE49-F238E27FC236}">
                  <a16:creationId xmlns:a16="http://schemas.microsoft.com/office/drawing/2014/main" id="{F91BCC73-9899-6264-CE34-861D835E16B7}"/>
                </a:ext>
              </a:extLst>
            </p:cNvPr>
            <p:cNvSpPr/>
            <p:nvPr/>
          </p:nvSpPr>
          <p:spPr>
            <a:xfrm>
              <a:off x="5331477" y="3724429"/>
              <a:ext cx="95686" cy="167204"/>
            </a:xfrm>
            <a:custGeom>
              <a:avLst/>
              <a:gdLst/>
              <a:ahLst/>
              <a:cxnLst/>
              <a:rect l="l" t="t" r="r" b="b"/>
              <a:pathLst>
                <a:path w="3009" h="5258" extrusionOk="0">
                  <a:moveTo>
                    <a:pt x="0" y="1"/>
                  </a:moveTo>
                  <a:lnTo>
                    <a:pt x="0" y="3516"/>
                  </a:lnTo>
                  <a:lnTo>
                    <a:pt x="3009" y="5258"/>
                  </a:lnTo>
                  <a:lnTo>
                    <a:pt x="3009" y="1742"/>
                  </a:lnTo>
                  <a:lnTo>
                    <a:pt x="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38;p37">
              <a:extLst>
                <a:ext uri="{FF2B5EF4-FFF2-40B4-BE49-F238E27FC236}">
                  <a16:creationId xmlns:a16="http://schemas.microsoft.com/office/drawing/2014/main" id="{F3CA20AE-107E-6701-A25A-21BFD7A06CF6}"/>
                </a:ext>
              </a:extLst>
            </p:cNvPr>
            <p:cNvSpPr/>
            <p:nvPr/>
          </p:nvSpPr>
          <p:spPr>
            <a:xfrm>
              <a:off x="5677907" y="3696223"/>
              <a:ext cx="246768" cy="154135"/>
            </a:xfrm>
            <a:custGeom>
              <a:avLst/>
              <a:gdLst/>
              <a:ahLst/>
              <a:cxnLst/>
              <a:rect l="l" t="t" r="r" b="b"/>
              <a:pathLst>
                <a:path w="7760" h="4847" extrusionOk="0">
                  <a:moveTo>
                    <a:pt x="222" y="1"/>
                  </a:moveTo>
                  <a:cubicBezTo>
                    <a:pt x="95" y="1"/>
                    <a:pt x="0" y="64"/>
                    <a:pt x="0" y="191"/>
                  </a:cubicBezTo>
                  <a:lnTo>
                    <a:pt x="0" y="4846"/>
                  </a:lnTo>
                  <a:lnTo>
                    <a:pt x="7759" y="4846"/>
                  </a:lnTo>
                  <a:lnTo>
                    <a:pt x="7759" y="191"/>
                  </a:lnTo>
                  <a:cubicBezTo>
                    <a:pt x="7759" y="64"/>
                    <a:pt x="7664" y="1"/>
                    <a:pt x="756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39;p37">
              <a:extLst>
                <a:ext uri="{FF2B5EF4-FFF2-40B4-BE49-F238E27FC236}">
                  <a16:creationId xmlns:a16="http://schemas.microsoft.com/office/drawing/2014/main" id="{EBF0E0BF-13BC-6112-B0E7-9864A093E1EE}"/>
                </a:ext>
              </a:extLst>
            </p:cNvPr>
            <p:cNvSpPr/>
            <p:nvPr/>
          </p:nvSpPr>
          <p:spPr>
            <a:xfrm>
              <a:off x="5689991" y="3706303"/>
              <a:ext cx="223586" cy="133973"/>
            </a:xfrm>
            <a:custGeom>
              <a:avLst/>
              <a:gdLst/>
              <a:ahLst/>
              <a:cxnLst/>
              <a:rect l="l" t="t" r="r" b="b"/>
              <a:pathLst>
                <a:path w="7031" h="4213" extrusionOk="0">
                  <a:moveTo>
                    <a:pt x="0" y="1"/>
                  </a:moveTo>
                  <a:lnTo>
                    <a:pt x="0" y="4212"/>
                  </a:lnTo>
                  <a:lnTo>
                    <a:pt x="7031" y="4212"/>
                  </a:lnTo>
                  <a:lnTo>
                    <a:pt x="7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40;p37">
              <a:extLst>
                <a:ext uri="{FF2B5EF4-FFF2-40B4-BE49-F238E27FC236}">
                  <a16:creationId xmlns:a16="http://schemas.microsoft.com/office/drawing/2014/main" id="{58E68930-E1F5-FB17-58B2-9B52A5734316}"/>
                </a:ext>
              </a:extLst>
            </p:cNvPr>
            <p:cNvSpPr/>
            <p:nvPr/>
          </p:nvSpPr>
          <p:spPr>
            <a:xfrm>
              <a:off x="5662802" y="3848290"/>
              <a:ext cx="273957" cy="17172"/>
            </a:xfrm>
            <a:custGeom>
              <a:avLst/>
              <a:gdLst/>
              <a:ahLst/>
              <a:cxnLst/>
              <a:rect l="l" t="t" r="r" b="b"/>
              <a:pathLst>
                <a:path w="8615" h="540" extrusionOk="0">
                  <a:moveTo>
                    <a:pt x="0" y="1"/>
                  </a:moveTo>
                  <a:cubicBezTo>
                    <a:pt x="0" y="286"/>
                    <a:pt x="222" y="539"/>
                    <a:pt x="539" y="539"/>
                  </a:cubicBezTo>
                  <a:lnTo>
                    <a:pt x="8076" y="539"/>
                  </a:lnTo>
                  <a:cubicBezTo>
                    <a:pt x="8393" y="539"/>
                    <a:pt x="8614" y="286"/>
                    <a:pt x="86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41;p37">
              <a:extLst>
                <a:ext uri="{FF2B5EF4-FFF2-40B4-BE49-F238E27FC236}">
                  <a16:creationId xmlns:a16="http://schemas.microsoft.com/office/drawing/2014/main" id="{840F8F08-3BCF-29FE-A89E-8E68DD4DB1C9}"/>
                </a:ext>
              </a:extLst>
            </p:cNvPr>
            <p:cNvSpPr/>
            <p:nvPr/>
          </p:nvSpPr>
          <p:spPr>
            <a:xfrm>
              <a:off x="5770540" y="3848290"/>
              <a:ext cx="54410" cy="5088"/>
            </a:xfrm>
            <a:custGeom>
              <a:avLst/>
              <a:gdLst/>
              <a:ahLst/>
              <a:cxnLst/>
              <a:rect l="l" t="t" r="r" b="b"/>
              <a:pathLst>
                <a:path w="1711" h="160" extrusionOk="0">
                  <a:moveTo>
                    <a:pt x="1" y="1"/>
                  </a:moveTo>
                  <a:cubicBezTo>
                    <a:pt x="1" y="96"/>
                    <a:pt x="33" y="159"/>
                    <a:pt x="128" y="159"/>
                  </a:cubicBezTo>
                  <a:lnTo>
                    <a:pt x="1553" y="159"/>
                  </a:lnTo>
                  <a:cubicBezTo>
                    <a:pt x="1648" y="159"/>
                    <a:pt x="1711" y="96"/>
                    <a:pt x="1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42;p37">
              <a:extLst>
                <a:ext uri="{FF2B5EF4-FFF2-40B4-BE49-F238E27FC236}">
                  <a16:creationId xmlns:a16="http://schemas.microsoft.com/office/drawing/2014/main" id="{A193D911-CD32-00D3-A90F-32668040AFFB}"/>
                </a:ext>
              </a:extLst>
            </p:cNvPr>
            <p:cNvSpPr/>
            <p:nvPr/>
          </p:nvSpPr>
          <p:spPr>
            <a:xfrm>
              <a:off x="4960848" y="3696223"/>
              <a:ext cx="246768" cy="154135"/>
            </a:xfrm>
            <a:custGeom>
              <a:avLst/>
              <a:gdLst/>
              <a:ahLst/>
              <a:cxnLst/>
              <a:rect l="l" t="t" r="r" b="b"/>
              <a:pathLst>
                <a:path w="7760" h="4847" extrusionOk="0">
                  <a:moveTo>
                    <a:pt x="223" y="1"/>
                  </a:moveTo>
                  <a:cubicBezTo>
                    <a:pt x="96" y="1"/>
                    <a:pt x="1" y="64"/>
                    <a:pt x="1" y="191"/>
                  </a:cubicBezTo>
                  <a:lnTo>
                    <a:pt x="1" y="4846"/>
                  </a:lnTo>
                  <a:lnTo>
                    <a:pt x="7760" y="4846"/>
                  </a:lnTo>
                  <a:lnTo>
                    <a:pt x="7760" y="191"/>
                  </a:lnTo>
                  <a:cubicBezTo>
                    <a:pt x="7760" y="64"/>
                    <a:pt x="7665" y="1"/>
                    <a:pt x="757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43;p37">
              <a:extLst>
                <a:ext uri="{FF2B5EF4-FFF2-40B4-BE49-F238E27FC236}">
                  <a16:creationId xmlns:a16="http://schemas.microsoft.com/office/drawing/2014/main" id="{8CDE4DF4-CEA3-7B8A-AB8A-6CB8E867E850}"/>
                </a:ext>
              </a:extLst>
            </p:cNvPr>
            <p:cNvSpPr/>
            <p:nvPr/>
          </p:nvSpPr>
          <p:spPr>
            <a:xfrm>
              <a:off x="4972932" y="3706303"/>
              <a:ext cx="222600" cy="133973"/>
            </a:xfrm>
            <a:custGeom>
              <a:avLst/>
              <a:gdLst/>
              <a:ahLst/>
              <a:cxnLst/>
              <a:rect l="l" t="t" r="r" b="b"/>
              <a:pathLst>
                <a:path w="7000" h="4213" extrusionOk="0">
                  <a:moveTo>
                    <a:pt x="1" y="1"/>
                  </a:moveTo>
                  <a:lnTo>
                    <a:pt x="1" y="4212"/>
                  </a:lnTo>
                  <a:lnTo>
                    <a:pt x="7000" y="4212"/>
                  </a:lnTo>
                  <a:lnTo>
                    <a:pt x="70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44;p37">
              <a:extLst>
                <a:ext uri="{FF2B5EF4-FFF2-40B4-BE49-F238E27FC236}">
                  <a16:creationId xmlns:a16="http://schemas.microsoft.com/office/drawing/2014/main" id="{ED86E962-C921-5136-B7A2-EF058956C91D}"/>
                </a:ext>
              </a:extLst>
            </p:cNvPr>
            <p:cNvSpPr/>
            <p:nvPr/>
          </p:nvSpPr>
          <p:spPr>
            <a:xfrm>
              <a:off x="4945743" y="3848290"/>
              <a:ext cx="273957" cy="17172"/>
            </a:xfrm>
            <a:custGeom>
              <a:avLst/>
              <a:gdLst/>
              <a:ahLst/>
              <a:cxnLst/>
              <a:rect l="l" t="t" r="r" b="b"/>
              <a:pathLst>
                <a:path w="8615" h="540" extrusionOk="0">
                  <a:moveTo>
                    <a:pt x="1" y="1"/>
                  </a:moveTo>
                  <a:cubicBezTo>
                    <a:pt x="1" y="286"/>
                    <a:pt x="223" y="539"/>
                    <a:pt x="539" y="539"/>
                  </a:cubicBezTo>
                  <a:lnTo>
                    <a:pt x="8076" y="539"/>
                  </a:lnTo>
                  <a:cubicBezTo>
                    <a:pt x="8393" y="539"/>
                    <a:pt x="8615" y="286"/>
                    <a:pt x="861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45;p37">
              <a:extLst>
                <a:ext uri="{FF2B5EF4-FFF2-40B4-BE49-F238E27FC236}">
                  <a16:creationId xmlns:a16="http://schemas.microsoft.com/office/drawing/2014/main" id="{DBEFCCB0-8676-1428-D5C2-72F1EA7D4ACC}"/>
                </a:ext>
              </a:extLst>
            </p:cNvPr>
            <p:cNvSpPr/>
            <p:nvPr/>
          </p:nvSpPr>
          <p:spPr>
            <a:xfrm>
              <a:off x="5053514" y="3848290"/>
              <a:ext cx="54410" cy="5088"/>
            </a:xfrm>
            <a:custGeom>
              <a:avLst/>
              <a:gdLst/>
              <a:ahLst/>
              <a:cxnLst/>
              <a:rect l="l" t="t" r="r" b="b"/>
              <a:pathLst>
                <a:path w="1711" h="160" extrusionOk="0">
                  <a:moveTo>
                    <a:pt x="0" y="1"/>
                  </a:moveTo>
                  <a:cubicBezTo>
                    <a:pt x="0" y="96"/>
                    <a:pt x="32" y="159"/>
                    <a:pt x="127" y="159"/>
                  </a:cubicBezTo>
                  <a:lnTo>
                    <a:pt x="1552" y="159"/>
                  </a:lnTo>
                  <a:cubicBezTo>
                    <a:pt x="1647" y="159"/>
                    <a:pt x="1711" y="96"/>
                    <a:pt x="1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46;p37">
              <a:extLst>
                <a:ext uri="{FF2B5EF4-FFF2-40B4-BE49-F238E27FC236}">
                  <a16:creationId xmlns:a16="http://schemas.microsoft.com/office/drawing/2014/main" id="{82A92CBF-EBC8-533C-9CF9-2585C1D96682}"/>
                </a:ext>
              </a:extLst>
            </p:cNvPr>
            <p:cNvSpPr/>
            <p:nvPr/>
          </p:nvSpPr>
          <p:spPr>
            <a:xfrm>
              <a:off x="5305274" y="3391102"/>
              <a:ext cx="246768" cy="154103"/>
            </a:xfrm>
            <a:custGeom>
              <a:avLst/>
              <a:gdLst/>
              <a:ahLst/>
              <a:cxnLst/>
              <a:rect l="l" t="t" r="r" b="b"/>
              <a:pathLst>
                <a:path w="7760" h="4846" extrusionOk="0">
                  <a:moveTo>
                    <a:pt x="222" y="0"/>
                  </a:moveTo>
                  <a:cubicBezTo>
                    <a:pt x="96" y="0"/>
                    <a:pt x="1" y="95"/>
                    <a:pt x="1" y="190"/>
                  </a:cubicBezTo>
                  <a:lnTo>
                    <a:pt x="1" y="4846"/>
                  </a:lnTo>
                  <a:lnTo>
                    <a:pt x="7760" y="4846"/>
                  </a:lnTo>
                  <a:lnTo>
                    <a:pt x="7760" y="190"/>
                  </a:lnTo>
                  <a:cubicBezTo>
                    <a:pt x="7760" y="95"/>
                    <a:pt x="7665" y="0"/>
                    <a:pt x="757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47;p37">
              <a:extLst>
                <a:ext uri="{FF2B5EF4-FFF2-40B4-BE49-F238E27FC236}">
                  <a16:creationId xmlns:a16="http://schemas.microsoft.com/office/drawing/2014/main" id="{2DF3C8D5-B1E3-BE4E-325C-DD0B50534142}"/>
                </a:ext>
              </a:extLst>
            </p:cNvPr>
            <p:cNvSpPr/>
            <p:nvPr/>
          </p:nvSpPr>
          <p:spPr>
            <a:xfrm>
              <a:off x="5317358" y="3402168"/>
              <a:ext cx="223618" cy="132956"/>
            </a:xfrm>
            <a:custGeom>
              <a:avLst/>
              <a:gdLst/>
              <a:ahLst/>
              <a:cxnLst/>
              <a:rect l="l" t="t" r="r" b="b"/>
              <a:pathLst>
                <a:path w="7032" h="4181" extrusionOk="0">
                  <a:moveTo>
                    <a:pt x="1" y="1"/>
                  </a:moveTo>
                  <a:lnTo>
                    <a:pt x="1" y="4181"/>
                  </a:lnTo>
                  <a:lnTo>
                    <a:pt x="7031" y="4181"/>
                  </a:lnTo>
                  <a:lnTo>
                    <a:pt x="7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48;p37">
              <a:extLst>
                <a:ext uri="{FF2B5EF4-FFF2-40B4-BE49-F238E27FC236}">
                  <a16:creationId xmlns:a16="http://schemas.microsoft.com/office/drawing/2014/main" id="{B9C7DB40-AE0D-BFB1-1777-140A4BB2A87D}"/>
                </a:ext>
              </a:extLst>
            </p:cNvPr>
            <p:cNvSpPr/>
            <p:nvPr/>
          </p:nvSpPr>
          <p:spPr>
            <a:xfrm>
              <a:off x="5290169" y="3543169"/>
              <a:ext cx="273957" cy="17140"/>
            </a:xfrm>
            <a:custGeom>
              <a:avLst/>
              <a:gdLst/>
              <a:ahLst/>
              <a:cxnLst/>
              <a:rect l="l" t="t" r="r" b="b"/>
              <a:pathLst>
                <a:path w="8615" h="539" extrusionOk="0">
                  <a:moveTo>
                    <a:pt x="1" y="0"/>
                  </a:moveTo>
                  <a:cubicBezTo>
                    <a:pt x="1" y="317"/>
                    <a:pt x="222" y="539"/>
                    <a:pt x="507" y="539"/>
                  </a:cubicBezTo>
                  <a:lnTo>
                    <a:pt x="8076" y="539"/>
                  </a:lnTo>
                  <a:cubicBezTo>
                    <a:pt x="8361" y="539"/>
                    <a:pt x="8615" y="317"/>
                    <a:pt x="861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49;p37">
              <a:extLst>
                <a:ext uri="{FF2B5EF4-FFF2-40B4-BE49-F238E27FC236}">
                  <a16:creationId xmlns:a16="http://schemas.microsoft.com/office/drawing/2014/main" id="{1039C17D-2FCA-12B7-48B2-E470F03DD0B6}"/>
                </a:ext>
              </a:extLst>
            </p:cNvPr>
            <p:cNvSpPr/>
            <p:nvPr/>
          </p:nvSpPr>
          <p:spPr>
            <a:xfrm>
              <a:off x="5397939" y="3544155"/>
              <a:ext cx="54410" cy="4070"/>
            </a:xfrm>
            <a:custGeom>
              <a:avLst/>
              <a:gdLst/>
              <a:ahLst/>
              <a:cxnLst/>
              <a:rect l="l" t="t" r="r" b="b"/>
              <a:pathLst>
                <a:path w="1711" h="128" extrusionOk="0">
                  <a:moveTo>
                    <a:pt x="0" y="1"/>
                  </a:moveTo>
                  <a:cubicBezTo>
                    <a:pt x="0" y="64"/>
                    <a:pt x="32" y="128"/>
                    <a:pt x="127" y="128"/>
                  </a:cubicBezTo>
                  <a:lnTo>
                    <a:pt x="1552" y="128"/>
                  </a:lnTo>
                  <a:cubicBezTo>
                    <a:pt x="1647" y="128"/>
                    <a:pt x="1710" y="64"/>
                    <a:pt x="1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50;p37">
              <a:extLst>
                <a:ext uri="{FF2B5EF4-FFF2-40B4-BE49-F238E27FC236}">
                  <a16:creationId xmlns:a16="http://schemas.microsoft.com/office/drawing/2014/main" id="{08CD7D90-A60C-FA4E-1E52-6507CCC1FA00}"/>
                </a:ext>
              </a:extLst>
            </p:cNvPr>
            <p:cNvSpPr/>
            <p:nvPr/>
          </p:nvSpPr>
          <p:spPr>
            <a:xfrm>
              <a:off x="5305274" y="3992313"/>
              <a:ext cx="246768" cy="154103"/>
            </a:xfrm>
            <a:custGeom>
              <a:avLst/>
              <a:gdLst/>
              <a:ahLst/>
              <a:cxnLst/>
              <a:rect l="l" t="t" r="r" b="b"/>
              <a:pathLst>
                <a:path w="7760" h="4846" extrusionOk="0">
                  <a:moveTo>
                    <a:pt x="222" y="0"/>
                  </a:moveTo>
                  <a:cubicBezTo>
                    <a:pt x="96" y="0"/>
                    <a:pt x="1" y="95"/>
                    <a:pt x="1" y="222"/>
                  </a:cubicBezTo>
                  <a:lnTo>
                    <a:pt x="1" y="4846"/>
                  </a:lnTo>
                  <a:lnTo>
                    <a:pt x="7760" y="4846"/>
                  </a:lnTo>
                  <a:lnTo>
                    <a:pt x="7760" y="222"/>
                  </a:lnTo>
                  <a:cubicBezTo>
                    <a:pt x="7760" y="95"/>
                    <a:pt x="7665" y="0"/>
                    <a:pt x="757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51;p37">
              <a:extLst>
                <a:ext uri="{FF2B5EF4-FFF2-40B4-BE49-F238E27FC236}">
                  <a16:creationId xmlns:a16="http://schemas.microsoft.com/office/drawing/2014/main" id="{9F1039EE-6567-3390-8389-C51BC5DF2638}"/>
                </a:ext>
              </a:extLst>
            </p:cNvPr>
            <p:cNvSpPr/>
            <p:nvPr/>
          </p:nvSpPr>
          <p:spPr>
            <a:xfrm>
              <a:off x="5317358" y="4003379"/>
              <a:ext cx="223618" cy="133973"/>
            </a:xfrm>
            <a:custGeom>
              <a:avLst/>
              <a:gdLst/>
              <a:ahLst/>
              <a:cxnLst/>
              <a:rect l="l" t="t" r="r" b="b"/>
              <a:pathLst>
                <a:path w="7032" h="4213" extrusionOk="0">
                  <a:moveTo>
                    <a:pt x="1" y="1"/>
                  </a:moveTo>
                  <a:lnTo>
                    <a:pt x="1" y="4213"/>
                  </a:lnTo>
                  <a:lnTo>
                    <a:pt x="7031" y="4213"/>
                  </a:lnTo>
                  <a:lnTo>
                    <a:pt x="7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52;p37">
              <a:extLst>
                <a:ext uri="{FF2B5EF4-FFF2-40B4-BE49-F238E27FC236}">
                  <a16:creationId xmlns:a16="http://schemas.microsoft.com/office/drawing/2014/main" id="{7565FCA5-1407-179B-8CDE-2EA8831B4E1A}"/>
                </a:ext>
              </a:extLst>
            </p:cNvPr>
            <p:cNvSpPr/>
            <p:nvPr/>
          </p:nvSpPr>
          <p:spPr>
            <a:xfrm>
              <a:off x="5290169" y="4145398"/>
              <a:ext cx="273957" cy="16123"/>
            </a:xfrm>
            <a:custGeom>
              <a:avLst/>
              <a:gdLst/>
              <a:ahLst/>
              <a:cxnLst/>
              <a:rect l="l" t="t" r="r" b="b"/>
              <a:pathLst>
                <a:path w="8615" h="507" extrusionOk="0">
                  <a:moveTo>
                    <a:pt x="1" y="0"/>
                  </a:moveTo>
                  <a:cubicBezTo>
                    <a:pt x="1" y="285"/>
                    <a:pt x="222" y="507"/>
                    <a:pt x="507" y="507"/>
                  </a:cubicBezTo>
                  <a:lnTo>
                    <a:pt x="8076" y="507"/>
                  </a:lnTo>
                  <a:cubicBezTo>
                    <a:pt x="8361" y="507"/>
                    <a:pt x="8615" y="285"/>
                    <a:pt x="861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53;p37">
              <a:extLst>
                <a:ext uri="{FF2B5EF4-FFF2-40B4-BE49-F238E27FC236}">
                  <a16:creationId xmlns:a16="http://schemas.microsoft.com/office/drawing/2014/main" id="{FF13E257-E2FE-CFCC-7D35-44B66684D208}"/>
                </a:ext>
              </a:extLst>
            </p:cNvPr>
            <p:cNvSpPr/>
            <p:nvPr/>
          </p:nvSpPr>
          <p:spPr>
            <a:xfrm>
              <a:off x="5397939" y="4145398"/>
              <a:ext cx="54410" cy="4039"/>
            </a:xfrm>
            <a:custGeom>
              <a:avLst/>
              <a:gdLst/>
              <a:ahLst/>
              <a:cxnLst/>
              <a:rect l="l" t="t" r="r" b="b"/>
              <a:pathLst>
                <a:path w="1711" h="127" extrusionOk="0">
                  <a:moveTo>
                    <a:pt x="0" y="0"/>
                  </a:moveTo>
                  <a:cubicBezTo>
                    <a:pt x="0" y="63"/>
                    <a:pt x="32" y="127"/>
                    <a:pt x="127" y="127"/>
                  </a:cubicBezTo>
                  <a:lnTo>
                    <a:pt x="1552" y="127"/>
                  </a:lnTo>
                  <a:cubicBezTo>
                    <a:pt x="1647" y="127"/>
                    <a:pt x="1710" y="63"/>
                    <a:pt x="1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54;p37">
              <a:extLst>
                <a:ext uri="{FF2B5EF4-FFF2-40B4-BE49-F238E27FC236}">
                  <a16:creationId xmlns:a16="http://schemas.microsoft.com/office/drawing/2014/main" id="{A9AAE45E-054F-D579-DCC4-D461A846E1C9}"/>
                </a:ext>
              </a:extLst>
            </p:cNvPr>
            <p:cNvSpPr/>
            <p:nvPr/>
          </p:nvSpPr>
          <p:spPr>
            <a:xfrm>
              <a:off x="5380799" y="3433396"/>
              <a:ext cx="104781" cy="69515"/>
            </a:xfrm>
            <a:custGeom>
              <a:avLst/>
              <a:gdLst/>
              <a:ahLst/>
              <a:cxnLst/>
              <a:rect l="l" t="t" r="r" b="b"/>
              <a:pathLst>
                <a:path w="3295" h="2186" extrusionOk="0">
                  <a:moveTo>
                    <a:pt x="3104" y="0"/>
                  </a:moveTo>
                  <a:lnTo>
                    <a:pt x="1046" y="1805"/>
                  </a:lnTo>
                  <a:lnTo>
                    <a:pt x="223" y="919"/>
                  </a:lnTo>
                  <a:lnTo>
                    <a:pt x="1" y="1140"/>
                  </a:lnTo>
                  <a:lnTo>
                    <a:pt x="1046" y="2185"/>
                  </a:lnTo>
                  <a:lnTo>
                    <a:pt x="3294" y="222"/>
                  </a:lnTo>
                  <a:lnTo>
                    <a:pt x="310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55;p37">
              <a:extLst>
                <a:ext uri="{FF2B5EF4-FFF2-40B4-BE49-F238E27FC236}">
                  <a16:creationId xmlns:a16="http://schemas.microsoft.com/office/drawing/2014/main" id="{33DC66AA-2F53-15B4-B094-D772D3404A21}"/>
                </a:ext>
              </a:extLst>
            </p:cNvPr>
            <p:cNvSpPr/>
            <p:nvPr/>
          </p:nvSpPr>
          <p:spPr>
            <a:xfrm>
              <a:off x="5749393" y="3740552"/>
              <a:ext cx="103763" cy="70532"/>
            </a:xfrm>
            <a:custGeom>
              <a:avLst/>
              <a:gdLst/>
              <a:ahLst/>
              <a:cxnLst/>
              <a:rect l="l" t="t" r="r" b="b"/>
              <a:pathLst>
                <a:path w="3263" h="2218" extrusionOk="0">
                  <a:moveTo>
                    <a:pt x="3073" y="0"/>
                  </a:moveTo>
                  <a:lnTo>
                    <a:pt x="1046" y="1805"/>
                  </a:lnTo>
                  <a:lnTo>
                    <a:pt x="191" y="950"/>
                  </a:lnTo>
                  <a:lnTo>
                    <a:pt x="1" y="1140"/>
                  </a:lnTo>
                  <a:lnTo>
                    <a:pt x="1014" y="2217"/>
                  </a:lnTo>
                  <a:lnTo>
                    <a:pt x="3263" y="222"/>
                  </a:lnTo>
                  <a:lnTo>
                    <a:pt x="307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56;p37">
              <a:extLst>
                <a:ext uri="{FF2B5EF4-FFF2-40B4-BE49-F238E27FC236}">
                  <a16:creationId xmlns:a16="http://schemas.microsoft.com/office/drawing/2014/main" id="{4BF7F06A-DC3D-3531-6E2D-2384F3E6D458}"/>
                </a:ext>
              </a:extLst>
            </p:cNvPr>
            <p:cNvSpPr/>
            <p:nvPr/>
          </p:nvSpPr>
          <p:spPr>
            <a:xfrm>
              <a:off x="5033384" y="3740552"/>
              <a:ext cx="104749" cy="70532"/>
            </a:xfrm>
            <a:custGeom>
              <a:avLst/>
              <a:gdLst/>
              <a:ahLst/>
              <a:cxnLst/>
              <a:rect l="l" t="t" r="r" b="b"/>
              <a:pathLst>
                <a:path w="3294" h="2218" extrusionOk="0">
                  <a:moveTo>
                    <a:pt x="3104" y="0"/>
                  </a:moveTo>
                  <a:lnTo>
                    <a:pt x="1045" y="1805"/>
                  </a:lnTo>
                  <a:lnTo>
                    <a:pt x="222" y="950"/>
                  </a:lnTo>
                  <a:lnTo>
                    <a:pt x="0" y="1140"/>
                  </a:lnTo>
                  <a:lnTo>
                    <a:pt x="1045" y="2217"/>
                  </a:lnTo>
                  <a:lnTo>
                    <a:pt x="3294" y="222"/>
                  </a:lnTo>
                  <a:lnTo>
                    <a:pt x="310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57;p37">
              <a:extLst>
                <a:ext uri="{FF2B5EF4-FFF2-40B4-BE49-F238E27FC236}">
                  <a16:creationId xmlns:a16="http://schemas.microsoft.com/office/drawing/2014/main" id="{BB6C622A-23AE-78FB-402B-F07139BDD1D2}"/>
                </a:ext>
              </a:extLst>
            </p:cNvPr>
            <p:cNvSpPr/>
            <p:nvPr/>
          </p:nvSpPr>
          <p:spPr>
            <a:xfrm>
              <a:off x="5379813" y="4037628"/>
              <a:ext cx="104749" cy="70532"/>
            </a:xfrm>
            <a:custGeom>
              <a:avLst/>
              <a:gdLst/>
              <a:ahLst/>
              <a:cxnLst/>
              <a:rect l="l" t="t" r="r" b="b"/>
              <a:pathLst>
                <a:path w="3294" h="2218" extrusionOk="0">
                  <a:moveTo>
                    <a:pt x="3072" y="1"/>
                  </a:moveTo>
                  <a:lnTo>
                    <a:pt x="1045" y="1806"/>
                  </a:lnTo>
                  <a:lnTo>
                    <a:pt x="222" y="919"/>
                  </a:lnTo>
                  <a:lnTo>
                    <a:pt x="0" y="1141"/>
                  </a:lnTo>
                  <a:lnTo>
                    <a:pt x="1014" y="2217"/>
                  </a:lnTo>
                  <a:lnTo>
                    <a:pt x="3294" y="222"/>
                  </a:lnTo>
                  <a:lnTo>
                    <a:pt x="3072"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58;p37">
              <a:extLst>
                <a:ext uri="{FF2B5EF4-FFF2-40B4-BE49-F238E27FC236}">
                  <a16:creationId xmlns:a16="http://schemas.microsoft.com/office/drawing/2014/main" id="{32DE4932-95B1-EF2B-C69C-BFB1B2C8CBC3}"/>
                </a:ext>
              </a:extLst>
            </p:cNvPr>
            <p:cNvSpPr/>
            <p:nvPr/>
          </p:nvSpPr>
          <p:spPr>
            <a:xfrm>
              <a:off x="5553028" y="3756643"/>
              <a:ext cx="73553" cy="31259"/>
            </a:xfrm>
            <a:custGeom>
              <a:avLst/>
              <a:gdLst/>
              <a:ahLst/>
              <a:cxnLst/>
              <a:rect l="l" t="t" r="r" b="b"/>
              <a:pathLst>
                <a:path w="2313" h="983" extrusionOk="0">
                  <a:moveTo>
                    <a:pt x="855" y="1"/>
                  </a:moveTo>
                  <a:lnTo>
                    <a:pt x="0" y="508"/>
                  </a:lnTo>
                  <a:lnTo>
                    <a:pt x="855" y="983"/>
                  </a:lnTo>
                  <a:lnTo>
                    <a:pt x="855" y="729"/>
                  </a:lnTo>
                  <a:lnTo>
                    <a:pt x="2312" y="729"/>
                  </a:lnTo>
                  <a:lnTo>
                    <a:pt x="2312" y="286"/>
                  </a:lnTo>
                  <a:lnTo>
                    <a:pt x="855" y="286"/>
                  </a:lnTo>
                  <a:lnTo>
                    <a:pt x="855"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59;p37">
              <a:extLst>
                <a:ext uri="{FF2B5EF4-FFF2-40B4-BE49-F238E27FC236}">
                  <a16:creationId xmlns:a16="http://schemas.microsoft.com/office/drawing/2014/main" id="{F708B749-C911-4ED4-7183-E01D3109E45A}"/>
                </a:ext>
              </a:extLst>
            </p:cNvPr>
            <p:cNvSpPr/>
            <p:nvPr/>
          </p:nvSpPr>
          <p:spPr>
            <a:xfrm>
              <a:off x="5222690" y="3756643"/>
              <a:ext cx="73553" cy="31259"/>
            </a:xfrm>
            <a:custGeom>
              <a:avLst/>
              <a:gdLst/>
              <a:ahLst/>
              <a:cxnLst/>
              <a:rect l="l" t="t" r="r" b="b"/>
              <a:pathLst>
                <a:path w="2313" h="983" extrusionOk="0">
                  <a:moveTo>
                    <a:pt x="1458" y="1"/>
                  </a:moveTo>
                  <a:lnTo>
                    <a:pt x="1458" y="286"/>
                  </a:lnTo>
                  <a:lnTo>
                    <a:pt x="1" y="286"/>
                  </a:lnTo>
                  <a:lnTo>
                    <a:pt x="1" y="729"/>
                  </a:lnTo>
                  <a:lnTo>
                    <a:pt x="1458" y="729"/>
                  </a:lnTo>
                  <a:lnTo>
                    <a:pt x="1458" y="983"/>
                  </a:lnTo>
                  <a:lnTo>
                    <a:pt x="2313" y="508"/>
                  </a:lnTo>
                  <a:lnTo>
                    <a:pt x="1458"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0743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9" name="Google Shape;697;p43">
            <a:extLst>
              <a:ext uri="{FF2B5EF4-FFF2-40B4-BE49-F238E27FC236}">
                <a16:creationId xmlns:a16="http://schemas.microsoft.com/office/drawing/2014/main" id="{C4530E47-ED7C-528C-DDE7-C111A45A550A}"/>
              </a:ext>
            </a:extLst>
          </p:cNvPr>
          <p:cNvSpPr txBox="1">
            <a:spLocks/>
          </p:cNvSpPr>
          <p:nvPr/>
        </p:nvSpPr>
        <p:spPr>
          <a:xfrm>
            <a:off x="2330402" y="2339809"/>
            <a:ext cx="6143752" cy="10443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r"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3600" dirty="0">
                <a:solidFill>
                  <a:srgbClr val="222831"/>
                </a:solidFill>
                <a:latin typeface="Fira Sans SemiBold"/>
              </a:rPr>
              <a:t>CONCLUSION</a:t>
            </a:r>
          </a:p>
        </p:txBody>
      </p:sp>
      <p:sp>
        <p:nvSpPr>
          <p:cNvPr id="10" name="Google Shape;699;p43">
            <a:extLst>
              <a:ext uri="{FF2B5EF4-FFF2-40B4-BE49-F238E27FC236}">
                <a16:creationId xmlns:a16="http://schemas.microsoft.com/office/drawing/2014/main" id="{87CA014F-7620-E9A8-D0D9-4A494E49C8E9}"/>
              </a:ext>
            </a:extLst>
          </p:cNvPr>
          <p:cNvSpPr txBox="1">
            <a:spLocks/>
          </p:cNvSpPr>
          <p:nvPr/>
        </p:nvSpPr>
        <p:spPr>
          <a:xfrm>
            <a:off x="6725025" y="106118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r" defTabSz="914400" rtl="0" eaLnBrk="1" fontAlgn="auto" latinLnBrk="0" hangingPunct="1">
              <a:lnSpc>
                <a:spcPct val="115000"/>
              </a:lnSpc>
              <a:spcBef>
                <a:spcPts val="0"/>
              </a:spcBef>
              <a:spcAft>
                <a:spcPts val="0"/>
              </a:spcAft>
              <a:buClr>
                <a:srgbClr val="272753"/>
              </a:buClr>
              <a:buSzPts val="5500"/>
              <a:buFont typeface="Oswald"/>
              <a:buNone/>
              <a:tabLst/>
              <a:defRPr/>
            </a:pPr>
            <a:r>
              <a:rPr lang="en" dirty="0">
                <a:solidFill>
                  <a:srgbClr val="F2A365"/>
                </a:solidFill>
              </a:rPr>
              <a:t>11</a:t>
            </a:r>
            <a:endParaRPr kumimoji="0" lang="en" sz="10400" b="0" i="0" u="none" strike="noStrike" kern="0" cap="none" spc="0" normalizeH="0" baseline="0" noProof="0" dirty="0">
              <a:ln>
                <a:noFill/>
              </a:ln>
              <a:solidFill>
                <a:srgbClr val="F2A365"/>
              </a:solidFill>
              <a:effectLst/>
              <a:uLnTx/>
              <a:uFillTx/>
              <a:latin typeface="Oswald"/>
              <a:sym typeface="Oswald"/>
            </a:endParaRPr>
          </a:p>
        </p:txBody>
      </p:sp>
      <p:grpSp>
        <p:nvGrpSpPr>
          <p:cNvPr id="11" name="Google Shape;221;p14">
            <a:extLst>
              <a:ext uri="{FF2B5EF4-FFF2-40B4-BE49-F238E27FC236}">
                <a16:creationId xmlns:a16="http://schemas.microsoft.com/office/drawing/2014/main" id="{B4A39048-5DFD-C4C9-9FFE-6B53C5F9B4BD}"/>
              </a:ext>
            </a:extLst>
          </p:cNvPr>
          <p:cNvGrpSpPr/>
          <p:nvPr/>
        </p:nvGrpSpPr>
        <p:grpSpPr>
          <a:xfrm>
            <a:off x="667844" y="1414970"/>
            <a:ext cx="3502263" cy="2951424"/>
            <a:chOff x="2820853" y="1403508"/>
            <a:chExt cx="3502263" cy="2951424"/>
          </a:xfrm>
        </p:grpSpPr>
        <p:sp>
          <p:nvSpPr>
            <p:cNvPr id="288" name="Google Shape;222;p14">
              <a:extLst>
                <a:ext uri="{FF2B5EF4-FFF2-40B4-BE49-F238E27FC236}">
                  <a16:creationId xmlns:a16="http://schemas.microsoft.com/office/drawing/2014/main" id="{D13D66A6-7C78-8772-7F94-2B3242F4EC0E}"/>
                </a:ext>
              </a:extLst>
            </p:cNvPr>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23;p14">
              <a:extLst>
                <a:ext uri="{FF2B5EF4-FFF2-40B4-BE49-F238E27FC236}">
                  <a16:creationId xmlns:a16="http://schemas.microsoft.com/office/drawing/2014/main" id="{BA74A3A3-D8AF-95FE-C4B1-F6C5C901A1F8}"/>
                </a:ext>
              </a:extLst>
            </p:cNvPr>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24;p14">
              <a:extLst>
                <a:ext uri="{FF2B5EF4-FFF2-40B4-BE49-F238E27FC236}">
                  <a16:creationId xmlns:a16="http://schemas.microsoft.com/office/drawing/2014/main" id="{6840169A-B065-C809-A48B-FFF9D347236E}"/>
                </a:ext>
              </a:extLst>
            </p:cNvPr>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25;p14">
              <a:extLst>
                <a:ext uri="{FF2B5EF4-FFF2-40B4-BE49-F238E27FC236}">
                  <a16:creationId xmlns:a16="http://schemas.microsoft.com/office/drawing/2014/main" id="{ED3B64B2-F566-DC00-09E4-8F4160D2E721}"/>
                </a:ext>
              </a:extLst>
            </p:cNvPr>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26;p14">
              <a:extLst>
                <a:ext uri="{FF2B5EF4-FFF2-40B4-BE49-F238E27FC236}">
                  <a16:creationId xmlns:a16="http://schemas.microsoft.com/office/drawing/2014/main" id="{B3844B19-C838-6709-DE36-3EA1D2B21149}"/>
                </a:ext>
              </a:extLst>
            </p:cNvPr>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27;p14">
              <a:extLst>
                <a:ext uri="{FF2B5EF4-FFF2-40B4-BE49-F238E27FC236}">
                  <a16:creationId xmlns:a16="http://schemas.microsoft.com/office/drawing/2014/main" id="{2417D89F-F90B-8DE7-457D-765F1FC53748}"/>
                </a:ext>
              </a:extLst>
            </p:cNvPr>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28;p14">
              <a:extLst>
                <a:ext uri="{FF2B5EF4-FFF2-40B4-BE49-F238E27FC236}">
                  <a16:creationId xmlns:a16="http://schemas.microsoft.com/office/drawing/2014/main" id="{BBC56F0C-4517-4CC8-B8C5-5A4630088FE6}"/>
                </a:ext>
              </a:extLst>
            </p:cNvPr>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29;p14">
              <a:extLst>
                <a:ext uri="{FF2B5EF4-FFF2-40B4-BE49-F238E27FC236}">
                  <a16:creationId xmlns:a16="http://schemas.microsoft.com/office/drawing/2014/main" id="{69C45931-A30A-1E94-53A3-EE40E6AC3802}"/>
                </a:ext>
              </a:extLst>
            </p:cNvPr>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30;p14">
              <a:extLst>
                <a:ext uri="{FF2B5EF4-FFF2-40B4-BE49-F238E27FC236}">
                  <a16:creationId xmlns:a16="http://schemas.microsoft.com/office/drawing/2014/main" id="{FA24978F-03AF-2D9A-B0B0-D21FE4CD0407}"/>
                </a:ext>
              </a:extLst>
            </p:cNvPr>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31;p14">
              <a:extLst>
                <a:ext uri="{FF2B5EF4-FFF2-40B4-BE49-F238E27FC236}">
                  <a16:creationId xmlns:a16="http://schemas.microsoft.com/office/drawing/2014/main" id="{3CC15922-DF70-D488-7A2C-3FBA6BD166AE}"/>
                </a:ext>
              </a:extLst>
            </p:cNvPr>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32;p14">
              <a:extLst>
                <a:ext uri="{FF2B5EF4-FFF2-40B4-BE49-F238E27FC236}">
                  <a16:creationId xmlns:a16="http://schemas.microsoft.com/office/drawing/2014/main" id="{2283B934-8CE4-47D3-F573-EA0D5ED240D8}"/>
                </a:ext>
              </a:extLst>
            </p:cNvPr>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33;p14">
              <a:extLst>
                <a:ext uri="{FF2B5EF4-FFF2-40B4-BE49-F238E27FC236}">
                  <a16:creationId xmlns:a16="http://schemas.microsoft.com/office/drawing/2014/main" id="{14A8B499-E938-7A79-E593-74667A64FE31}"/>
                </a:ext>
              </a:extLst>
            </p:cNvPr>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34;p14">
              <a:extLst>
                <a:ext uri="{FF2B5EF4-FFF2-40B4-BE49-F238E27FC236}">
                  <a16:creationId xmlns:a16="http://schemas.microsoft.com/office/drawing/2014/main" id="{68C53210-DA93-5DCB-020C-DB18AAA7D4FE}"/>
                </a:ext>
              </a:extLst>
            </p:cNvPr>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35;p14">
              <a:extLst>
                <a:ext uri="{FF2B5EF4-FFF2-40B4-BE49-F238E27FC236}">
                  <a16:creationId xmlns:a16="http://schemas.microsoft.com/office/drawing/2014/main" id="{5B6B584E-EB23-9965-A359-D66FB373EACA}"/>
                </a:ext>
              </a:extLst>
            </p:cNvPr>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36;p14">
              <a:extLst>
                <a:ext uri="{FF2B5EF4-FFF2-40B4-BE49-F238E27FC236}">
                  <a16:creationId xmlns:a16="http://schemas.microsoft.com/office/drawing/2014/main" id="{289FB35B-A3EE-A501-4342-23101BCC8F40}"/>
                </a:ext>
              </a:extLst>
            </p:cNvPr>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37;p14">
              <a:extLst>
                <a:ext uri="{FF2B5EF4-FFF2-40B4-BE49-F238E27FC236}">
                  <a16:creationId xmlns:a16="http://schemas.microsoft.com/office/drawing/2014/main" id="{7C4CC8B0-D2A7-AEDB-5136-365B3A989A08}"/>
                </a:ext>
              </a:extLst>
            </p:cNvPr>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38;p14">
              <a:extLst>
                <a:ext uri="{FF2B5EF4-FFF2-40B4-BE49-F238E27FC236}">
                  <a16:creationId xmlns:a16="http://schemas.microsoft.com/office/drawing/2014/main" id="{0C98EC48-D9D6-20ED-B165-0B3618BBF6AC}"/>
                </a:ext>
              </a:extLst>
            </p:cNvPr>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39;p14">
              <a:extLst>
                <a:ext uri="{FF2B5EF4-FFF2-40B4-BE49-F238E27FC236}">
                  <a16:creationId xmlns:a16="http://schemas.microsoft.com/office/drawing/2014/main" id="{6536383A-ED95-A373-6645-B19D37813DDC}"/>
                </a:ext>
              </a:extLst>
            </p:cNvPr>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40;p14">
              <a:extLst>
                <a:ext uri="{FF2B5EF4-FFF2-40B4-BE49-F238E27FC236}">
                  <a16:creationId xmlns:a16="http://schemas.microsoft.com/office/drawing/2014/main" id="{2DCE8E5F-7782-3B46-1316-F38C25A06FEF}"/>
                </a:ext>
              </a:extLst>
            </p:cNvPr>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41;p14">
              <a:extLst>
                <a:ext uri="{FF2B5EF4-FFF2-40B4-BE49-F238E27FC236}">
                  <a16:creationId xmlns:a16="http://schemas.microsoft.com/office/drawing/2014/main" id="{8C3FB271-F985-B300-32DD-F9699FE606BB}"/>
                </a:ext>
              </a:extLst>
            </p:cNvPr>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42;p14">
              <a:extLst>
                <a:ext uri="{FF2B5EF4-FFF2-40B4-BE49-F238E27FC236}">
                  <a16:creationId xmlns:a16="http://schemas.microsoft.com/office/drawing/2014/main" id="{9199B925-41D8-A09B-847E-48F8A2FC883B}"/>
                </a:ext>
              </a:extLst>
            </p:cNvPr>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43;p14">
              <a:extLst>
                <a:ext uri="{FF2B5EF4-FFF2-40B4-BE49-F238E27FC236}">
                  <a16:creationId xmlns:a16="http://schemas.microsoft.com/office/drawing/2014/main" id="{29A50A95-85A2-A726-3D53-A2A08F6D29AD}"/>
                </a:ext>
              </a:extLst>
            </p:cNvPr>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44;p14">
              <a:extLst>
                <a:ext uri="{FF2B5EF4-FFF2-40B4-BE49-F238E27FC236}">
                  <a16:creationId xmlns:a16="http://schemas.microsoft.com/office/drawing/2014/main" id="{2E706215-5BA9-BFAD-F12C-5579D88BED08}"/>
                </a:ext>
              </a:extLst>
            </p:cNvPr>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45;p14">
              <a:extLst>
                <a:ext uri="{FF2B5EF4-FFF2-40B4-BE49-F238E27FC236}">
                  <a16:creationId xmlns:a16="http://schemas.microsoft.com/office/drawing/2014/main" id="{5F04546C-AC2E-E102-DEFB-1D141B9C96F8}"/>
                </a:ext>
              </a:extLst>
            </p:cNvPr>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46;p14">
              <a:extLst>
                <a:ext uri="{FF2B5EF4-FFF2-40B4-BE49-F238E27FC236}">
                  <a16:creationId xmlns:a16="http://schemas.microsoft.com/office/drawing/2014/main" id="{9EFD5AEB-FE13-402A-6185-3006DFB8AEA1}"/>
                </a:ext>
              </a:extLst>
            </p:cNvPr>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47;p14">
              <a:extLst>
                <a:ext uri="{FF2B5EF4-FFF2-40B4-BE49-F238E27FC236}">
                  <a16:creationId xmlns:a16="http://schemas.microsoft.com/office/drawing/2014/main" id="{228E5FA2-68A6-6219-D566-05D35AE497EF}"/>
                </a:ext>
              </a:extLst>
            </p:cNvPr>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48;p14">
              <a:extLst>
                <a:ext uri="{FF2B5EF4-FFF2-40B4-BE49-F238E27FC236}">
                  <a16:creationId xmlns:a16="http://schemas.microsoft.com/office/drawing/2014/main" id="{7D13275A-4357-A20E-25BF-9DCAA9AE6ED9}"/>
                </a:ext>
              </a:extLst>
            </p:cNvPr>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9;p14">
              <a:extLst>
                <a:ext uri="{FF2B5EF4-FFF2-40B4-BE49-F238E27FC236}">
                  <a16:creationId xmlns:a16="http://schemas.microsoft.com/office/drawing/2014/main" id="{DC511BF8-54F1-C088-491D-4F1EBED3C51F}"/>
                </a:ext>
              </a:extLst>
            </p:cNvPr>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50;p14">
              <a:extLst>
                <a:ext uri="{FF2B5EF4-FFF2-40B4-BE49-F238E27FC236}">
                  <a16:creationId xmlns:a16="http://schemas.microsoft.com/office/drawing/2014/main" id="{8F11E2B2-39AC-D8B6-DD69-11195039C310}"/>
                </a:ext>
              </a:extLst>
            </p:cNvPr>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51;p14">
              <a:extLst>
                <a:ext uri="{FF2B5EF4-FFF2-40B4-BE49-F238E27FC236}">
                  <a16:creationId xmlns:a16="http://schemas.microsoft.com/office/drawing/2014/main" id="{A3DE8D57-4BC6-8976-A5BA-2E0629B88B96}"/>
                </a:ext>
              </a:extLst>
            </p:cNvPr>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52;p14">
              <a:extLst>
                <a:ext uri="{FF2B5EF4-FFF2-40B4-BE49-F238E27FC236}">
                  <a16:creationId xmlns:a16="http://schemas.microsoft.com/office/drawing/2014/main" id="{E5583C23-23A2-3C3F-668D-3272F77AD141}"/>
                </a:ext>
              </a:extLst>
            </p:cNvPr>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53;p14">
              <a:extLst>
                <a:ext uri="{FF2B5EF4-FFF2-40B4-BE49-F238E27FC236}">
                  <a16:creationId xmlns:a16="http://schemas.microsoft.com/office/drawing/2014/main" id="{6B9F2C47-F132-826B-6664-9E96FE30EA52}"/>
                </a:ext>
              </a:extLst>
            </p:cNvPr>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54;p14">
              <a:extLst>
                <a:ext uri="{FF2B5EF4-FFF2-40B4-BE49-F238E27FC236}">
                  <a16:creationId xmlns:a16="http://schemas.microsoft.com/office/drawing/2014/main" id="{98355659-6C67-075E-BDE4-951CB46DB1FF}"/>
                </a:ext>
              </a:extLst>
            </p:cNvPr>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55;p14">
              <a:extLst>
                <a:ext uri="{FF2B5EF4-FFF2-40B4-BE49-F238E27FC236}">
                  <a16:creationId xmlns:a16="http://schemas.microsoft.com/office/drawing/2014/main" id="{C7A1C6B0-8737-C249-92B9-3A57B0746DB4}"/>
                </a:ext>
              </a:extLst>
            </p:cNvPr>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56;p14">
              <a:extLst>
                <a:ext uri="{FF2B5EF4-FFF2-40B4-BE49-F238E27FC236}">
                  <a16:creationId xmlns:a16="http://schemas.microsoft.com/office/drawing/2014/main" id="{CC7D1F26-85FC-05D9-60BD-88B3D7064FF1}"/>
                </a:ext>
              </a:extLst>
            </p:cNvPr>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57;p14">
              <a:extLst>
                <a:ext uri="{FF2B5EF4-FFF2-40B4-BE49-F238E27FC236}">
                  <a16:creationId xmlns:a16="http://schemas.microsoft.com/office/drawing/2014/main" id="{014100C0-EC65-71F8-B576-75B862F7538C}"/>
                </a:ext>
              </a:extLst>
            </p:cNvPr>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58;p14">
              <a:extLst>
                <a:ext uri="{FF2B5EF4-FFF2-40B4-BE49-F238E27FC236}">
                  <a16:creationId xmlns:a16="http://schemas.microsoft.com/office/drawing/2014/main" id="{E7ED64C6-BF2E-D37C-D813-5F9D7A749CFB}"/>
                </a:ext>
              </a:extLst>
            </p:cNvPr>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59;p14">
              <a:extLst>
                <a:ext uri="{FF2B5EF4-FFF2-40B4-BE49-F238E27FC236}">
                  <a16:creationId xmlns:a16="http://schemas.microsoft.com/office/drawing/2014/main" id="{4B77D54D-3385-67CD-E319-7856CB68D27A}"/>
                </a:ext>
              </a:extLst>
            </p:cNvPr>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60;p14">
              <a:extLst>
                <a:ext uri="{FF2B5EF4-FFF2-40B4-BE49-F238E27FC236}">
                  <a16:creationId xmlns:a16="http://schemas.microsoft.com/office/drawing/2014/main" id="{75A132D6-0D66-D096-AE40-53DBEC6E3C23}"/>
                </a:ext>
              </a:extLst>
            </p:cNvPr>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61;p14">
              <a:extLst>
                <a:ext uri="{FF2B5EF4-FFF2-40B4-BE49-F238E27FC236}">
                  <a16:creationId xmlns:a16="http://schemas.microsoft.com/office/drawing/2014/main" id="{9A4043F5-6FF0-31A3-1DBE-D970ED65F3F1}"/>
                </a:ext>
              </a:extLst>
            </p:cNvPr>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62;p14">
              <a:extLst>
                <a:ext uri="{FF2B5EF4-FFF2-40B4-BE49-F238E27FC236}">
                  <a16:creationId xmlns:a16="http://schemas.microsoft.com/office/drawing/2014/main" id="{A1EF5E2D-5F00-D289-17A3-EBDC1C4F5DC7}"/>
                </a:ext>
              </a:extLst>
            </p:cNvPr>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63;p14">
              <a:extLst>
                <a:ext uri="{FF2B5EF4-FFF2-40B4-BE49-F238E27FC236}">
                  <a16:creationId xmlns:a16="http://schemas.microsoft.com/office/drawing/2014/main" id="{3D507B78-BFFB-D38E-4B2B-62E34A150ADA}"/>
                </a:ext>
              </a:extLst>
            </p:cNvPr>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64;p14">
              <a:extLst>
                <a:ext uri="{FF2B5EF4-FFF2-40B4-BE49-F238E27FC236}">
                  <a16:creationId xmlns:a16="http://schemas.microsoft.com/office/drawing/2014/main" id="{A9B8AF9E-9761-E7E1-311B-8761F0FFFEBE}"/>
                </a:ext>
              </a:extLst>
            </p:cNvPr>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65;p14">
              <a:extLst>
                <a:ext uri="{FF2B5EF4-FFF2-40B4-BE49-F238E27FC236}">
                  <a16:creationId xmlns:a16="http://schemas.microsoft.com/office/drawing/2014/main" id="{1A250E42-6B54-0031-0125-A6A23604B315}"/>
                </a:ext>
              </a:extLst>
            </p:cNvPr>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66;p14">
              <a:extLst>
                <a:ext uri="{FF2B5EF4-FFF2-40B4-BE49-F238E27FC236}">
                  <a16:creationId xmlns:a16="http://schemas.microsoft.com/office/drawing/2014/main" id="{46F98E58-720D-5F03-1972-604BA5B78F30}"/>
                </a:ext>
              </a:extLst>
            </p:cNvPr>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67;p14">
              <a:extLst>
                <a:ext uri="{FF2B5EF4-FFF2-40B4-BE49-F238E27FC236}">
                  <a16:creationId xmlns:a16="http://schemas.microsoft.com/office/drawing/2014/main" id="{729B91B4-386B-5B1A-078D-A46A34813AC4}"/>
                </a:ext>
              </a:extLst>
            </p:cNvPr>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68;p14">
              <a:extLst>
                <a:ext uri="{FF2B5EF4-FFF2-40B4-BE49-F238E27FC236}">
                  <a16:creationId xmlns:a16="http://schemas.microsoft.com/office/drawing/2014/main" id="{EECE3526-BB1B-D991-D166-5ECD83AD55DD}"/>
                </a:ext>
              </a:extLst>
            </p:cNvPr>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69;p14">
              <a:extLst>
                <a:ext uri="{FF2B5EF4-FFF2-40B4-BE49-F238E27FC236}">
                  <a16:creationId xmlns:a16="http://schemas.microsoft.com/office/drawing/2014/main" id="{0B20E5C6-6079-860C-94DD-7340DDBB1E74}"/>
                </a:ext>
              </a:extLst>
            </p:cNvPr>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70;p14">
              <a:extLst>
                <a:ext uri="{FF2B5EF4-FFF2-40B4-BE49-F238E27FC236}">
                  <a16:creationId xmlns:a16="http://schemas.microsoft.com/office/drawing/2014/main" id="{443DC001-24C7-7B72-8A26-6450030344A2}"/>
                </a:ext>
              </a:extLst>
            </p:cNvPr>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71;p14">
              <a:extLst>
                <a:ext uri="{FF2B5EF4-FFF2-40B4-BE49-F238E27FC236}">
                  <a16:creationId xmlns:a16="http://schemas.microsoft.com/office/drawing/2014/main" id="{1A295C60-1B35-11AB-A46A-C9824FC2435C}"/>
                </a:ext>
              </a:extLst>
            </p:cNvPr>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72;p14">
              <a:extLst>
                <a:ext uri="{FF2B5EF4-FFF2-40B4-BE49-F238E27FC236}">
                  <a16:creationId xmlns:a16="http://schemas.microsoft.com/office/drawing/2014/main" id="{34815596-56F1-B46E-899B-4FB90ED45D10}"/>
                </a:ext>
              </a:extLst>
            </p:cNvPr>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73;p14">
              <a:extLst>
                <a:ext uri="{FF2B5EF4-FFF2-40B4-BE49-F238E27FC236}">
                  <a16:creationId xmlns:a16="http://schemas.microsoft.com/office/drawing/2014/main" id="{4C3F7C8F-63DB-4533-7F4D-F08DB74139D4}"/>
                </a:ext>
              </a:extLst>
            </p:cNvPr>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74;p14">
              <a:extLst>
                <a:ext uri="{FF2B5EF4-FFF2-40B4-BE49-F238E27FC236}">
                  <a16:creationId xmlns:a16="http://schemas.microsoft.com/office/drawing/2014/main" id="{ED8296E8-0206-C43F-B27D-0696A9E01120}"/>
                </a:ext>
              </a:extLst>
            </p:cNvPr>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75;p14">
              <a:extLst>
                <a:ext uri="{FF2B5EF4-FFF2-40B4-BE49-F238E27FC236}">
                  <a16:creationId xmlns:a16="http://schemas.microsoft.com/office/drawing/2014/main" id="{BEBB7665-16FB-56C2-CFEE-E8EFC0762AE9}"/>
                </a:ext>
              </a:extLst>
            </p:cNvPr>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76;p14">
              <a:extLst>
                <a:ext uri="{FF2B5EF4-FFF2-40B4-BE49-F238E27FC236}">
                  <a16:creationId xmlns:a16="http://schemas.microsoft.com/office/drawing/2014/main" id="{F713FEA0-935E-B865-9703-173E7914F1CB}"/>
                </a:ext>
              </a:extLst>
            </p:cNvPr>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77;p14">
              <a:extLst>
                <a:ext uri="{FF2B5EF4-FFF2-40B4-BE49-F238E27FC236}">
                  <a16:creationId xmlns:a16="http://schemas.microsoft.com/office/drawing/2014/main" id="{CBECFA8A-CCA9-C470-8F6E-AE1BA668B0B2}"/>
                </a:ext>
              </a:extLst>
            </p:cNvPr>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78;p14">
              <a:extLst>
                <a:ext uri="{FF2B5EF4-FFF2-40B4-BE49-F238E27FC236}">
                  <a16:creationId xmlns:a16="http://schemas.microsoft.com/office/drawing/2014/main" id="{CC05F1AC-7B39-BB0B-E15D-26473612A870}"/>
                </a:ext>
              </a:extLst>
            </p:cNvPr>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79;p14">
              <a:extLst>
                <a:ext uri="{FF2B5EF4-FFF2-40B4-BE49-F238E27FC236}">
                  <a16:creationId xmlns:a16="http://schemas.microsoft.com/office/drawing/2014/main" id="{CBA1A4A3-830D-5D3E-5863-6DF141F40A7B}"/>
                </a:ext>
              </a:extLst>
            </p:cNvPr>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80;p14">
              <a:extLst>
                <a:ext uri="{FF2B5EF4-FFF2-40B4-BE49-F238E27FC236}">
                  <a16:creationId xmlns:a16="http://schemas.microsoft.com/office/drawing/2014/main" id="{2F739982-9A4D-54DA-1128-20779594514C}"/>
                </a:ext>
              </a:extLst>
            </p:cNvPr>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81;p14">
              <a:extLst>
                <a:ext uri="{FF2B5EF4-FFF2-40B4-BE49-F238E27FC236}">
                  <a16:creationId xmlns:a16="http://schemas.microsoft.com/office/drawing/2014/main" id="{7F61B71C-522B-77D8-9056-D0B41061FB06}"/>
                </a:ext>
              </a:extLst>
            </p:cNvPr>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82;p14">
              <a:extLst>
                <a:ext uri="{FF2B5EF4-FFF2-40B4-BE49-F238E27FC236}">
                  <a16:creationId xmlns:a16="http://schemas.microsoft.com/office/drawing/2014/main" id="{4E23FC12-0B94-2B90-98A8-F478ED00CF7D}"/>
                </a:ext>
              </a:extLst>
            </p:cNvPr>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83;p14">
              <a:extLst>
                <a:ext uri="{FF2B5EF4-FFF2-40B4-BE49-F238E27FC236}">
                  <a16:creationId xmlns:a16="http://schemas.microsoft.com/office/drawing/2014/main" id="{63240EB3-44A7-0882-0594-0D279FEDD3E0}"/>
                </a:ext>
              </a:extLst>
            </p:cNvPr>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84;p14">
              <a:extLst>
                <a:ext uri="{FF2B5EF4-FFF2-40B4-BE49-F238E27FC236}">
                  <a16:creationId xmlns:a16="http://schemas.microsoft.com/office/drawing/2014/main" id="{0EA915D9-5B36-C41D-3C8E-3B703F581C75}"/>
                </a:ext>
              </a:extLst>
            </p:cNvPr>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85;p14">
              <a:extLst>
                <a:ext uri="{FF2B5EF4-FFF2-40B4-BE49-F238E27FC236}">
                  <a16:creationId xmlns:a16="http://schemas.microsoft.com/office/drawing/2014/main" id="{CBD91416-923B-66C9-9EC4-F03657162A30}"/>
                </a:ext>
              </a:extLst>
            </p:cNvPr>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86;p14">
              <a:extLst>
                <a:ext uri="{FF2B5EF4-FFF2-40B4-BE49-F238E27FC236}">
                  <a16:creationId xmlns:a16="http://schemas.microsoft.com/office/drawing/2014/main" id="{A6F645F0-F2FC-1B70-A7D1-98FABD0C77C7}"/>
                </a:ext>
              </a:extLst>
            </p:cNvPr>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87;p14">
              <a:extLst>
                <a:ext uri="{FF2B5EF4-FFF2-40B4-BE49-F238E27FC236}">
                  <a16:creationId xmlns:a16="http://schemas.microsoft.com/office/drawing/2014/main" id="{7CAD6256-C4A2-1657-4263-250E2BD985C0}"/>
                </a:ext>
              </a:extLst>
            </p:cNvPr>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88;p14">
              <a:extLst>
                <a:ext uri="{FF2B5EF4-FFF2-40B4-BE49-F238E27FC236}">
                  <a16:creationId xmlns:a16="http://schemas.microsoft.com/office/drawing/2014/main" id="{7399C3D2-B219-0C4F-FB07-62D99FA1FD34}"/>
                </a:ext>
              </a:extLst>
            </p:cNvPr>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89;p14">
              <a:extLst>
                <a:ext uri="{FF2B5EF4-FFF2-40B4-BE49-F238E27FC236}">
                  <a16:creationId xmlns:a16="http://schemas.microsoft.com/office/drawing/2014/main" id="{71F2E16A-0B6E-B44E-888E-9E9D2A96981F}"/>
                </a:ext>
              </a:extLst>
            </p:cNvPr>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90;p14">
              <a:extLst>
                <a:ext uri="{FF2B5EF4-FFF2-40B4-BE49-F238E27FC236}">
                  <a16:creationId xmlns:a16="http://schemas.microsoft.com/office/drawing/2014/main" id="{6033DD07-6FE8-7C95-19CB-FB17B32A141F}"/>
                </a:ext>
              </a:extLst>
            </p:cNvPr>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91;p14">
              <a:extLst>
                <a:ext uri="{FF2B5EF4-FFF2-40B4-BE49-F238E27FC236}">
                  <a16:creationId xmlns:a16="http://schemas.microsoft.com/office/drawing/2014/main" id="{4F2B3283-1F44-F9AD-F87F-0AA200164189}"/>
                </a:ext>
              </a:extLst>
            </p:cNvPr>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92;p14">
              <a:extLst>
                <a:ext uri="{FF2B5EF4-FFF2-40B4-BE49-F238E27FC236}">
                  <a16:creationId xmlns:a16="http://schemas.microsoft.com/office/drawing/2014/main" id="{97197FC5-6F49-CA55-BC2B-9F3CB81EA8C0}"/>
                </a:ext>
              </a:extLst>
            </p:cNvPr>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93;p14">
              <a:extLst>
                <a:ext uri="{FF2B5EF4-FFF2-40B4-BE49-F238E27FC236}">
                  <a16:creationId xmlns:a16="http://schemas.microsoft.com/office/drawing/2014/main" id="{5EDAE560-87C6-90A6-70E6-673647849A91}"/>
                </a:ext>
              </a:extLst>
            </p:cNvPr>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94;p14">
              <a:extLst>
                <a:ext uri="{FF2B5EF4-FFF2-40B4-BE49-F238E27FC236}">
                  <a16:creationId xmlns:a16="http://schemas.microsoft.com/office/drawing/2014/main" id="{8F818573-7BF0-CD46-83F5-3F0DE10F8600}"/>
                </a:ext>
              </a:extLst>
            </p:cNvPr>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95;p14">
              <a:extLst>
                <a:ext uri="{FF2B5EF4-FFF2-40B4-BE49-F238E27FC236}">
                  <a16:creationId xmlns:a16="http://schemas.microsoft.com/office/drawing/2014/main" id="{8DAFC2C5-DD83-5221-CB08-B90B8A818B6B}"/>
                </a:ext>
              </a:extLst>
            </p:cNvPr>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96;p14">
              <a:extLst>
                <a:ext uri="{FF2B5EF4-FFF2-40B4-BE49-F238E27FC236}">
                  <a16:creationId xmlns:a16="http://schemas.microsoft.com/office/drawing/2014/main" id="{E67B3D43-58E8-DD0A-8841-34C02ADEBD47}"/>
                </a:ext>
              </a:extLst>
            </p:cNvPr>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97;p14">
              <a:extLst>
                <a:ext uri="{FF2B5EF4-FFF2-40B4-BE49-F238E27FC236}">
                  <a16:creationId xmlns:a16="http://schemas.microsoft.com/office/drawing/2014/main" id="{47E77116-1FC6-A3F5-B66A-E646E09B92C3}"/>
                </a:ext>
              </a:extLst>
            </p:cNvPr>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98;p14">
              <a:extLst>
                <a:ext uri="{FF2B5EF4-FFF2-40B4-BE49-F238E27FC236}">
                  <a16:creationId xmlns:a16="http://schemas.microsoft.com/office/drawing/2014/main" id="{0A85F84B-35BF-61EF-2674-A9CDCAE7B74A}"/>
                </a:ext>
              </a:extLst>
            </p:cNvPr>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99;p14">
              <a:extLst>
                <a:ext uri="{FF2B5EF4-FFF2-40B4-BE49-F238E27FC236}">
                  <a16:creationId xmlns:a16="http://schemas.microsoft.com/office/drawing/2014/main" id="{46D79D1C-2448-CE11-E138-26D88DE8BA65}"/>
                </a:ext>
              </a:extLst>
            </p:cNvPr>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00;p14">
              <a:extLst>
                <a:ext uri="{FF2B5EF4-FFF2-40B4-BE49-F238E27FC236}">
                  <a16:creationId xmlns:a16="http://schemas.microsoft.com/office/drawing/2014/main" id="{EF1DB81C-EF6C-F2E7-C1B2-F4640DF530EE}"/>
                </a:ext>
              </a:extLst>
            </p:cNvPr>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01;p14">
              <a:extLst>
                <a:ext uri="{FF2B5EF4-FFF2-40B4-BE49-F238E27FC236}">
                  <a16:creationId xmlns:a16="http://schemas.microsoft.com/office/drawing/2014/main" id="{459003D3-36F2-D1F2-BFB1-5E3ED5986A09}"/>
                </a:ext>
              </a:extLst>
            </p:cNvPr>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02;p14">
              <a:extLst>
                <a:ext uri="{FF2B5EF4-FFF2-40B4-BE49-F238E27FC236}">
                  <a16:creationId xmlns:a16="http://schemas.microsoft.com/office/drawing/2014/main" id="{599FF9B1-AAD4-DE76-CD16-42DE724CE1E9}"/>
                </a:ext>
              </a:extLst>
            </p:cNvPr>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03;p14">
              <a:extLst>
                <a:ext uri="{FF2B5EF4-FFF2-40B4-BE49-F238E27FC236}">
                  <a16:creationId xmlns:a16="http://schemas.microsoft.com/office/drawing/2014/main" id="{78B0B236-1EFC-9828-15C4-079C920F9897}"/>
                </a:ext>
              </a:extLst>
            </p:cNvPr>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04;p14">
              <a:extLst>
                <a:ext uri="{FF2B5EF4-FFF2-40B4-BE49-F238E27FC236}">
                  <a16:creationId xmlns:a16="http://schemas.microsoft.com/office/drawing/2014/main" id="{028DAABA-66E9-7FFB-E071-3173323E1BE9}"/>
                </a:ext>
              </a:extLst>
            </p:cNvPr>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05;p14">
              <a:extLst>
                <a:ext uri="{FF2B5EF4-FFF2-40B4-BE49-F238E27FC236}">
                  <a16:creationId xmlns:a16="http://schemas.microsoft.com/office/drawing/2014/main" id="{24FCE2D3-53C0-C528-5611-77485BEA3B3C}"/>
                </a:ext>
              </a:extLst>
            </p:cNvPr>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06;p14">
              <a:extLst>
                <a:ext uri="{FF2B5EF4-FFF2-40B4-BE49-F238E27FC236}">
                  <a16:creationId xmlns:a16="http://schemas.microsoft.com/office/drawing/2014/main" id="{E5295943-8462-531B-5731-0DF3FEF0C076}"/>
                </a:ext>
              </a:extLst>
            </p:cNvPr>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07;p14">
              <a:extLst>
                <a:ext uri="{FF2B5EF4-FFF2-40B4-BE49-F238E27FC236}">
                  <a16:creationId xmlns:a16="http://schemas.microsoft.com/office/drawing/2014/main" id="{8B367CEA-68B4-ADFA-7257-8FA0DC2452A6}"/>
                </a:ext>
              </a:extLst>
            </p:cNvPr>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08;p14">
              <a:extLst>
                <a:ext uri="{FF2B5EF4-FFF2-40B4-BE49-F238E27FC236}">
                  <a16:creationId xmlns:a16="http://schemas.microsoft.com/office/drawing/2014/main" id="{E9579977-308B-8ECA-3AAD-0911C6BC42EB}"/>
                </a:ext>
              </a:extLst>
            </p:cNvPr>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09;p14">
              <a:extLst>
                <a:ext uri="{FF2B5EF4-FFF2-40B4-BE49-F238E27FC236}">
                  <a16:creationId xmlns:a16="http://schemas.microsoft.com/office/drawing/2014/main" id="{F449AE60-FF1D-5CDD-09A6-16DAA2FD2A57}"/>
                </a:ext>
              </a:extLst>
            </p:cNvPr>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10;p14">
              <a:extLst>
                <a:ext uri="{FF2B5EF4-FFF2-40B4-BE49-F238E27FC236}">
                  <a16:creationId xmlns:a16="http://schemas.microsoft.com/office/drawing/2014/main" id="{BAB4105F-0119-FACA-D7EE-979B6D31A41B}"/>
                </a:ext>
              </a:extLst>
            </p:cNvPr>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11;p14">
              <a:extLst>
                <a:ext uri="{FF2B5EF4-FFF2-40B4-BE49-F238E27FC236}">
                  <a16:creationId xmlns:a16="http://schemas.microsoft.com/office/drawing/2014/main" id="{1763B8A5-D9BE-FFF5-118D-471DE66A9E08}"/>
                </a:ext>
              </a:extLst>
            </p:cNvPr>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12;p14">
              <a:extLst>
                <a:ext uri="{FF2B5EF4-FFF2-40B4-BE49-F238E27FC236}">
                  <a16:creationId xmlns:a16="http://schemas.microsoft.com/office/drawing/2014/main" id="{537E482B-E082-6E8D-93AC-71E215A0B155}"/>
                </a:ext>
              </a:extLst>
            </p:cNvPr>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82405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2503796" y="765745"/>
            <a:ext cx="2614742" cy="3753700"/>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1" name="Google Shape;1541;p18"/>
          <p:cNvSpPr txBox="1"/>
          <p:nvPr/>
        </p:nvSpPr>
        <p:spPr>
          <a:xfrm>
            <a:off x="204953" y="1334275"/>
            <a:ext cx="2228100" cy="2475000"/>
          </a:xfrm>
          <a:prstGeom prst="rect">
            <a:avLst/>
          </a:prstGeom>
          <a:noFill/>
          <a:ln>
            <a:noFill/>
          </a:ln>
        </p:spPr>
        <p:txBody>
          <a:bodyPr spcFirstLastPara="1" wrap="square" lIns="91425" tIns="91425" rIns="91425" bIns="91425" anchor="ctr" anchorCtr="0">
            <a:noAutofit/>
          </a:bodyPr>
          <a:lstStyle/>
          <a:p>
            <a:pPr algn="ctr"/>
            <a:r>
              <a:rPr lang="en-GB" sz="2800" b="1" dirty="0">
                <a:solidFill>
                  <a:srgbClr val="222831"/>
                </a:solidFill>
                <a:latin typeface="Fira Sans SemiBold"/>
                <a:sym typeface="Fira Sans Medium"/>
              </a:rPr>
              <a:t>RESEARCH PROBLEM </a:t>
            </a:r>
            <a:r>
              <a:rPr lang="en-GB" dirty="0">
                <a:solidFill>
                  <a:srgbClr val="222831"/>
                </a:solidFill>
                <a:latin typeface="Fira Sans SemiBold"/>
                <a:sym typeface="Fira Sans Medium"/>
              </a:rPr>
              <a:t>(INSURANCE SECTOR) </a:t>
            </a:r>
          </a:p>
        </p:txBody>
      </p:sp>
      <p:sp>
        <p:nvSpPr>
          <p:cNvPr id="1542" name="Google Shape;1542;p18"/>
          <p:cNvSpPr txBox="1"/>
          <p:nvPr/>
        </p:nvSpPr>
        <p:spPr>
          <a:xfrm>
            <a:off x="5325408" y="618605"/>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CCCCCC"/>
                </a:solidFill>
                <a:latin typeface="Fira Sans Extra Condensed Medium"/>
                <a:ea typeface="Fira Sans Extra Condensed Medium"/>
                <a:cs typeface="Fira Sans Extra Condensed Medium"/>
                <a:sym typeface="Fira Sans Extra Condensed Medium"/>
              </a:rPr>
              <a:t>01</a:t>
            </a:r>
            <a:endParaRPr sz="2300" dirty="0">
              <a:solidFill>
                <a:srgbClr val="CCCCCC"/>
              </a:solidFill>
              <a:latin typeface="Fira Sans Extra Condensed Medium"/>
              <a:ea typeface="Fira Sans Extra Condensed Medium"/>
              <a:cs typeface="Fira Sans Extra Condensed Medium"/>
              <a:sym typeface="Fira Sans Extra Condensed Medium"/>
            </a:endParaRPr>
          </a:p>
        </p:txBody>
      </p:sp>
      <p:sp>
        <p:nvSpPr>
          <p:cNvPr id="1543" name="Google Shape;1543;p18"/>
          <p:cNvSpPr txBox="1"/>
          <p:nvPr/>
        </p:nvSpPr>
        <p:spPr>
          <a:xfrm>
            <a:off x="5325414" y="962004"/>
            <a:ext cx="3471745" cy="5751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b="1" dirty="0">
                <a:solidFill>
                  <a:srgbClr val="222831"/>
                </a:solidFill>
                <a:latin typeface="Fira Sans SemiBold"/>
                <a:sym typeface="Fira Sans"/>
              </a:rPr>
              <a:t>People try to claim for damages that have never happened</a:t>
            </a:r>
          </a:p>
        </p:txBody>
      </p:sp>
      <p:sp>
        <p:nvSpPr>
          <p:cNvPr id="1544" name="Google Shape;1544;p18"/>
          <p:cNvSpPr txBox="1"/>
          <p:nvPr/>
        </p:nvSpPr>
        <p:spPr>
          <a:xfrm>
            <a:off x="5325415" y="1764100"/>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30475E"/>
                </a:solidFill>
                <a:latin typeface="Fira Sans Extra Condensed Medium"/>
                <a:ea typeface="Fira Sans Extra Condensed Medium"/>
                <a:cs typeface="Fira Sans Extra Condensed Medium"/>
                <a:sym typeface="Fira Sans Extra Condensed Medium"/>
              </a:rPr>
              <a:t>02</a:t>
            </a:r>
            <a:endParaRPr sz="2300">
              <a:solidFill>
                <a:srgbClr val="30475E"/>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5325415" y="2119304"/>
            <a:ext cx="3308206"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b="1" dirty="0">
                <a:solidFill>
                  <a:srgbClr val="222831"/>
                </a:solidFill>
                <a:latin typeface="Fira Sans SemiBold"/>
                <a:sym typeface="Fira Sans"/>
              </a:rPr>
              <a:t>Existing systems do not satisfy the needs</a:t>
            </a:r>
          </a:p>
        </p:txBody>
      </p:sp>
      <p:sp>
        <p:nvSpPr>
          <p:cNvPr id="1546" name="Google Shape;1546;p18"/>
          <p:cNvSpPr txBox="1"/>
          <p:nvPr/>
        </p:nvSpPr>
        <p:spPr>
          <a:xfrm>
            <a:off x="5325415" y="2845679"/>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F2A365"/>
                </a:solidFill>
                <a:latin typeface="Fira Sans Extra Condensed Medium"/>
                <a:ea typeface="Fira Sans Extra Condensed Medium"/>
                <a:cs typeface="Fira Sans Extra Condensed Medium"/>
                <a:sym typeface="Fira Sans Extra Condensed Medium"/>
              </a:rPr>
              <a:t>03</a:t>
            </a:r>
            <a:endParaRPr sz="2300"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7" name="Google Shape;1547;p18"/>
          <p:cNvSpPr txBox="1"/>
          <p:nvPr/>
        </p:nvSpPr>
        <p:spPr>
          <a:xfrm>
            <a:off x="5325414" y="3200879"/>
            <a:ext cx="3691680" cy="456000"/>
          </a:xfrm>
          <a:prstGeom prst="rect">
            <a:avLst/>
          </a:prstGeom>
          <a:noFill/>
          <a:ln>
            <a:noFill/>
          </a:ln>
        </p:spPr>
        <p:txBody>
          <a:bodyPr spcFirstLastPara="1" wrap="square" lIns="91425" tIns="91425" rIns="91425" bIns="91425" anchor="t" anchorCtr="0">
            <a:noAutofit/>
          </a:bodyPr>
          <a:lstStyle/>
          <a:p>
            <a:r>
              <a:rPr lang="en-SG" b="1" dirty="0">
                <a:solidFill>
                  <a:srgbClr val="222831"/>
                </a:solidFill>
                <a:latin typeface="Fira Sans SemiBold"/>
                <a:sym typeface="Fira Sans"/>
              </a:rPr>
              <a:t>Current manual fraud detection procedure is time consuming</a:t>
            </a:r>
          </a:p>
        </p:txBody>
      </p:sp>
      <p:sp>
        <p:nvSpPr>
          <p:cNvPr id="1548" name="Google Shape;1548;p18"/>
          <p:cNvSpPr txBox="1"/>
          <p:nvPr/>
        </p:nvSpPr>
        <p:spPr>
          <a:xfrm>
            <a:off x="5325408" y="3948285"/>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222831"/>
                </a:solidFill>
                <a:latin typeface="Fira Sans Extra Condensed Medium"/>
                <a:ea typeface="Fira Sans Extra Condensed Medium"/>
                <a:cs typeface="Fira Sans Extra Condensed Medium"/>
                <a:sym typeface="Fira Sans Extra Condensed Medium"/>
              </a:rPr>
              <a:t>04</a:t>
            </a:r>
            <a:endParaRPr sz="2300" dirty="0">
              <a:solidFill>
                <a:srgbClr val="222831"/>
              </a:solidFill>
              <a:latin typeface="Fira Sans Extra Condensed Medium"/>
              <a:ea typeface="Fira Sans Extra Condensed Medium"/>
              <a:cs typeface="Fira Sans Extra Condensed Medium"/>
              <a:sym typeface="Fira Sans Extra Condensed Medium"/>
            </a:endParaRPr>
          </a:p>
        </p:txBody>
      </p:sp>
      <p:sp>
        <p:nvSpPr>
          <p:cNvPr id="1549" name="Google Shape;1549;p18"/>
          <p:cNvSpPr txBox="1"/>
          <p:nvPr/>
        </p:nvSpPr>
        <p:spPr>
          <a:xfrm>
            <a:off x="5325414" y="4303510"/>
            <a:ext cx="3308207" cy="456000"/>
          </a:xfrm>
          <a:prstGeom prst="rect">
            <a:avLst/>
          </a:prstGeom>
          <a:noFill/>
          <a:ln>
            <a:noFill/>
          </a:ln>
        </p:spPr>
        <p:txBody>
          <a:bodyPr spcFirstLastPara="1" wrap="square" lIns="91425" tIns="91425" rIns="91425" bIns="91425" anchor="t" anchorCtr="0">
            <a:noAutofit/>
          </a:bodyPr>
          <a:lstStyle/>
          <a:p>
            <a:pPr marL="0" lvl="0" indent="0">
              <a:buFont typeface="Arial"/>
              <a:buNone/>
            </a:pPr>
            <a:r>
              <a:rPr lang="en-SG" b="1" dirty="0">
                <a:solidFill>
                  <a:srgbClr val="222831"/>
                </a:solidFill>
                <a:latin typeface="Fira Sans SemiBold"/>
                <a:sym typeface="Fira Sans"/>
              </a:rPr>
              <a:t>Caller agents can’t predict caller’s behaviour</a:t>
            </a:r>
          </a:p>
        </p:txBody>
      </p:sp>
      <p:cxnSp>
        <p:nvCxnSpPr>
          <p:cNvPr id="1550" name="Google Shape;1550;p18"/>
          <p:cNvCxnSpPr>
            <a:cxnSpLocks/>
          </p:cNvCxnSpPr>
          <p:nvPr/>
        </p:nvCxnSpPr>
        <p:spPr>
          <a:xfrm>
            <a:off x="5396158" y="962005"/>
            <a:ext cx="2976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a:cxnSpLocks/>
          </p:cNvCxnSpPr>
          <p:nvPr/>
        </p:nvCxnSpPr>
        <p:spPr>
          <a:xfrm>
            <a:off x="5396158" y="2119300"/>
            <a:ext cx="2976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a:cxnSpLocks/>
          </p:cNvCxnSpPr>
          <p:nvPr/>
        </p:nvCxnSpPr>
        <p:spPr>
          <a:xfrm>
            <a:off x="5396158" y="3200879"/>
            <a:ext cx="2976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a:cxnSpLocks/>
          </p:cNvCxnSpPr>
          <p:nvPr/>
        </p:nvCxnSpPr>
        <p:spPr>
          <a:xfrm>
            <a:off x="5396158" y="4303485"/>
            <a:ext cx="2976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425307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2"/>
        <p:cNvGrpSpPr/>
        <p:nvPr/>
      </p:nvGrpSpPr>
      <p:grpSpPr>
        <a:xfrm>
          <a:off x="0" y="0"/>
          <a:ext cx="0" cy="0"/>
          <a:chOff x="0" y="0"/>
          <a:chExt cx="0" cy="0"/>
        </a:xfrm>
      </p:grpSpPr>
      <p:grpSp>
        <p:nvGrpSpPr>
          <p:cNvPr id="2373" name="Google Shape;2373;p28"/>
          <p:cNvGrpSpPr/>
          <p:nvPr/>
        </p:nvGrpSpPr>
        <p:grpSpPr>
          <a:xfrm flipH="1">
            <a:off x="6771596" y="1555532"/>
            <a:ext cx="3349866" cy="2213328"/>
            <a:chOff x="1844525" y="1972125"/>
            <a:chExt cx="3907200" cy="2533475"/>
          </a:xfrm>
        </p:grpSpPr>
        <p:sp>
          <p:nvSpPr>
            <p:cNvPr id="2374" name="Google Shape;2374;p28"/>
            <p:cNvSpPr/>
            <p:nvPr/>
          </p:nvSpPr>
          <p:spPr>
            <a:xfrm>
              <a:off x="2723350" y="2481000"/>
              <a:ext cx="2155100" cy="1295300"/>
            </a:xfrm>
            <a:custGeom>
              <a:avLst/>
              <a:gdLst/>
              <a:ahLst/>
              <a:cxnLst/>
              <a:rect l="l" t="t" r="r" b="b"/>
              <a:pathLst>
                <a:path w="86204" h="51812" extrusionOk="0">
                  <a:moveTo>
                    <a:pt x="1995" y="1"/>
                  </a:moveTo>
                  <a:cubicBezTo>
                    <a:pt x="887" y="1"/>
                    <a:pt x="0" y="919"/>
                    <a:pt x="0" y="2028"/>
                  </a:cubicBezTo>
                  <a:lnTo>
                    <a:pt x="0" y="49784"/>
                  </a:lnTo>
                  <a:cubicBezTo>
                    <a:pt x="0" y="50925"/>
                    <a:pt x="887" y="51811"/>
                    <a:pt x="1995" y="51811"/>
                  </a:cubicBezTo>
                  <a:lnTo>
                    <a:pt x="84208" y="51811"/>
                  </a:lnTo>
                  <a:cubicBezTo>
                    <a:pt x="85317" y="51811"/>
                    <a:pt x="86203" y="50925"/>
                    <a:pt x="86203" y="49784"/>
                  </a:cubicBezTo>
                  <a:lnTo>
                    <a:pt x="86203" y="2028"/>
                  </a:lnTo>
                  <a:cubicBezTo>
                    <a:pt x="86203" y="919"/>
                    <a:pt x="85317" y="1"/>
                    <a:pt x="842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8"/>
            <p:cNvSpPr/>
            <p:nvPr/>
          </p:nvSpPr>
          <p:spPr>
            <a:xfrm>
              <a:off x="2644950" y="3776275"/>
              <a:ext cx="2311875" cy="152025"/>
            </a:xfrm>
            <a:custGeom>
              <a:avLst/>
              <a:gdLst/>
              <a:ahLst/>
              <a:cxnLst/>
              <a:rect l="l" t="t" r="r" b="b"/>
              <a:pathLst>
                <a:path w="92475" h="6081" extrusionOk="0">
                  <a:moveTo>
                    <a:pt x="951" y="0"/>
                  </a:moveTo>
                  <a:cubicBezTo>
                    <a:pt x="413" y="0"/>
                    <a:pt x="1" y="412"/>
                    <a:pt x="1" y="950"/>
                  </a:cubicBezTo>
                  <a:cubicBezTo>
                    <a:pt x="1" y="3769"/>
                    <a:pt x="2281" y="6081"/>
                    <a:pt x="5131" y="6081"/>
                  </a:cubicBezTo>
                  <a:lnTo>
                    <a:pt x="87344" y="6081"/>
                  </a:lnTo>
                  <a:cubicBezTo>
                    <a:pt x="90194" y="6081"/>
                    <a:pt x="92475" y="3769"/>
                    <a:pt x="92475" y="950"/>
                  </a:cubicBezTo>
                  <a:cubicBezTo>
                    <a:pt x="92475" y="412"/>
                    <a:pt x="92063" y="0"/>
                    <a:pt x="91525"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8"/>
            <p:cNvSpPr/>
            <p:nvPr/>
          </p:nvSpPr>
          <p:spPr>
            <a:xfrm>
              <a:off x="2781150" y="2541175"/>
              <a:ext cx="2039500" cy="1175750"/>
            </a:xfrm>
            <a:custGeom>
              <a:avLst/>
              <a:gdLst/>
              <a:ahLst/>
              <a:cxnLst/>
              <a:rect l="l" t="t" r="r" b="b"/>
              <a:pathLst>
                <a:path w="81580" h="47030" extrusionOk="0">
                  <a:moveTo>
                    <a:pt x="982" y="1"/>
                  </a:moveTo>
                  <a:cubicBezTo>
                    <a:pt x="443" y="1"/>
                    <a:pt x="0" y="412"/>
                    <a:pt x="0" y="983"/>
                  </a:cubicBezTo>
                  <a:lnTo>
                    <a:pt x="0" y="46047"/>
                  </a:lnTo>
                  <a:cubicBezTo>
                    <a:pt x="0" y="46586"/>
                    <a:pt x="443" y="47029"/>
                    <a:pt x="982" y="47029"/>
                  </a:cubicBezTo>
                  <a:lnTo>
                    <a:pt x="80598" y="47029"/>
                  </a:lnTo>
                  <a:cubicBezTo>
                    <a:pt x="81136" y="47029"/>
                    <a:pt x="81580" y="46586"/>
                    <a:pt x="81580" y="46047"/>
                  </a:cubicBezTo>
                  <a:lnTo>
                    <a:pt x="81580" y="983"/>
                  </a:lnTo>
                  <a:cubicBezTo>
                    <a:pt x="81580" y="412"/>
                    <a:pt x="81136" y="1"/>
                    <a:pt x="80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2377;p28"/>
            <p:cNvSpPr/>
            <p:nvPr/>
          </p:nvSpPr>
          <p:spPr>
            <a:xfrm>
              <a:off x="3491325" y="2788200"/>
              <a:ext cx="599350" cy="711775"/>
            </a:xfrm>
            <a:custGeom>
              <a:avLst/>
              <a:gdLst/>
              <a:ahLst/>
              <a:cxnLst/>
              <a:rect l="l" t="t" r="r" b="b"/>
              <a:pathLst>
                <a:path w="23974" h="28471" extrusionOk="0">
                  <a:moveTo>
                    <a:pt x="11971" y="0"/>
                  </a:moveTo>
                  <a:cubicBezTo>
                    <a:pt x="0" y="0"/>
                    <a:pt x="0" y="3009"/>
                    <a:pt x="0" y="3009"/>
                  </a:cubicBezTo>
                  <a:lnTo>
                    <a:pt x="0" y="12953"/>
                  </a:lnTo>
                  <a:cubicBezTo>
                    <a:pt x="0" y="18368"/>
                    <a:pt x="2914" y="23372"/>
                    <a:pt x="7632" y="26001"/>
                  </a:cubicBezTo>
                  <a:lnTo>
                    <a:pt x="11971" y="28471"/>
                  </a:lnTo>
                  <a:lnTo>
                    <a:pt x="16341" y="26001"/>
                  </a:lnTo>
                  <a:cubicBezTo>
                    <a:pt x="21028" y="23372"/>
                    <a:pt x="23974" y="18368"/>
                    <a:pt x="23974" y="12953"/>
                  </a:cubicBezTo>
                  <a:lnTo>
                    <a:pt x="23974" y="3009"/>
                  </a:lnTo>
                  <a:cubicBezTo>
                    <a:pt x="23974" y="3009"/>
                    <a:pt x="23214" y="0"/>
                    <a:pt x="1197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8" name="Google Shape;2378;p28"/>
            <p:cNvSpPr/>
            <p:nvPr/>
          </p:nvSpPr>
          <p:spPr>
            <a:xfrm>
              <a:off x="3435100" y="2731975"/>
              <a:ext cx="711800" cy="824225"/>
            </a:xfrm>
            <a:custGeom>
              <a:avLst/>
              <a:gdLst/>
              <a:ahLst/>
              <a:cxnLst/>
              <a:rect l="l" t="t" r="r" b="b"/>
              <a:pathLst>
                <a:path w="28472" h="32969" extrusionOk="0">
                  <a:moveTo>
                    <a:pt x="14220" y="2249"/>
                  </a:moveTo>
                  <a:cubicBezTo>
                    <a:pt x="25463" y="2249"/>
                    <a:pt x="26223" y="5258"/>
                    <a:pt x="26223" y="5258"/>
                  </a:cubicBezTo>
                  <a:lnTo>
                    <a:pt x="26223" y="15202"/>
                  </a:lnTo>
                  <a:cubicBezTo>
                    <a:pt x="26223" y="20617"/>
                    <a:pt x="23309" y="25589"/>
                    <a:pt x="18590" y="28250"/>
                  </a:cubicBezTo>
                  <a:lnTo>
                    <a:pt x="14220" y="30720"/>
                  </a:lnTo>
                  <a:lnTo>
                    <a:pt x="9881" y="28250"/>
                  </a:lnTo>
                  <a:cubicBezTo>
                    <a:pt x="5163" y="25621"/>
                    <a:pt x="2249" y="20617"/>
                    <a:pt x="2249" y="15202"/>
                  </a:cubicBezTo>
                  <a:lnTo>
                    <a:pt x="2249" y="5258"/>
                  </a:lnTo>
                  <a:cubicBezTo>
                    <a:pt x="2249" y="5258"/>
                    <a:pt x="2249" y="2249"/>
                    <a:pt x="14220" y="2249"/>
                  </a:cubicBezTo>
                  <a:close/>
                  <a:moveTo>
                    <a:pt x="14220" y="1"/>
                  </a:moveTo>
                  <a:cubicBezTo>
                    <a:pt x="8900" y="1"/>
                    <a:pt x="5036" y="603"/>
                    <a:pt x="2756" y="1743"/>
                  </a:cubicBezTo>
                  <a:cubicBezTo>
                    <a:pt x="191" y="3010"/>
                    <a:pt x="1" y="4751"/>
                    <a:pt x="1" y="5258"/>
                  </a:cubicBezTo>
                  <a:lnTo>
                    <a:pt x="1" y="15202"/>
                  </a:lnTo>
                  <a:cubicBezTo>
                    <a:pt x="1" y="21409"/>
                    <a:pt x="3358" y="27173"/>
                    <a:pt x="8773" y="30213"/>
                  </a:cubicBezTo>
                  <a:lnTo>
                    <a:pt x="13143" y="32652"/>
                  </a:lnTo>
                  <a:cubicBezTo>
                    <a:pt x="13460" y="32873"/>
                    <a:pt x="13840" y="32968"/>
                    <a:pt x="14220" y="32968"/>
                  </a:cubicBezTo>
                  <a:cubicBezTo>
                    <a:pt x="14600" y="32968"/>
                    <a:pt x="14980" y="32873"/>
                    <a:pt x="15329" y="32652"/>
                  </a:cubicBezTo>
                  <a:lnTo>
                    <a:pt x="19667" y="30213"/>
                  </a:lnTo>
                  <a:cubicBezTo>
                    <a:pt x="25083" y="27173"/>
                    <a:pt x="28471" y="21409"/>
                    <a:pt x="28471" y="15202"/>
                  </a:cubicBezTo>
                  <a:lnTo>
                    <a:pt x="28471" y="5258"/>
                  </a:lnTo>
                  <a:cubicBezTo>
                    <a:pt x="28471" y="5068"/>
                    <a:pt x="28440" y="4878"/>
                    <a:pt x="28376" y="4688"/>
                  </a:cubicBezTo>
                  <a:cubicBezTo>
                    <a:pt x="28250" y="4181"/>
                    <a:pt x="27679" y="2788"/>
                    <a:pt x="25399" y="1711"/>
                  </a:cubicBezTo>
                  <a:cubicBezTo>
                    <a:pt x="22961" y="571"/>
                    <a:pt x="19224" y="1"/>
                    <a:pt x="1422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8"/>
            <p:cNvSpPr/>
            <p:nvPr/>
          </p:nvSpPr>
          <p:spPr>
            <a:xfrm flipH="1">
              <a:off x="3569191" y="2960594"/>
              <a:ext cx="422776" cy="333925"/>
            </a:xfrm>
            <a:custGeom>
              <a:avLst/>
              <a:gdLst/>
              <a:ahLst/>
              <a:cxnLst/>
              <a:rect l="l" t="t" r="r" b="b"/>
              <a:pathLst>
                <a:path w="15962" h="10467" extrusionOk="0">
                  <a:moveTo>
                    <a:pt x="14715" y="0"/>
                  </a:moveTo>
                  <a:cubicBezTo>
                    <a:pt x="14426" y="0"/>
                    <a:pt x="14141" y="111"/>
                    <a:pt x="13935" y="333"/>
                  </a:cubicBezTo>
                  <a:lnTo>
                    <a:pt x="6493" y="7775"/>
                  </a:lnTo>
                  <a:lnTo>
                    <a:pt x="2027" y="3310"/>
                  </a:lnTo>
                  <a:cubicBezTo>
                    <a:pt x="1806" y="3088"/>
                    <a:pt x="1521" y="2977"/>
                    <a:pt x="1236" y="2977"/>
                  </a:cubicBezTo>
                  <a:cubicBezTo>
                    <a:pt x="951" y="2977"/>
                    <a:pt x="666" y="3088"/>
                    <a:pt x="444" y="3310"/>
                  </a:cubicBezTo>
                  <a:cubicBezTo>
                    <a:pt x="1" y="3753"/>
                    <a:pt x="1" y="4481"/>
                    <a:pt x="444" y="4893"/>
                  </a:cubicBezTo>
                  <a:lnTo>
                    <a:pt x="5669" y="10150"/>
                  </a:lnTo>
                  <a:cubicBezTo>
                    <a:pt x="5891" y="10372"/>
                    <a:pt x="6176" y="10467"/>
                    <a:pt x="6493" y="10467"/>
                  </a:cubicBezTo>
                  <a:cubicBezTo>
                    <a:pt x="6778" y="10467"/>
                    <a:pt x="7063" y="10372"/>
                    <a:pt x="7284" y="10150"/>
                  </a:cubicBezTo>
                  <a:lnTo>
                    <a:pt x="15518" y="1916"/>
                  </a:lnTo>
                  <a:cubicBezTo>
                    <a:pt x="15962" y="1473"/>
                    <a:pt x="15962" y="776"/>
                    <a:pt x="15518" y="333"/>
                  </a:cubicBezTo>
                  <a:cubicBezTo>
                    <a:pt x="15297" y="111"/>
                    <a:pt x="15004" y="0"/>
                    <a:pt x="1471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8"/>
            <p:cNvSpPr/>
            <p:nvPr/>
          </p:nvSpPr>
          <p:spPr>
            <a:xfrm>
              <a:off x="5047850" y="1972375"/>
              <a:ext cx="703875" cy="652100"/>
            </a:xfrm>
            <a:custGeom>
              <a:avLst/>
              <a:gdLst/>
              <a:ahLst/>
              <a:cxnLst/>
              <a:rect l="l" t="t" r="r" b="b"/>
              <a:pathLst>
                <a:path w="28155" h="26084" extrusionOk="0">
                  <a:moveTo>
                    <a:pt x="14012" y="0"/>
                  </a:moveTo>
                  <a:cubicBezTo>
                    <a:pt x="7813" y="0"/>
                    <a:pt x="2336" y="4461"/>
                    <a:pt x="1236" y="10782"/>
                  </a:cubicBezTo>
                  <a:cubicBezTo>
                    <a:pt x="1" y="17876"/>
                    <a:pt x="4719" y="24621"/>
                    <a:pt x="11813" y="25888"/>
                  </a:cubicBezTo>
                  <a:cubicBezTo>
                    <a:pt x="12570" y="26020"/>
                    <a:pt x="13322" y="26083"/>
                    <a:pt x="14065" y="26083"/>
                  </a:cubicBezTo>
                  <a:cubicBezTo>
                    <a:pt x="20289" y="26083"/>
                    <a:pt x="25816" y="21616"/>
                    <a:pt x="26919" y="15279"/>
                  </a:cubicBezTo>
                  <a:cubicBezTo>
                    <a:pt x="28154" y="8185"/>
                    <a:pt x="23404" y="1440"/>
                    <a:pt x="16310" y="205"/>
                  </a:cubicBezTo>
                  <a:cubicBezTo>
                    <a:pt x="15538" y="67"/>
                    <a:pt x="14770" y="0"/>
                    <a:pt x="1401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8"/>
            <p:cNvSpPr/>
            <p:nvPr/>
          </p:nvSpPr>
          <p:spPr>
            <a:xfrm>
              <a:off x="5317050" y="2171450"/>
              <a:ext cx="165475" cy="279500"/>
            </a:xfrm>
            <a:custGeom>
              <a:avLst/>
              <a:gdLst/>
              <a:ahLst/>
              <a:cxnLst/>
              <a:rect l="l" t="t" r="r" b="b"/>
              <a:pathLst>
                <a:path w="6619" h="11180" extrusionOk="0">
                  <a:moveTo>
                    <a:pt x="4845" y="760"/>
                  </a:moveTo>
                  <a:cubicBezTo>
                    <a:pt x="5384" y="760"/>
                    <a:pt x="5859" y="1204"/>
                    <a:pt x="5859" y="1774"/>
                  </a:cubicBezTo>
                  <a:lnTo>
                    <a:pt x="5859" y="9406"/>
                  </a:lnTo>
                  <a:cubicBezTo>
                    <a:pt x="5859" y="9944"/>
                    <a:pt x="5384" y="10419"/>
                    <a:pt x="4845" y="10419"/>
                  </a:cubicBezTo>
                  <a:lnTo>
                    <a:pt x="1774" y="10419"/>
                  </a:lnTo>
                  <a:cubicBezTo>
                    <a:pt x="1235" y="10419"/>
                    <a:pt x="760" y="9944"/>
                    <a:pt x="760" y="9406"/>
                  </a:cubicBezTo>
                  <a:lnTo>
                    <a:pt x="760" y="1774"/>
                  </a:lnTo>
                  <a:cubicBezTo>
                    <a:pt x="760" y="1204"/>
                    <a:pt x="1204" y="760"/>
                    <a:pt x="1774" y="760"/>
                  </a:cubicBezTo>
                  <a:close/>
                  <a:moveTo>
                    <a:pt x="1774" y="0"/>
                  </a:moveTo>
                  <a:cubicBezTo>
                    <a:pt x="792" y="0"/>
                    <a:pt x="0" y="792"/>
                    <a:pt x="0" y="1774"/>
                  </a:cubicBezTo>
                  <a:lnTo>
                    <a:pt x="0" y="9374"/>
                  </a:lnTo>
                  <a:cubicBezTo>
                    <a:pt x="0" y="10356"/>
                    <a:pt x="792" y="11180"/>
                    <a:pt x="1774" y="11180"/>
                  </a:cubicBezTo>
                  <a:lnTo>
                    <a:pt x="4845" y="11180"/>
                  </a:lnTo>
                  <a:cubicBezTo>
                    <a:pt x="5827" y="11180"/>
                    <a:pt x="6619" y="10356"/>
                    <a:pt x="6619" y="9374"/>
                  </a:cubicBezTo>
                  <a:lnTo>
                    <a:pt x="6619" y="1774"/>
                  </a:lnTo>
                  <a:cubicBezTo>
                    <a:pt x="6619" y="792"/>
                    <a:pt x="5827" y="0"/>
                    <a:pt x="4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8"/>
            <p:cNvSpPr/>
            <p:nvPr/>
          </p:nvSpPr>
          <p:spPr>
            <a:xfrm>
              <a:off x="5320200" y="2209450"/>
              <a:ext cx="159175" cy="19025"/>
            </a:xfrm>
            <a:custGeom>
              <a:avLst/>
              <a:gdLst/>
              <a:ahLst/>
              <a:cxnLst/>
              <a:rect l="l" t="t" r="r" b="b"/>
              <a:pathLst>
                <a:path w="6367" h="761" extrusionOk="0">
                  <a:moveTo>
                    <a:pt x="381" y="1"/>
                  </a:moveTo>
                  <a:cubicBezTo>
                    <a:pt x="191" y="1"/>
                    <a:pt x="1" y="159"/>
                    <a:pt x="1" y="381"/>
                  </a:cubicBezTo>
                  <a:cubicBezTo>
                    <a:pt x="1" y="602"/>
                    <a:pt x="191" y="761"/>
                    <a:pt x="381" y="761"/>
                  </a:cubicBezTo>
                  <a:lnTo>
                    <a:pt x="5986" y="761"/>
                  </a:lnTo>
                  <a:cubicBezTo>
                    <a:pt x="6176" y="761"/>
                    <a:pt x="6366" y="602"/>
                    <a:pt x="6366" y="381"/>
                  </a:cubicBezTo>
                  <a:cubicBezTo>
                    <a:pt x="6366" y="159"/>
                    <a:pt x="6176" y="1"/>
                    <a:pt x="59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8"/>
            <p:cNvSpPr/>
            <p:nvPr/>
          </p:nvSpPr>
          <p:spPr>
            <a:xfrm>
              <a:off x="5320200" y="2380450"/>
              <a:ext cx="159175" cy="19050"/>
            </a:xfrm>
            <a:custGeom>
              <a:avLst/>
              <a:gdLst/>
              <a:ahLst/>
              <a:cxnLst/>
              <a:rect l="l" t="t" r="r" b="b"/>
              <a:pathLst>
                <a:path w="6367" h="762" extrusionOk="0">
                  <a:moveTo>
                    <a:pt x="381" y="1"/>
                  </a:moveTo>
                  <a:cubicBezTo>
                    <a:pt x="191" y="1"/>
                    <a:pt x="1" y="191"/>
                    <a:pt x="1" y="381"/>
                  </a:cubicBezTo>
                  <a:cubicBezTo>
                    <a:pt x="1" y="603"/>
                    <a:pt x="191" y="761"/>
                    <a:pt x="381" y="761"/>
                  </a:cubicBezTo>
                  <a:lnTo>
                    <a:pt x="5986" y="761"/>
                  </a:lnTo>
                  <a:cubicBezTo>
                    <a:pt x="6176" y="761"/>
                    <a:pt x="6366" y="603"/>
                    <a:pt x="6366" y="381"/>
                  </a:cubicBezTo>
                  <a:cubicBezTo>
                    <a:pt x="6366" y="191"/>
                    <a:pt x="6176" y="1"/>
                    <a:pt x="59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8"/>
            <p:cNvSpPr/>
            <p:nvPr/>
          </p:nvSpPr>
          <p:spPr>
            <a:xfrm>
              <a:off x="5389875" y="2405800"/>
              <a:ext cx="19025" cy="19025"/>
            </a:xfrm>
            <a:custGeom>
              <a:avLst/>
              <a:gdLst/>
              <a:ahLst/>
              <a:cxnLst/>
              <a:rect l="l" t="t" r="r" b="b"/>
              <a:pathLst>
                <a:path w="761" h="761" extrusionOk="0">
                  <a:moveTo>
                    <a:pt x="381" y="0"/>
                  </a:moveTo>
                  <a:cubicBezTo>
                    <a:pt x="191" y="0"/>
                    <a:pt x="1" y="190"/>
                    <a:pt x="1" y="380"/>
                  </a:cubicBezTo>
                  <a:cubicBezTo>
                    <a:pt x="1" y="602"/>
                    <a:pt x="191" y="760"/>
                    <a:pt x="381" y="760"/>
                  </a:cubicBezTo>
                  <a:cubicBezTo>
                    <a:pt x="602" y="760"/>
                    <a:pt x="761" y="602"/>
                    <a:pt x="761" y="380"/>
                  </a:cubicBezTo>
                  <a:cubicBezTo>
                    <a:pt x="761" y="190"/>
                    <a:pt x="602"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8"/>
            <p:cNvSpPr/>
            <p:nvPr/>
          </p:nvSpPr>
          <p:spPr>
            <a:xfrm>
              <a:off x="5047850" y="2912925"/>
              <a:ext cx="703875" cy="652100"/>
            </a:xfrm>
            <a:custGeom>
              <a:avLst/>
              <a:gdLst/>
              <a:ahLst/>
              <a:cxnLst/>
              <a:rect l="l" t="t" r="r" b="b"/>
              <a:pathLst>
                <a:path w="28155" h="26084" extrusionOk="0">
                  <a:moveTo>
                    <a:pt x="14012" y="1"/>
                  </a:moveTo>
                  <a:cubicBezTo>
                    <a:pt x="7813" y="1"/>
                    <a:pt x="2336" y="4461"/>
                    <a:pt x="1236" y="10783"/>
                  </a:cubicBezTo>
                  <a:cubicBezTo>
                    <a:pt x="1" y="17876"/>
                    <a:pt x="4719" y="24654"/>
                    <a:pt x="11813" y="25889"/>
                  </a:cubicBezTo>
                  <a:cubicBezTo>
                    <a:pt x="12570" y="26020"/>
                    <a:pt x="13322" y="26084"/>
                    <a:pt x="14065" y="26084"/>
                  </a:cubicBezTo>
                  <a:cubicBezTo>
                    <a:pt x="20289" y="26084"/>
                    <a:pt x="25816" y="21617"/>
                    <a:pt x="26919" y="15280"/>
                  </a:cubicBezTo>
                  <a:cubicBezTo>
                    <a:pt x="28154" y="8186"/>
                    <a:pt x="23404" y="1440"/>
                    <a:pt x="16310" y="205"/>
                  </a:cubicBezTo>
                  <a:cubicBezTo>
                    <a:pt x="15538" y="67"/>
                    <a:pt x="14770" y="1"/>
                    <a:pt x="1401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8"/>
            <p:cNvSpPr/>
            <p:nvPr/>
          </p:nvSpPr>
          <p:spPr>
            <a:xfrm>
              <a:off x="5266375" y="3118350"/>
              <a:ext cx="279500" cy="209025"/>
            </a:xfrm>
            <a:custGeom>
              <a:avLst/>
              <a:gdLst/>
              <a:ahLst/>
              <a:cxnLst/>
              <a:rect l="l" t="t" r="r" b="b"/>
              <a:pathLst>
                <a:path w="11180" h="8361" extrusionOk="0">
                  <a:moveTo>
                    <a:pt x="5574" y="0"/>
                  </a:moveTo>
                  <a:cubicBezTo>
                    <a:pt x="3452" y="0"/>
                    <a:pt x="2629" y="1235"/>
                    <a:pt x="2375" y="2154"/>
                  </a:cubicBezTo>
                  <a:cubicBezTo>
                    <a:pt x="1330" y="2439"/>
                    <a:pt x="0" y="3294"/>
                    <a:pt x="0" y="5067"/>
                  </a:cubicBezTo>
                  <a:cubicBezTo>
                    <a:pt x="0" y="7696"/>
                    <a:pt x="2502" y="8361"/>
                    <a:pt x="3801" y="8361"/>
                  </a:cubicBezTo>
                  <a:lnTo>
                    <a:pt x="4054" y="8361"/>
                  </a:lnTo>
                  <a:lnTo>
                    <a:pt x="4054" y="7601"/>
                  </a:lnTo>
                  <a:lnTo>
                    <a:pt x="3801" y="7601"/>
                  </a:lnTo>
                  <a:cubicBezTo>
                    <a:pt x="3801" y="7601"/>
                    <a:pt x="760" y="7601"/>
                    <a:pt x="760" y="5067"/>
                  </a:cubicBezTo>
                  <a:cubicBezTo>
                    <a:pt x="760" y="3041"/>
                    <a:pt x="3040" y="2787"/>
                    <a:pt x="3040" y="2787"/>
                  </a:cubicBezTo>
                  <a:cubicBezTo>
                    <a:pt x="3040" y="2787"/>
                    <a:pt x="3040" y="760"/>
                    <a:pt x="5574" y="760"/>
                  </a:cubicBezTo>
                  <a:cubicBezTo>
                    <a:pt x="8139" y="760"/>
                    <a:pt x="8393" y="3801"/>
                    <a:pt x="8393" y="3801"/>
                  </a:cubicBezTo>
                  <a:lnTo>
                    <a:pt x="8583" y="3801"/>
                  </a:lnTo>
                  <a:cubicBezTo>
                    <a:pt x="9121" y="3801"/>
                    <a:pt x="10419" y="3959"/>
                    <a:pt x="10419" y="5574"/>
                  </a:cubicBezTo>
                  <a:cubicBezTo>
                    <a:pt x="10419" y="7601"/>
                    <a:pt x="7347" y="7601"/>
                    <a:pt x="7347" y="7601"/>
                  </a:cubicBezTo>
                  <a:lnTo>
                    <a:pt x="6841" y="7601"/>
                  </a:lnTo>
                  <a:lnTo>
                    <a:pt x="6841" y="8361"/>
                  </a:lnTo>
                  <a:lnTo>
                    <a:pt x="7347" y="8361"/>
                  </a:lnTo>
                  <a:cubicBezTo>
                    <a:pt x="8678" y="8361"/>
                    <a:pt x="11179" y="7791"/>
                    <a:pt x="11179" y="5574"/>
                  </a:cubicBezTo>
                  <a:cubicBezTo>
                    <a:pt x="11179" y="3927"/>
                    <a:pt x="10103" y="3199"/>
                    <a:pt x="9026" y="3072"/>
                  </a:cubicBezTo>
                  <a:cubicBezTo>
                    <a:pt x="8709" y="1742"/>
                    <a:pt x="7759" y="0"/>
                    <a:pt x="5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8"/>
            <p:cNvSpPr/>
            <p:nvPr/>
          </p:nvSpPr>
          <p:spPr>
            <a:xfrm>
              <a:off x="5393050" y="3347150"/>
              <a:ext cx="19025" cy="15875"/>
            </a:xfrm>
            <a:custGeom>
              <a:avLst/>
              <a:gdLst/>
              <a:ahLst/>
              <a:cxnLst/>
              <a:rect l="l" t="t" r="r" b="b"/>
              <a:pathLst>
                <a:path w="761" h="635" extrusionOk="0">
                  <a:moveTo>
                    <a:pt x="0" y="1"/>
                  </a:moveTo>
                  <a:lnTo>
                    <a:pt x="0" y="254"/>
                  </a:lnTo>
                  <a:cubicBezTo>
                    <a:pt x="0" y="444"/>
                    <a:pt x="190" y="634"/>
                    <a:pt x="380" y="634"/>
                  </a:cubicBezTo>
                  <a:cubicBezTo>
                    <a:pt x="602" y="634"/>
                    <a:pt x="760" y="444"/>
                    <a:pt x="760" y="254"/>
                  </a:cubicBezTo>
                  <a:lnTo>
                    <a:pt x="7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8"/>
            <p:cNvSpPr/>
            <p:nvPr/>
          </p:nvSpPr>
          <p:spPr>
            <a:xfrm>
              <a:off x="5393050" y="3327350"/>
              <a:ext cx="19025" cy="19050"/>
            </a:xfrm>
            <a:custGeom>
              <a:avLst/>
              <a:gdLst/>
              <a:ahLst/>
              <a:cxnLst/>
              <a:rect l="l" t="t" r="r" b="b"/>
              <a:pathLst>
                <a:path w="761" h="762" extrusionOk="0">
                  <a:moveTo>
                    <a:pt x="0" y="1"/>
                  </a:moveTo>
                  <a:lnTo>
                    <a:pt x="0" y="761"/>
                  </a:lnTo>
                  <a:lnTo>
                    <a:pt x="760" y="761"/>
                  </a:lnTo>
                  <a:lnTo>
                    <a:pt x="7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8"/>
            <p:cNvSpPr/>
            <p:nvPr/>
          </p:nvSpPr>
          <p:spPr>
            <a:xfrm>
              <a:off x="5393050" y="3289350"/>
              <a:ext cx="19025" cy="19025"/>
            </a:xfrm>
            <a:custGeom>
              <a:avLst/>
              <a:gdLst/>
              <a:ahLst/>
              <a:cxnLst/>
              <a:rect l="l" t="t" r="r" b="b"/>
              <a:pathLst>
                <a:path w="761" h="761" extrusionOk="0">
                  <a:moveTo>
                    <a:pt x="0" y="1"/>
                  </a:moveTo>
                  <a:lnTo>
                    <a:pt x="0" y="761"/>
                  </a:lnTo>
                  <a:lnTo>
                    <a:pt x="760" y="761"/>
                  </a:lnTo>
                  <a:lnTo>
                    <a:pt x="7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8"/>
            <p:cNvSpPr/>
            <p:nvPr/>
          </p:nvSpPr>
          <p:spPr>
            <a:xfrm>
              <a:off x="5393050" y="3308350"/>
              <a:ext cx="19025" cy="19025"/>
            </a:xfrm>
            <a:custGeom>
              <a:avLst/>
              <a:gdLst/>
              <a:ahLst/>
              <a:cxnLst/>
              <a:rect l="l" t="t" r="r" b="b"/>
              <a:pathLst>
                <a:path w="761" h="761" extrusionOk="0">
                  <a:moveTo>
                    <a:pt x="0" y="1"/>
                  </a:moveTo>
                  <a:lnTo>
                    <a:pt x="0" y="761"/>
                  </a:lnTo>
                  <a:lnTo>
                    <a:pt x="760" y="761"/>
                  </a:lnTo>
                  <a:lnTo>
                    <a:pt x="7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8"/>
            <p:cNvSpPr/>
            <p:nvPr/>
          </p:nvSpPr>
          <p:spPr>
            <a:xfrm>
              <a:off x="5351075" y="3186150"/>
              <a:ext cx="105325" cy="103225"/>
            </a:xfrm>
            <a:custGeom>
              <a:avLst/>
              <a:gdLst/>
              <a:ahLst/>
              <a:cxnLst/>
              <a:rect l="l" t="t" r="r" b="b"/>
              <a:pathLst>
                <a:path w="4213" h="4129" extrusionOk="0">
                  <a:moveTo>
                    <a:pt x="2065" y="1"/>
                  </a:moveTo>
                  <a:cubicBezTo>
                    <a:pt x="1970" y="1"/>
                    <a:pt x="1879" y="42"/>
                    <a:pt x="1806" y="139"/>
                  </a:cubicBezTo>
                  <a:lnTo>
                    <a:pt x="159" y="1817"/>
                  </a:lnTo>
                  <a:cubicBezTo>
                    <a:pt x="1" y="1944"/>
                    <a:pt x="1" y="2197"/>
                    <a:pt x="159" y="2355"/>
                  </a:cubicBezTo>
                  <a:cubicBezTo>
                    <a:pt x="238" y="2419"/>
                    <a:pt x="333" y="2450"/>
                    <a:pt x="428" y="2450"/>
                  </a:cubicBezTo>
                  <a:cubicBezTo>
                    <a:pt x="523" y="2450"/>
                    <a:pt x="618" y="2419"/>
                    <a:pt x="698" y="2355"/>
                  </a:cubicBezTo>
                  <a:lnTo>
                    <a:pt x="1679" y="1310"/>
                  </a:lnTo>
                  <a:lnTo>
                    <a:pt x="1679" y="4129"/>
                  </a:lnTo>
                  <a:lnTo>
                    <a:pt x="2439" y="4129"/>
                  </a:lnTo>
                  <a:lnTo>
                    <a:pt x="2439" y="1152"/>
                  </a:lnTo>
                  <a:lnTo>
                    <a:pt x="3484" y="2292"/>
                  </a:lnTo>
                  <a:cubicBezTo>
                    <a:pt x="3579" y="2387"/>
                    <a:pt x="3674" y="2419"/>
                    <a:pt x="3769" y="2419"/>
                  </a:cubicBezTo>
                  <a:cubicBezTo>
                    <a:pt x="3864" y="2419"/>
                    <a:pt x="3959" y="2387"/>
                    <a:pt x="4023" y="2324"/>
                  </a:cubicBezTo>
                  <a:cubicBezTo>
                    <a:pt x="4213" y="2165"/>
                    <a:pt x="4213" y="1944"/>
                    <a:pt x="4054" y="1785"/>
                  </a:cubicBezTo>
                  <a:lnTo>
                    <a:pt x="2534" y="139"/>
                  </a:lnTo>
                  <a:cubicBezTo>
                    <a:pt x="2462" y="42"/>
                    <a:pt x="2352" y="1"/>
                    <a:pt x="2248" y="1"/>
                  </a:cubicBezTo>
                  <a:cubicBezTo>
                    <a:pt x="2216" y="1"/>
                    <a:pt x="2184" y="4"/>
                    <a:pt x="2154" y="12"/>
                  </a:cubicBezTo>
                  <a:cubicBezTo>
                    <a:pt x="2124" y="4"/>
                    <a:pt x="2095" y="1"/>
                    <a:pt x="2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8"/>
            <p:cNvSpPr/>
            <p:nvPr/>
          </p:nvSpPr>
          <p:spPr>
            <a:xfrm>
              <a:off x="5047850" y="3853700"/>
              <a:ext cx="703875" cy="651900"/>
            </a:xfrm>
            <a:custGeom>
              <a:avLst/>
              <a:gdLst/>
              <a:ahLst/>
              <a:cxnLst/>
              <a:rect l="l" t="t" r="r" b="b"/>
              <a:pathLst>
                <a:path w="28155" h="26076" extrusionOk="0">
                  <a:moveTo>
                    <a:pt x="14048" y="0"/>
                  </a:moveTo>
                  <a:cubicBezTo>
                    <a:pt x="7834" y="0"/>
                    <a:pt x="2338" y="4441"/>
                    <a:pt x="1236" y="10774"/>
                  </a:cubicBezTo>
                  <a:cubicBezTo>
                    <a:pt x="1" y="17868"/>
                    <a:pt x="4719" y="24645"/>
                    <a:pt x="11813" y="25880"/>
                  </a:cubicBezTo>
                  <a:cubicBezTo>
                    <a:pt x="12570" y="26012"/>
                    <a:pt x="13322" y="26076"/>
                    <a:pt x="14065" y="26076"/>
                  </a:cubicBezTo>
                  <a:cubicBezTo>
                    <a:pt x="20289" y="26076"/>
                    <a:pt x="25816" y="21609"/>
                    <a:pt x="26919" y="15271"/>
                  </a:cubicBezTo>
                  <a:cubicBezTo>
                    <a:pt x="28154" y="8177"/>
                    <a:pt x="23404" y="1432"/>
                    <a:pt x="16310" y="197"/>
                  </a:cubicBezTo>
                  <a:cubicBezTo>
                    <a:pt x="15550" y="64"/>
                    <a:pt x="14794" y="0"/>
                    <a:pt x="1404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8"/>
            <p:cNvSpPr/>
            <p:nvPr/>
          </p:nvSpPr>
          <p:spPr>
            <a:xfrm>
              <a:off x="5351875" y="4160150"/>
              <a:ext cx="155200" cy="154525"/>
            </a:xfrm>
            <a:custGeom>
              <a:avLst/>
              <a:gdLst/>
              <a:ahLst/>
              <a:cxnLst/>
              <a:rect l="l" t="t" r="r" b="b"/>
              <a:pathLst>
                <a:path w="6208" h="6181" extrusionOk="0">
                  <a:moveTo>
                    <a:pt x="1824" y="1"/>
                  </a:moveTo>
                  <a:cubicBezTo>
                    <a:pt x="1807" y="1"/>
                    <a:pt x="1790" y="2"/>
                    <a:pt x="1774" y="5"/>
                  </a:cubicBezTo>
                  <a:cubicBezTo>
                    <a:pt x="1331" y="100"/>
                    <a:pt x="919" y="290"/>
                    <a:pt x="602" y="606"/>
                  </a:cubicBezTo>
                  <a:cubicBezTo>
                    <a:pt x="222" y="986"/>
                    <a:pt x="1" y="1525"/>
                    <a:pt x="1" y="2095"/>
                  </a:cubicBezTo>
                  <a:cubicBezTo>
                    <a:pt x="1" y="2633"/>
                    <a:pt x="222" y="3172"/>
                    <a:pt x="602" y="3552"/>
                  </a:cubicBezTo>
                  <a:lnTo>
                    <a:pt x="2629" y="5578"/>
                  </a:lnTo>
                  <a:cubicBezTo>
                    <a:pt x="3041" y="5990"/>
                    <a:pt x="3579" y="6180"/>
                    <a:pt x="4117" y="6180"/>
                  </a:cubicBezTo>
                  <a:cubicBezTo>
                    <a:pt x="4656" y="6180"/>
                    <a:pt x="5163" y="5990"/>
                    <a:pt x="5574" y="5578"/>
                  </a:cubicBezTo>
                  <a:cubicBezTo>
                    <a:pt x="5986" y="5198"/>
                    <a:pt x="6208" y="4660"/>
                    <a:pt x="6208" y="4090"/>
                  </a:cubicBezTo>
                  <a:cubicBezTo>
                    <a:pt x="6208" y="3552"/>
                    <a:pt x="5986" y="3013"/>
                    <a:pt x="5574" y="2633"/>
                  </a:cubicBezTo>
                  <a:lnTo>
                    <a:pt x="4529" y="1556"/>
                  </a:lnTo>
                  <a:cubicBezTo>
                    <a:pt x="4450" y="1477"/>
                    <a:pt x="4347" y="1438"/>
                    <a:pt x="4248" y="1438"/>
                  </a:cubicBezTo>
                  <a:cubicBezTo>
                    <a:pt x="4149" y="1438"/>
                    <a:pt x="4054" y="1477"/>
                    <a:pt x="3991" y="1556"/>
                  </a:cubicBezTo>
                  <a:cubicBezTo>
                    <a:pt x="3832" y="1715"/>
                    <a:pt x="3832" y="1936"/>
                    <a:pt x="3991" y="2095"/>
                  </a:cubicBezTo>
                  <a:lnTo>
                    <a:pt x="5036" y="3172"/>
                  </a:lnTo>
                  <a:cubicBezTo>
                    <a:pt x="5289" y="3393"/>
                    <a:pt x="5448" y="3742"/>
                    <a:pt x="5448" y="4090"/>
                  </a:cubicBezTo>
                  <a:cubicBezTo>
                    <a:pt x="5448" y="4438"/>
                    <a:pt x="5289" y="4787"/>
                    <a:pt x="5036" y="5040"/>
                  </a:cubicBezTo>
                  <a:cubicBezTo>
                    <a:pt x="4783" y="5293"/>
                    <a:pt x="4442" y="5420"/>
                    <a:pt x="4102" y="5420"/>
                  </a:cubicBezTo>
                  <a:cubicBezTo>
                    <a:pt x="3761" y="5420"/>
                    <a:pt x="3421" y="5293"/>
                    <a:pt x="3167" y="5040"/>
                  </a:cubicBezTo>
                  <a:lnTo>
                    <a:pt x="1141" y="3013"/>
                  </a:lnTo>
                  <a:cubicBezTo>
                    <a:pt x="919" y="2760"/>
                    <a:pt x="761" y="2443"/>
                    <a:pt x="761" y="2095"/>
                  </a:cubicBezTo>
                  <a:cubicBezTo>
                    <a:pt x="761" y="1715"/>
                    <a:pt x="919" y="1398"/>
                    <a:pt x="1141" y="1145"/>
                  </a:cubicBezTo>
                  <a:cubicBezTo>
                    <a:pt x="1362" y="955"/>
                    <a:pt x="1616" y="828"/>
                    <a:pt x="1901" y="765"/>
                  </a:cubicBezTo>
                  <a:cubicBezTo>
                    <a:pt x="2091" y="733"/>
                    <a:pt x="2249" y="543"/>
                    <a:pt x="2217" y="321"/>
                  </a:cubicBezTo>
                  <a:cubicBezTo>
                    <a:pt x="2188" y="148"/>
                    <a:pt x="2001" y="1"/>
                    <a:pt x="18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8"/>
            <p:cNvSpPr/>
            <p:nvPr/>
          </p:nvSpPr>
          <p:spPr>
            <a:xfrm>
              <a:off x="5287750" y="4066425"/>
              <a:ext cx="159950" cy="154825"/>
            </a:xfrm>
            <a:custGeom>
              <a:avLst/>
              <a:gdLst/>
              <a:ahLst/>
              <a:cxnLst/>
              <a:rect l="l" t="t" r="r" b="b"/>
              <a:pathLst>
                <a:path w="6398" h="6193" extrusionOk="0">
                  <a:moveTo>
                    <a:pt x="2280" y="1"/>
                  </a:moveTo>
                  <a:cubicBezTo>
                    <a:pt x="1742" y="1"/>
                    <a:pt x="1204" y="207"/>
                    <a:pt x="792" y="618"/>
                  </a:cubicBezTo>
                  <a:cubicBezTo>
                    <a:pt x="0" y="1442"/>
                    <a:pt x="0" y="2772"/>
                    <a:pt x="792" y="3595"/>
                  </a:cubicBezTo>
                  <a:lnTo>
                    <a:pt x="1869" y="4640"/>
                  </a:lnTo>
                  <a:cubicBezTo>
                    <a:pt x="1948" y="4720"/>
                    <a:pt x="2043" y="4759"/>
                    <a:pt x="2138" y="4759"/>
                  </a:cubicBezTo>
                  <a:cubicBezTo>
                    <a:pt x="2233" y="4759"/>
                    <a:pt x="2328" y="4720"/>
                    <a:pt x="2407" y="4640"/>
                  </a:cubicBezTo>
                  <a:cubicBezTo>
                    <a:pt x="2566" y="4514"/>
                    <a:pt x="2566" y="4260"/>
                    <a:pt x="2407" y="4102"/>
                  </a:cubicBezTo>
                  <a:lnTo>
                    <a:pt x="1330" y="3057"/>
                  </a:lnTo>
                  <a:cubicBezTo>
                    <a:pt x="824" y="2519"/>
                    <a:pt x="824" y="1695"/>
                    <a:pt x="1330" y="1157"/>
                  </a:cubicBezTo>
                  <a:cubicBezTo>
                    <a:pt x="1600" y="903"/>
                    <a:pt x="1940" y="777"/>
                    <a:pt x="2280" y="777"/>
                  </a:cubicBezTo>
                  <a:cubicBezTo>
                    <a:pt x="2621" y="777"/>
                    <a:pt x="2961" y="903"/>
                    <a:pt x="3231" y="1157"/>
                  </a:cubicBezTo>
                  <a:lnTo>
                    <a:pt x="5226" y="3184"/>
                  </a:lnTo>
                  <a:cubicBezTo>
                    <a:pt x="5479" y="3437"/>
                    <a:pt x="5637" y="3754"/>
                    <a:pt x="5637" y="4102"/>
                  </a:cubicBezTo>
                  <a:cubicBezTo>
                    <a:pt x="5637" y="4450"/>
                    <a:pt x="5479" y="4799"/>
                    <a:pt x="5226" y="5052"/>
                  </a:cubicBezTo>
                  <a:cubicBezTo>
                    <a:pt x="5036" y="5242"/>
                    <a:pt x="4782" y="5369"/>
                    <a:pt x="4497" y="5432"/>
                  </a:cubicBezTo>
                  <a:cubicBezTo>
                    <a:pt x="4307" y="5464"/>
                    <a:pt x="4149" y="5654"/>
                    <a:pt x="4181" y="5875"/>
                  </a:cubicBezTo>
                  <a:cubicBezTo>
                    <a:pt x="4212" y="6065"/>
                    <a:pt x="4371" y="6192"/>
                    <a:pt x="4561" y="6192"/>
                  </a:cubicBezTo>
                  <a:lnTo>
                    <a:pt x="4624" y="6192"/>
                  </a:lnTo>
                  <a:cubicBezTo>
                    <a:pt x="5067" y="6129"/>
                    <a:pt x="5479" y="5907"/>
                    <a:pt x="5764" y="5590"/>
                  </a:cubicBezTo>
                  <a:cubicBezTo>
                    <a:pt x="6176" y="5210"/>
                    <a:pt x="6397" y="4672"/>
                    <a:pt x="6397" y="4102"/>
                  </a:cubicBezTo>
                  <a:cubicBezTo>
                    <a:pt x="6397" y="3564"/>
                    <a:pt x="6176" y="3025"/>
                    <a:pt x="5764" y="2645"/>
                  </a:cubicBezTo>
                  <a:lnTo>
                    <a:pt x="3769" y="618"/>
                  </a:lnTo>
                  <a:cubicBezTo>
                    <a:pt x="3357" y="207"/>
                    <a:pt x="2819" y="1"/>
                    <a:pt x="2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8"/>
            <p:cNvSpPr/>
            <p:nvPr/>
          </p:nvSpPr>
          <p:spPr>
            <a:xfrm>
              <a:off x="1844525" y="1972125"/>
              <a:ext cx="714950" cy="652025"/>
            </a:xfrm>
            <a:custGeom>
              <a:avLst/>
              <a:gdLst/>
              <a:ahLst/>
              <a:cxnLst/>
              <a:rect l="l" t="t" r="r" b="b"/>
              <a:pathLst>
                <a:path w="28598" h="26081" extrusionOk="0">
                  <a:moveTo>
                    <a:pt x="14299" y="1"/>
                  </a:moveTo>
                  <a:cubicBezTo>
                    <a:pt x="10958" y="1"/>
                    <a:pt x="7617" y="1275"/>
                    <a:pt x="5068" y="3825"/>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5"/>
                  </a:cubicBezTo>
                  <a:cubicBezTo>
                    <a:pt x="20981" y="1275"/>
                    <a:pt x="17640" y="1"/>
                    <a:pt x="142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8"/>
            <p:cNvSpPr/>
            <p:nvPr/>
          </p:nvSpPr>
          <p:spPr>
            <a:xfrm>
              <a:off x="2142225" y="2098600"/>
              <a:ext cx="120350" cy="101375"/>
            </a:xfrm>
            <a:custGeom>
              <a:avLst/>
              <a:gdLst/>
              <a:ahLst/>
              <a:cxnLst/>
              <a:rect l="l" t="t" r="r" b="b"/>
              <a:pathLst>
                <a:path w="4814" h="4055" extrusionOk="0">
                  <a:moveTo>
                    <a:pt x="2407" y="1"/>
                  </a:moveTo>
                  <a:cubicBezTo>
                    <a:pt x="1077" y="1"/>
                    <a:pt x="0" y="1078"/>
                    <a:pt x="0" y="2408"/>
                  </a:cubicBezTo>
                  <a:lnTo>
                    <a:pt x="0" y="3674"/>
                  </a:lnTo>
                  <a:cubicBezTo>
                    <a:pt x="0" y="3864"/>
                    <a:pt x="158" y="4054"/>
                    <a:pt x="380" y="4054"/>
                  </a:cubicBezTo>
                  <a:cubicBezTo>
                    <a:pt x="570" y="4054"/>
                    <a:pt x="760" y="3864"/>
                    <a:pt x="760" y="3674"/>
                  </a:cubicBezTo>
                  <a:lnTo>
                    <a:pt x="760" y="2408"/>
                  </a:lnTo>
                  <a:cubicBezTo>
                    <a:pt x="760" y="1489"/>
                    <a:pt x="1489" y="761"/>
                    <a:pt x="2407" y="761"/>
                  </a:cubicBezTo>
                  <a:cubicBezTo>
                    <a:pt x="3294" y="761"/>
                    <a:pt x="4054" y="1489"/>
                    <a:pt x="4054" y="2408"/>
                  </a:cubicBezTo>
                  <a:lnTo>
                    <a:pt x="4054" y="3674"/>
                  </a:lnTo>
                  <a:cubicBezTo>
                    <a:pt x="4054" y="3864"/>
                    <a:pt x="4212" y="4054"/>
                    <a:pt x="4434" y="4054"/>
                  </a:cubicBezTo>
                  <a:cubicBezTo>
                    <a:pt x="4624" y="4054"/>
                    <a:pt x="4814" y="3864"/>
                    <a:pt x="4814" y="3674"/>
                  </a:cubicBezTo>
                  <a:lnTo>
                    <a:pt x="4814" y="2408"/>
                  </a:lnTo>
                  <a:cubicBezTo>
                    <a:pt x="4814" y="1078"/>
                    <a:pt x="3737" y="1"/>
                    <a:pt x="24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8"/>
            <p:cNvSpPr/>
            <p:nvPr/>
          </p:nvSpPr>
          <p:spPr>
            <a:xfrm>
              <a:off x="2093925" y="2184125"/>
              <a:ext cx="216150" cy="164700"/>
            </a:xfrm>
            <a:custGeom>
              <a:avLst/>
              <a:gdLst/>
              <a:ahLst/>
              <a:cxnLst/>
              <a:rect l="l" t="t" r="r" b="b"/>
              <a:pathLst>
                <a:path w="8646" h="6588" extrusionOk="0">
                  <a:moveTo>
                    <a:pt x="7886" y="760"/>
                  </a:moveTo>
                  <a:lnTo>
                    <a:pt x="7886" y="5827"/>
                  </a:lnTo>
                  <a:lnTo>
                    <a:pt x="760" y="5827"/>
                  </a:lnTo>
                  <a:lnTo>
                    <a:pt x="760" y="760"/>
                  </a:lnTo>
                  <a:close/>
                  <a:moveTo>
                    <a:pt x="760" y="0"/>
                  </a:moveTo>
                  <a:cubicBezTo>
                    <a:pt x="349" y="0"/>
                    <a:pt x="0" y="348"/>
                    <a:pt x="0" y="760"/>
                  </a:cubicBezTo>
                  <a:lnTo>
                    <a:pt x="0" y="5827"/>
                  </a:lnTo>
                  <a:cubicBezTo>
                    <a:pt x="0" y="6239"/>
                    <a:pt x="349" y="6587"/>
                    <a:pt x="760" y="6587"/>
                  </a:cubicBezTo>
                  <a:lnTo>
                    <a:pt x="7886" y="6587"/>
                  </a:lnTo>
                  <a:cubicBezTo>
                    <a:pt x="8298" y="6587"/>
                    <a:pt x="8646" y="6239"/>
                    <a:pt x="8646" y="5827"/>
                  </a:cubicBezTo>
                  <a:lnTo>
                    <a:pt x="8646" y="760"/>
                  </a:lnTo>
                  <a:cubicBezTo>
                    <a:pt x="8646" y="348"/>
                    <a:pt x="8298" y="0"/>
                    <a:pt x="7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8"/>
            <p:cNvSpPr/>
            <p:nvPr/>
          </p:nvSpPr>
          <p:spPr>
            <a:xfrm>
              <a:off x="2173875" y="2241125"/>
              <a:ext cx="57050" cy="57025"/>
            </a:xfrm>
            <a:custGeom>
              <a:avLst/>
              <a:gdLst/>
              <a:ahLst/>
              <a:cxnLst/>
              <a:rect l="l" t="t" r="r" b="b"/>
              <a:pathLst>
                <a:path w="2282" h="2281" extrusionOk="0">
                  <a:moveTo>
                    <a:pt x="1141" y="760"/>
                  </a:moveTo>
                  <a:cubicBezTo>
                    <a:pt x="1331" y="760"/>
                    <a:pt x="1521" y="919"/>
                    <a:pt x="1521" y="1140"/>
                  </a:cubicBezTo>
                  <a:cubicBezTo>
                    <a:pt x="1521" y="1362"/>
                    <a:pt x="1331" y="1520"/>
                    <a:pt x="1141" y="1520"/>
                  </a:cubicBezTo>
                  <a:cubicBezTo>
                    <a:pt x="919" y="1520"/>
                    <a:pt x="761" y="1362"/>
                    <a:pt x="761" y="1140"/>
                  </a:cubicBezTo>
                  <a:cubicBezTo>
                    <a:pt x="761" y="919"/>
                    <a:pt x="919" y="760"/>
                    <a:pt x="1141" y="760"/>
                  </a:cubicBezTo>
                  <a:close/>
                  <a:moveTo>
                    <a:pt x="1141" y="0"/>
                  </a:moveTo>
                  <a:cubicBezTo>
                    <a:pt x="508" y="0"/>
                    <a:pt x="1" y="507"/>
                    <a:pt x="1" y="1140"/>
                  </a:cubicBezTo>
                  <a:cubicBezTo>
                    <a:pt x="1" y="1774"/>
                    <a:pt x="508" y="2280"/>
                    <a:pt x="1141" y="2280"/>
                  </a:cubicBezTo>
                  <a:cubicBezTo>
                    <a:pt x="1743" y="2280"/>
                    <a:pt x="2281" y="1774"/>
                    <a:pt x="2281" y="1140"/>
                  </a:cubicBezTo>
                  <a:cubicBezTo>
                    <a:pt x="2281" y="507"/>
                    <a:pt x="1774" y="0"/>
                    <a:pt x="1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8"/>
            <p:cNvSpPr/>
            <p:nvPr/>
          </p:nvSpPr>
          <p:spPr>
            <a:xfrm>
              <a:off x="1995750" y="2396300"/>
              <a:ext cx="57025" cy="57025"/>
            </a:xfrm>
            <a:custGeom>
              <a:avLst/>
              <a:gdLst/>
              <a:ahLst/>
              <a:cxnLst/>
              <a:rect l="l" t="t" r="r" b="b"/>
              <a:pathLst>
                <a:path w="2281" h="2281" extrusionOk="0">
                  <a:moveTo>
                    <a:pt x="1140" y="760"/>
                  </a:moveTo>
                  <a:cubicBezTo>
                    <a:pt x="1362" y="760"/>
                    <a:pt x="1520" y="919"/>
                    <a:pt x="1520" y="1140"/>
                  </a:cubicBezTo>
                  <a:cubicBezTo>
                    <a:pt x="1520" y="1330"/>
                    <a:pt x="1362" y="1520"/>
                    <a:pt x="1140" y="1520"/>
                  </a:cubicBezTo>
                  <a:cubicBezTo>
                    <a:pt x="919" y="1520"/>
                    <a:pt x="760" y="1330"/>
                    <a:pt x="760" y="1140"/>
                  </a:cubicBezTo>
                  <a:cubicBezTo>
                    <a:pt x="760" y="919"/>
                    <a:pt x="919" y="760"/>
                    <a:pt x="1140" y="760"/>
                  </a:cubicBezTo>
                  <a:close/>
                  <a:moveTo>
                    <a:pt x="1140" y="0"/>
                  </a:moveTo>
                  <a:cubicBezTo>
                    <a:pt x="507" y="0"/>
                    <a:pt x="0" y="507"/>
                    <a:pt x="0" y="1140"/>
                  </a:cubicBezTo>
                  <a:cubicBezTo>
                    <a:pt x="0" y="1742"/>
                    <a:pt x="507" y="2281"/>
                    <a:pt x="1140" y="2281"/>
                  </a:cubicBezTo>
                  <a:cubicBezTo>
                    <a:pt x="1774" y="2281"/>
                    <a:pt x="2281" y="1742"/>
                    <a:pt x="2281" y="1140"/>
                  </a:cubicBezTo>
                  <a:cubicBezTo>
                    <a:pt x="2281" y="507"/>
                    <a:pt x="1774" y="0"/>
                    <a:pt x="1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8"/>
            <p:cNvSpPr/>
            <p:nvPr/>
          </p:nvSpPr>
          <p:spPr>
            <a:xfrm>
              <a:off x="2084425" y="2396300"/>
              <a:ext cx="57025" cy="57025"/>
            </a:xfrm>
            <a:custGeom>
              <a:avLst/>
              <a:gdLst/>
              <a:ahLst/>
              <a:cxnLst/>
              <a:rect l="l" t="t" r="r" b="b"/>
              <a:pathLst>
                <a:path w="2281" h="2281" extrusionOk="0">
                  <a:moveTo>
                    <a:pt x="1140" y="760"/>
                  </a:moveTo>
                  <a:cubicBezTo>
                    <a:pt x="1362" y="760"/>
                    <a:pt x="1520" y="919"/>
                    <a:pt x="1520" y="1140"/>
                  </a:cubicBezTo>
                  <a:cubicBezTo>
                    <a:pt x="1520" y="1330"/>
                    <a:pt x="1362" y="1520"/>
                    <a:pt x="1140" y="1520"/>
                  </a:cubicBezTo>
                  <a:cubicBezTo>
                    <a:pt x="950" y="1520"/>
                    <a:pt x="760" y="1330"/>
                    <a:pt x="760" y="1140"/>
                  </a:cubicBezTo>
                  <a:cubicBezTo>
                    <a:pt x="760" y="919"/>
                    <a:pt x="950" y="760"/>
                    <a:pt x="1140" y="760"/>
                  </a:cubicBezTo>
                  <a:close/>
                  <a:moveTo>
                    <a:pt x="1140" y="0"/>
                  </a:moveTo>
                  <a:cubicBezTo>
                    <a:pt x="507" y="0"/>
                    <a:pt x="0" y="507"/>
                    <a:pt x="0" y="1140"/>
                  </a:cubicBezTo>
                  <a:cubicBezTo>
                    <a:pt x="0" y="1742"/>
                    <a:pt x="507" y="2281"/>
                    <a:pt x="1140" y="2281"/>
                  </a:cubicBezTo>
                  <a:cubicBezTo>
                    <a:pt x="1774" y="2281"/>
                    <a:pt x="2280" y="1742"/>
                    <a:pt x="2280" y="1140"/>
                  </a:cubicBezTo>
                  <a:cubicBezTo>
                    <a:pt x="2280" y="507"/>
                    <a:pt x="1774" y="0"/>
                    <a:pt x="1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8"/>
            <p:cNvSpPr/>
            <p:nvPr/>
          </p:nvSpPr>
          <p:spPr>
            <a:xfrm>
              <a:off x="2173875" y="2396300"/>
              <a:ext cx="57050" cy="57025"/>
            </a:xfrm>
            <a:custGeom>
              <a:avLst/>
              <a:gdLst/>
              <a:ahLst/>
              <a:cxnLst/>
              <a:rect l="l" t="t" r="r" b="b"/>
              <a:pathLst>
                <a:path w="2282" h="2281" extrusionOk="0">
                  <a:moveTo>
                    <a:pt x="1141" y="760"/>
                  </a:moveTo>
                  <a:cubicBezTo>
                    <a:pt x="1331" y="760"/>
                    <a:pt x="1521" y="919"/>
                    <a:pt x="1521" y="1140"/>
                  </a:cubicBezTo>
                  <a:cubicBezTo>
                    <a:pt x="1521" y="1330"/>
                    <a:pt x="1331" y="1520"/>
                    <a:pt x="1141" y="1520"/>
                  </a:cubicBezTo>
                  <a:cubicBezTo>
                    <a:pt x="919" y="1520"/>
                    <a:pt x="761" y="1330"/>
                    <a:pt x="761" y="1140"/>
                  </a:cubicBezTo>
                  <a:cubicBezTo>
                    <a:pt x="761" y="919"/>
                    <a:pt x="919" y="760"/>
                    <a:pt x="1141" y="760"/>
                  </a:cubicBezTo>
                  <a:close/>
                  <a:moveTo>
                    <a:pt x="1141" y="0"/>
                  </a:moveTo>
                  <a:cubicBezTo>
                    <a:pt x="508" y="0"/>
                    <a:pt x="1" y="507"/>
                    <a:pt x="1" y="1140"/>
                  </a:cubicBezTo>
                  <a:cubicBezTo>
                    <a:pt x="1" y="1742"/>
                    <a:pt x="508" y="2281"/>
                    <a:pt x="1141" y="2281"/>
                  </a:cubicBezTo>
                  <a:cubicBezTo>
                    <a:pt x="1743" y="2281"/>
                    <a:pt x="2281" y="1742"/>
                    <a:pt x="2281" y="1140"/>
                  </a:cubicBezTo>
                  <a:cubicBezTo>
                    <a:pt x="2281" y="507"/>
                    <a:pt x="1774" y="0"/>
                    <a:pt x="1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8"/>
            <p:cNvSpPr/>
            <p:nvPr/>
          </p:nvSpPr>
          <p:spPr>
            <a:xfrm>
              <a:off x="2262550" y="2396300"/>
              <a:ext cx="57025" cy="57025"/>
            </a:xfrm>
            <a:custGeom>
              <a:avLst/>
              <a:gdLst/>
              <a:ahLst/>
              <a:cxnLst/>
              <a:rect l="l" t="t" r="r" b="b"/>
              <a:pathLst>
                <a:path w="2281" h="2281" extrusionOk="0">
                  <a:moveTo>
                    <a:pt x="1141" y="760"/>
                  </a:moveTo>
                  <a:cubicBezTo>
                    <a:pt x="1363" y="760"/>
                    <a:pt x="1521" y="919"/>
                    <a:pt x="1521" y="1140"/>
                  </a:cubicBezTo>
                  <a:cubicBezTo>
                    <a:pt x="1521" y="1330"/>
                    <a:pt x="1363" y="1520"/>
                    <a:pt x="1141" y="1520"/>
                  </a:cubicBezTo>
                  <a:cubicBezTo>
                    <a:pt x="919" y="1520"/>
                    <a:pt x="761" y="1330"/>
                    <a:pt x="761" y="1140"/>
                  </a:cubicBezTo>
                  <a:cubicBezTo>
                    <a:pt x="761" y="919"/>
                    <a:pt x="919" y="760"/>
                    <a:pt x="1141" y="760"/>
                  </a:cubicBezTo>
                  <a:close/>
                  <a:moveTo>
                    <a:pt x="1141" y="0"/>
                  </a:moveTo>
                  <a:cubicBezTo>
                    <a:pt x="508" y="0"/>
                    <a:pt x="1" y="507"/>
                    <a:pt x="1" y="1140"/>
                  </a:cubicBezTo>
                  <a:cubicBezTo>
                    <a:pt x="1" y="1742"/>
                    <a:pt x="508" y="2281"/>
                    <a:pt x="1141" y="2281"/>
                  </a:cubicBezTo>
                  <a:cubicBezTo>
                    <a:pt x="1774" y="2281"/>
                    <a:pt x="2281" y="1742"/>
                    <a:pt x="2281" y="1140"/>
                  </a:cubicBezTo>
                  <a:cubicBezTo>
                    <a:pt x="2281" y="507"/>
                    <a:pt x="1774" y="0"/>
                    <a:pt x="1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8"/>
            <p:cNvSpPr/>
            <p:nvPr/>
          </p:nvSpPr>
          <p:spPr>
            <a:xfrm>
              <a:off x="2351225" y="2396300"/>
              <a:ext cx="57025" cy="57025"/>
            </a:xfrm>
            <a:custGeom>
              <a:avLst/>
              <a:gdLst/>
              <a:ahLst/>
              <a:cxnLst/>
              <a:rect l="l" t="t" r="r" b="b"/>
              <a:pathLst>
                <a:path w="2281" h="2281" extrusionOk="0">
                  <a:moveTo>
                    <a:pt x="1141" y="760"/>
                  </a:moveTo>
                  <a:cubicBezTo>
                    <a:pt x="1363" y="760"/>
                    <a:pt x="1521" y="919"/>
                    <a:pt x="1521" y="1140"/>
                  </a:cubicBezTo>
                  <a:cubicBezTo>
                    <a:pt x="1521" y="1330"/>
                    <a:pt x="1363" y="1520"/>
                    <a:pt x="1141" y="1520"/>
                  </a:cubicBezTo>
                  <a:cubicBezTo>
                    <a:pt x="951" y="1520"/>
                    <a:pt x="761" y="1330"/>
                    <a:pt x="761" y="1140"/>
                  </a:cubicBezTo>
                  <a:cubicBezTo>
                    <a:pt x="761" y="919"/>
                    <a:pt x="951" y="760"/>
                    <a:pt x="1141" y="760"/>
                  </a:cubicBezTo>
                  <a:close/>
                  <a:moveTo>
                    <a:pt x="1141" y="0"/>
                  </a:moveTo>
                  <a:cubicBezTo>
                    <a:pt x="507" y="0"/>
                    <a:pt x="1" y="507"/>
                    <a:pt x="1" y="1140"/>
                  </a:cubicBezTo>
                  <a:cubicBezTo>
                    <a:pt x="1" y="1742"/>
                    <a:pt x="507" y="2281"/>
                    <a:pt x="1141" y="2281"/>
                  </a:cubicBezTo>
                  <a:cubicBezTo>
                    <a:pt x="1774" y="2281"/>
                    <a:pt x="2281" y="1742"/>
                    <a:pt x="2281" y="1140"/>
                  </a:cubicBezTo>
                  <a:cubicBezTo>
                    <a:pt x="2281" y="507"/>
                    <a:pt x="1774" y="0"/>
                    <a:pt x="1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8"/>
            <p:cNvSpPr/>
            <p:nvPr/>
          </p:nvSpPr>
          <p:spPr>
            <a:xfrm>
              <a:off x="1844525" y="3853275"/>
              <a:ext cx="714950" cy="652000"/>
            </a:xfrm>
            <a:custGeom>
              <a:avLst/>
              <a:gdLst/>
              <a:ahLst/>
              <a:cxnLst/>
              <a:rect l="l" t="t" r="r" b="b"/>
              <a:pathLst>
                <a:path w="28598" h="26080" extrusionOk="0">
                  <a:moveTo>
                    <a:pt x="14299" y="0"/>
                  </a:moveTo>
                  <a:cubicBezTo>
                    <a:pt x="10958" y="0"/>
                    <a:pt x="7617" y="1275"/>
                    <a:pt x="5068" y="3824"/>
                  </a:cubicBezTo>
                  <a:cubicBezTo>
                    <a:pt x="1" y="8923"/>
                    <a:pt x="1" y="17188"/>
                    <a:pt x="5068" y="22255"/>
                  </a:cubicBezTo>
                  <a:cubicBezTo>
                    <a:pt x="7617" y="24805"/>
                    <a:pt x="10958" y="26079"/>
                    <a:pt x="14299" y="26079"/>
                  </a:cubicBezTo>
                  <a:cubicBezTo>
                    <a:pt x="17640" y="26079"/>
                    <a:pt x="20981" y="24805"/>
                    <a:pt x="23531" y="22255"/>
                  </a:cubicBezTo>
                  <a:cubicBezTo>
                    <a:pt x="28598" y="17188"/>
                    <a:pt x="28598" y="8923"/>
                    <a:pt x="23531" y="3824"/>
                  </a:cubicBezTo>
                  <a:cubicBezTo>
                    <a:pt x="20981" y="1275"/>
                    <a:pt x="17640" y="0"/>
                    <a:pt x="1429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8"/>
            <p:cNvSpPr/>
            <p:nvPr/>
          </p:nvSpPr>
          <p:spPr>
            <a:xfrm>
              <a:off x="2081250" y="4037525"/>
              <a:ext cx="241500" cy="299300"/>
            </a:xfrm>
            <a:custGeom>
              <a:avLst/>
              <a:gdLst/>
              <a:ahLst/>
              <a:cxnLst/>
              <a:rect l="l" t="t" r="r" b="b"/>
              <a:pathLst>
                <a:path w="9660" h="11972" extrusionOk="0">
                  <a:moveTo>
                    <a:pt x="4814" y="1"/>
                  </a:moveTo>
                  <a:cubicBezTo>
                    <a:pt x="4820" y="1"/>
                    <a:pt x="4825" y="1"/>
                    <a:pt x="4830" y="1"/>
                  </a:cubicBezTo>
                  <a:lnTo>
                    <a:pt x="4830" y="1"/>
                  </a:lnTo>
                  <a:cubicBezTo>
                    <a:pt x="4835" y="1"/>
                    <a:pt x="4841" y="1"/>
                    <a:pt x="4846" y="1"/>
                  </a:cubicBezTo>
                  <a:close/>
                  <a:moveTo>
                    <a:pt x="4846" y="761"/>
                  </a:moveTo>
                  <a:cubicBezTo>
                    <a:pt x="6239" y="2376"/>
                    <a:pt x="7823" y="2598"/>
                    <a:pt x="8520" y="2598"/>
                  </a:cubicBezTo>
                  <a:cubicBezTo>
                    <a:pt x="8773" y="2598"/>
                    <a:pt x="8900" y="2566"/>
                    <a:pt x="8900" y="2566"/>
                  </a:cubicBezTo>
                  <a:lnTo>
                    <a:pt x="8900" y="5955"/>
                  </a:lnTo>
                  <a:cubicBezTo>
                    <a:pt x="8900" y="7792"/>
                    <a:pt x="7918" y="9470"/>
                    <a:pt x="6303" y="10357"/>
                  </a:cubicBezTo>
                  <a:lnTo>
                    <a:pt x="4846" y="11212"/>
                  </a:lnTo>
                  <a:lnTo>
                    <a:pt x="3358" y="10357"/>
                  </a:lnTo>
                  <a:cubicBezTo>
                    <a:pt x="1774" y="9470"/>
                    <a:pt x="761" y="7792"/>
                    <a:pt x="761" y="5955"/>
                  </a:cubicBezTo>
                  <a:lnTo>
                    <a:pt x="761" y="2566"/>
                  </a:lnTo>
                  <a:cubicBezTo>
                    <a:pt x="761" y="2566"/>
                    <a:pt x="919" y="2598"/>
                    <a:pt x="1204" y="2598"/>
                  </a:cubicBezTo>
                  <a:cubicBezTo>
                    <a:pt x="1901" y="2598"/>
                    <a:pt x="3421" y="2376"/>
                    <a:pt x="4846" y="761"/>
                  </a:cubicBezTo>
                  <a:close/>
                  <a:moveTo>
                    <a:pt x="4830" y="1"/>
                  </a:moveTo>
                  <a:cubicBezTo>
                    <a:pt x="4614" y="6"/>
                    <a:pt x="4400" y="100"/>
                    <a:pt x="4276" y="254"/>
                  </a:cubicBezTo>
                  <a:cubicBezTo>
                    <a:pt x="3041" y="1648"/>
                    <a:pt x="1837" y="1838"/>
                    <a:pt x="1204" y="1838"/>
                  </a:cubicBezTo>
                  <a:lnTo>
                    <a:pt x="919" y="1838"/>
                  </a:lnTo>
                  <a:cubicBezTo>
                    <a:pt x="856" y="1806"/>
                    <a:pt x="824" y="1806"/>
                    <a:pt x="761" y="1806"/>
                  </a:cubicBezTo>
                  <a:cubicBezTo>
                    <a:pt x="602" y="1806"/>
                    <a:pt x="412" y="1869"/>
                    <a:pt x="286" y="1996"/>
                  </a:cubicBezTo>
                  <a:cubicBezTo>
                    <a:pt x="96" y="2123"/>
                    <a:pt x="1" y="2344"/>
                    <a:pt x="1" y="2566"/>
                  </a:cubicBezTo>
                  <a:lnTo>
                    <a:pt x="1" y="5955"/>
                  </a:lnTo>
                  <a:cubicBezTo>
                    <a:pt x="1" y="8045"/>
                    <a:pt x="1141" y="10008"/>
                    <a:pt x="2977" y="11053"/>
                  </a:cubicBezTo>
                  <a:lnTo>
                    <a:pt x="4466" y="11877"/>
                  </a:lnTo>
                  <a:cubicBezTo>
                    <a:pt x="4593" y="11940"/>
                    <a:pt x="4719" y="11972"/>
                    <a:pt x="4846" y="11972"/>
                  </a:cubicBezTo>
                  <a:cubicBezTo>
                    <a:pt x="4973" y="11972"/>
                    <a:pt x="5099" y="11940"/>
                    <a:pt x="5194" y="11877"/>
                  </a:cubicBezTo>
                  <a:lnTo>
                    <a:pt x="6683" y="11053"/>
                  </a:lnTo>
                  <a:cubicBezTo>
                    <a:pt x="8520" y="10008"/>
                    <a:pt x="9660" y="8045"/>
                    <a:pt x="9660" y="5955"/>
                  </a:cubicBezTo>
                  <a:lnTo>
                    <a:pt x="9660" y="2566"/>
                  </a:lnTo>
                  <a:cubicBezTo>
                    <a:pt x="9660" y="2344"/>
                    <a:pt x="9565" y="2123"/>
                    <a:pt x="9375" y="1996"/>
                  </a:cubicBezTo>
                  <a:cubicBezTo>
                    <a:pt x="9248" y="1869"/>
                    <a:pt x="9090" y="1806"/>
                    <a:pt x="8900" y="1806"/>
                  </a:cubicBezTo>
                  <a:lnTo>
                    <a:pt x="8773" y="1806"/>
                  </a:lnTo>
                  <a:cubicBezTo>
                    <a:pt x="8773" y="1806"/>
                    <a:pt x="8678" y="1838"/>
                    <a:pt x="8520" y="1838"/>
                  </a:cubicBezTo>
                  <a:cubicBezTo>
                    <a:pt x="7981" y="1838"/>
                    <a:pt x="6619" y="1679"/>
                    <a:pt x="5416" y="254"/>
                  </a:cubicBezTo>
                  <a:cubicBezTo>
                    <a:pt x="5261" y="100"/>
                    <a:pt x="5046" y="6"/>
                    <a:pt x="4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8"/>
            <p:cNvSpPr/>
            <p:nvPr/>
          </p:nvSpPr>
          <p:spPr>
            <a:xfrm>
              <a:off x="2192875" y="4042275"/>
              <a:ext cx="19025" cy="288225"/>
            </a:xfrm>
            <a:custGeom>
              <a:avLst/>
              <a:gdLst/>
              <a:ahLst/>
              <a:cxnLst/>
              <a:rect l="l" t="t" r="r" b="b"/>
              <a:pathLst>
                <a:path w="761" h="11529" extrusionOk="0">
                  <a:moveTo>
                    <a:pt x="381" y="1"/>
                  </a:moveTo>
                  <a:cubicBezTo>
                    <a:pt x="159" y="1"/>
                    <a:pt x="1" y="159"/>
                    <a:pt x="1" y="381"/>
                  </a:cubicBezTo>
                  <a:lnTo>
                    <a:pt x="1" y="11148"/>
                  </a:lnTo>
                  <a:cubicBezTo>
                    <a:pt x="1" y="11370"/>
                    <a:pt x="159" y="11528"/>
                    <a:pt x="381" y="11528"/>
                  </a:cubicBezTo>
                  <a:cubicBezTo>
                    <a:pt x="571" y="11528"/>
                    <a:pt x="761" y="11370"/>
                    <a:pt x="761" y="11148"/>
                  </a:cubicBezTo>
                  <a:lnTo>
                    <a:pt x="761" y="381"/>
                  </a:lnTo>
                  <a:cubicBezTo>
                    <a:pt x="761" y="159"/>
                    <a:pt x="571" y="1"/>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8"/>
            <p:cNvSpPr/>
            <p:nvPr/>
          </p:nvSpPr>
          <p:spPr>
            <a:xfrm>
              <a:off x="1844525" y="2912700"/>
              <a:ext cx="714950" cy="652000"/>
            </a:xfrm>
            <a:custGeom>
              <a:avLst/>
              <a:gdLst/>
              <a:ahLst/>
              <a:cxnLst/>
              <a:rect l="l" t="t" r="r" b="b"/>
              <a:pathLst>
                <a:path w="28598" h="26080" extrusionOk="0">
                  <a:moveTo>
                    <a:pt x="14299" y="0"/>
                  </a:moveTo>
                  <a:cubicBezTo>
                    <a:pt x="10958" y="0"/>
                    <a:pt x="7617" y="1275"/>
                    <a:pt x="5068" y="3824"/>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4"/>
                  </a:cubicBezTo>
                  <a:cubicBezTo>
                    <a:pt x="20981" y="1275"/>
                    <a:pt x="17640" y="0"/>
                    <a:pt x="1429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8"/>
            <p:cNvSpPr/>
            <p:nvPr/>
          </p:nvSpPr>
          <p:spPr>
            <a:xfrm>
              <a:off x="2255425" y="3324400"/>
              <a:ext cx="77625" cy="76625"/>
            </a:xfrm>
            <a:custGeom>
              <a:avLst/>
              <a:gdLst/>
              <a:ahLst/>
              <a:cxnLst/>
              <a:rect l="l" t="t" r="r" b="b"/>
              <a:pathLst>
                <a:path w="3105" h="3065" extrusionOk="0">
                  <a:moveTo>
                    <a:pt x="397" y="0"/>
                  </a:moveTo>
                  <a:cubicBezTo>
                    <a:pt x="302" y="0"/>
                    <a:pt x="207" y="40"/>
                    <a:pt x="127" y="119"/>
                  </a:cubicBezTo>
                  <a:cubicBezTo>
                    <a:pt x="1" y="277"/>
                    <a:pt x="1" y="499"/>
                    <a:pt x="127" y="657"/>
                  </a:cubicBezTo>
                  <a:lnTo>
                    <a:pt x="2408" y="2938"/>
                  </a:lnTo>
                  <a:cubicBezTo>
                    <a:pt x="2503" y="3033"/>
                    <a:pt x="2598" y="3064"/>
                    <a:pt x="2693" y="3064"/>
                  </a:cubicBezTo>
                  <a:cubicBezTo>
                    <a:pt x="2788" y="3064"/>
                    <a:pt x="2883" y="3001"/>
                    <a:pt x="2946" y="2938"/>
                  </a:cubicBezTo>
                  <a:cubicBezTo>
                    <a:pt x="3104" y="2779"/>
                    <a:pt x="3104" y="2557"/>
                    <a:pt x="2946" y="2399"/>
                  </a:cubicBezTo>
                  <a:lnTo>
                    <a:pt x="666" y="119"/>
                  </a:lnTo>
                  <a:cubicBezTo>
                    <a:pt x="587" y="40"/>
                    <a:pt x="492" y="0"/>
                    <a:pt x="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8"/>
            <p:cNvSpPr/>
            <p:nvPr/>
          </p:nvSpPr>
          <p:spPr>
            <a:xfrm>
              <a:off x="2070950" y="3324400"/>
              <a:ext cx="78425" cy="76625"/>
            </a:xfrm>
            <a:custGeom>
              <a:avLst/>
              <a:gdLst/>
              <a:ahLst/>
              <a:cxnLst/>
              <a:rect l="l" t="t" r="r" b="b"/>
              <a:pathLst>
                <a:path w="3137" h="3065" extrusionOk="0">
                  <a:moveTo>
                    <a:pt x="2709" y="0"/>
                  </a:moveTo>
                  <a:cubicBezTo>
                    <a:pt x="2614" y="0"/>
                    <a:pt x="2519" y="40"/>
                    <a:pt x="2439" y="119"/>
                  </a:cubicBezTo>
                  <a:lnTo>
                    <a:pt x="159" y="2399"/>
                  </a:lnTo>
                  <a:cubicBezTo>
                    <a:pt x="1" y="2557"/>
                    <a:pt x="1" y="2779"/>
                    <a:pt x="159" y="2938"/>
                  </a:cubicBezTo>
                  <a:cubicBezTo>
                    <a:pt x="223" y="3033"/>
                    <a:pt x="318" y="3064"/>
                    <a:pt x="413" y="3064"/>
                  </a:cubicBezTo>
                  <a:cubicBezTo>
                    <a:pt x="508" y="3064"/>
                    <a:pt x="603" y="3001"/>
                    <a:pt x="698" y="2938"/>
                  </a:cubicBezTo>
                  <a:lnTo>
                    <a:pt x="2978" y="657"/>
                  </a:lnTo>
                  <a:cubicBezTo>
                    <a:pt x="3136" y="499"/>
                    <a:pt x="3136" y="277"/>
                    <a:pt x="2978" y="119"/>
                  </a:cubicBezTo>
                  <a:cubicBezTo>
                    <a:pt x="2899" y="40"/>
                    <a:pt x="2804" y="0"/>
                    <a:pt x="27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8"/>
            <p:cNvSpPr/>
            <p:nvPr/>
          </p:nvSpPr>
          <p:spPr>
            <a:xfrm>
              <a:off x="2064625" y="3229600"/>
              <a:ext cx="275550" cy="114425"/>
            </a:xfrm>
            <a:custGeom>
              <a:avLst/>
              <a:gdLst/>
              <a:ahLst/>
              <a:cxnLst/>
              <a:rect l="l" t="t" r="r" b="b"/>
              <a:pathLst>
                <a:path w="11022" h="4577" extrusionOk="0">
                  <a:moveTo>
                    <a:pt x="414" y="1"/>
                  </a:moveTo>
                  <a:cubicBezTo>
                    <a:pt x="307" y="1"/>
                    <a:pt x="201" y="50"/>
                    <a:pt x="127" y="142"/>
                  </a:cubicBezTo>
                  <a:cubicBezTo>
                    <a:pt x="1" y="301"/>
                    <a:pt x="32" y="554"/>
                    <a:pt x="191" y="681"/>
                  </a:cubicBezTo>
                  <a:lnTo>
                    <a:pt x="5258" y="4481"/>
                  </a:lnTo>
                  <a:cubicBezTo>
                    <a:pt x="5321" y="4544"/>
                    <a:pt x="5384" y="4576"/>
                    <a:pt x="5479" y="4576"/>
                  </a:cubicBezTo>
                  <a:cubicBezTo>
                    <a:pt x="5543" y="4576"/>
                    <a:pt x="5638" y="4544"/>
                    <a:pt x="5701" y="4481"/>
                  </a:cubicBezTo>
                  <a:lnTo>
                    <a:pt x="10800" y="681"/>
                  </a:lnTo>
                  <a:cubicBezTo>
                    <a:pt x="10990" y="554"/>
                    <a:pt x="11021" y="301"/>
                    <a:pt x="10895" y="142"/>
                  </a:cubicBezTo>
                  <a:cubicBezTo>
                    <a:pt x="10821" y="50"/>
                    <a:pt x="10704" y="1"/>
                    <a:pt x="10588" y="1"/>
                  </a:cubicBezTo>
                  <a:cubicBezTo>
                    <a:pt x="10505" y="1"/>
                    <a:pt x="10422" y="26"/>
                    <a:pt x="10356" y="79"/>
                  </a:cubicBezTo>
                  <a:lnTo>
                    <a:pt x="5479" y="3721"/>
                  </a:lnTo>
                  <a:lnTo>
                    <a:pt x="634" y="79"/>
                  </a:lnTo>
                  <a:cubicBezTo>
                    <a:pt x="568" y="26"/>
                    <a:pt x="491" y="1"/>
                    <a:pt x="4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8"/>
            <p:cNvSpPr/>
            <p:nvPr/>
          </p:nvSpPr>
          <p:spPr>
            <a:xfrm>
              <a:off x="2092325" y="3046300"/>
              <a:ext cx="219350" cy="220125"/>
            </a:xfrm>
            <a:custGeom>
              <a:avLst/>
              <a:gdLst/>
              <a:ahLst/>
              <a:cxnLst/>
              <a:rect l="l" t="t" r="r" b="b"/>
              <a:pathLst>
                <a:path w="8774" h="8805" extrusionOk="0">
                  <a:moveTo>
                    <a:pt x="413" y="1"/>
                  </a:moveTo>
                  <a:cubicBezTo>
                    <a:pt x="191" y="1"/>
                    <a:pt x="1" y="159"/>
                    <a:pt x="1" y="381"/>
                  </a:cubicBezTo>
                  <a:lnTo>
                    <a:pt x="1" y="8424"/>
                  </a:lnTo>
                  <a:cubicBezTo>
                    <a:pt x="1" y="8646"/>
                    <a:pt x="191" y="8804"/>
                    <a:pt x="413" y="8804"/>
                  </a:cubicBezTo>
                  <a:cubicBezTo>
                    <a:pt x="634" y="8804"/>
                    <a:pt x="793" y="8646"/>
                    <a:pt x="793" y="8424"/>
                  </a:cubicBezTo>
                  <a:lnTo>
                    <a:pt x="793" y="761"/>
                  </a:lnTo>
                  <a:lnTo>
                    <a:pt x="7982" y="761"/>
                  </a:lnTo>
                  <a:lnTo>
                    <a:pt x="7982" y="8393"/>
                  </a:lnTo>
                  <a:cubicBezTo>
                    <a:pt x="7982" y="8614"/>
                    <a:pt x="8172" y="8804"/>
                    <a:pt x="8393" y="8804"/>
                  </a:cubicBezTo>
                  <a:cubicBezTo>
                    <a:pt x="8583" y="8804"/>
                    <a:pt x="8773" y="8614"/>
                    <a:pt x="8773" y="8393"/>
                  </a:cubicBezTo>
                  <a:lnTo>
                    <a:pt x="8773" y="381"/>
                  </a:lnTo>
                  <a:cubicBezTo>
                    <a:pt x="8773" y="159"/>
                    <a:pt x="8583" y="1"/>
                    <a:pt x="8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8"/>
            <p:cNvSpPr/>
            <p:nvPr/>
          </p:nvSpPr>
          <p:spPr>
            <a:xfrm>
              <a:off x="2062250" y="3165850"/>
              <a:ext cx="279500" cy="244675"/>
            </a:xfrm>
            <a:custGeom>
              <a:avLst/>
              <a:gdLst/>
              <a:ahLst/>
              <a:cxnLst/>
              <a:rect l="l" t="t" r="r" b="b"/>
              <a:pathLst>
                <a:path w="11180" h="9787" extrusionOk="0">
                  <a:moveTo>
                    <a:pt x="2027" y="1"/>
                  </a:moveTo>
                  <a:lnTo>
                    <a:pt x="286" y="1299"/>
                  </a:lnTo>
                  <a:cubicBezTo>
                    <a:pt x="254" y="1331"/>
                    <a:pt x="222" y="1362"/>
                    <a:pt x="191" y="1426"/>
                  </a:cubicBezTo>
                  <a:cubicBezTo>
                    <a:pt x="64" y="1552"/>
                    <a:pt x="1" y="1711"/>
                    <a:pt x="1" y="1901"/>
                  </a:cubicBezTo>
                  <a:lnTo>
                    <a:pt x="1" y="8995"/>
                  </a:lnTo>
                  <a:cubicBezTo>
                    <a:pt x="1" y="9438"/>
                    <a:pt x="349" y="9786"/>
                    <a:pt x="761" y="9786"/>
                  </a:cubicBezTo>
                  <a:lnTo>
                    <a:pt x="10420" y="9786"/>
                  </a:lnTo>
                  <a:cubicBezTo>
                    <a:pt x="10831" y="9786"/>
                    <a:pt x="11180" y="9438"/>
                    <a:pt x="11180" y="8995"/>
                  </a:cubicBezTo>
                  <a:lnTo>
                    <a:pt x="11180" y="1901"/>
                  </a:lnTo>
                  <a:cubicBezTo>
                    <a:pt x="11180" y="1711"/>
                    <a:pt x="11116" y="1552"/>
                    <a:pt x="11021" y="1426"/>
                  </a:cubicBezTo>
                  <a:cubicBezTo>
                    <a:pt x="10990" y="1362"/>
                    <a:pt x="10958" y="1331"/>
                    <a:pt x="10895" y="1299"/>
                  </a:cubicBezTo>
                  <a:lnTo>
                    <a:pt x="9185" y="1"/>
                  </a:lnTo>
                  <a:lnTo>
                    <a:pt x="9185" y="951"/>
                  </a:lnTo>
                  <a:lnTo>
                    <a:pt x="9406" y="1141"/>
                  </a:lnTo>
                  <a:lnTo>
                    <a:pt x="10420" y="1901"/>
                  </a:lnTo>
                  <a:lnTo>
                    <a:pt x="10420" y="8995"/>
                  </a:lnTo>
                  <a:lnTo>
                    <a:pt x="761" y="8995"/>
                  </a:lnTo>
                  <a:lnTo>
                    <a:pt x="761" y="1901"/>
                  </a:lnTo>
                  <a:lnTo>
                    <a:pt x="1774" y="1141"/>
                  </a:lnTo>
                  <a:lnTo>
                    <a:pt x="2027" y="951"/>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8"/>
            <p:cNvSpPr/>
            <p:nvPr/>
          </p:nvSpPr>
          <p:spPr>
            <a:xfrm>
              <a:off x="2134300" y="3089050"/>
              <a:ext cx="140950" cy="19025"/>
            </a:xfrm>
            <a:custGeom>
              <a:avLst/>
              <a:gdLst/>
              <a:ahLst/>
              <a:cxnLst/>
              <a:rect l="l" t="t" r="r" b="b"/>
              <a:pathLst>
                <a:path w="5638" h="761" extrusionOk="0">
                  <a:moveTo>
                    <a:pt x="380" y="1"/>
                  </a:moveTo>
                  <a:cubicBezTo>
                    <a:pt x="190" y="1"/>
                    <a:pt x="0" y="159"/>
                    <a:pt x="0" y="381"/>
                  </a:cubicBezTo>
                  <a:cubicBezTo>
                    <a:pt x="0" y="602"/>
                    <a:pt x="190" y="761"/>
                    <a:pt x="380" y="761"/>
                  </a:cubicBezTo>
                  <a:lnTo>
                    <a:pt x="5257" y="761"/>
                  </a:lnTo>
                  <a:cubicBezTo>
                    <a:pt x="5448" y="761"/>
                    <a:pt x="5638" y="602"/>
                    <a:pt x="5638" y="381"/>
                  </a:cubicBezTo>
                  <a:cubicBezTo>
                    <a:pt x="5638" y="159"/>
                    <a:pt x="5448" y="1"/>
                    <a:pt x="5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8"/>
            <p:cNvSpPr/>
            <p:nvPr/>
          </p:nvSpPr>
          <p:spPr>
            <a:xfrm>
              <a:off x="2134300" y="3131800"/>
              <a:ext cx="140950" cy="19025"/>
            </a:xfrm>
            <a:custGeom>
              <a:avLst/>
              <a:gdLst/>
              <a:ahLst/>
              <a:cxnLst/>
              <a:rect l="l" t="t" r="r" b="b"/>
              <a:pathLst>
                <a:path w="5638" h="761" extrusionOk="0">
                  <a:moveTo>
                    <a:pt x="380" y="1"/>
                  </a:moveTo>
                  <a:cubicBezTo>
                    <a:pt x="190" y="1"/>
                    <a:pt x="0" y="191"/>
                    <a:pt x="0" y="381"/>
                  </a:cubicBezTo>
                  <a:cubicBezTo>
                    <a:pt x="0" y="602"/>
                    <a:pt x="190" y="761"/>
                    <a:pt x="380" y="761"/>
                  </a:cubicBezTo>
                  <a:lnTo>
                    <a:pt x="5257" y="761"/>
                  </a:lnTo>
                  <a:cubicBezTo>
                    <a:pt x="5448" y="761"/>
                    <a:pt x="5638" y="602"/>
                    <a:pt x="5638" y="381"/>
                  </a:cubicBezTo>
                  <a:cubicBezTo>
                    <a:pt x="5638" y="191"/>
                    <a:pt x="5448" y="1"/>
                    <a:pt x="5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8"/>
            <p:cNvSpPr/>
            <p:nvPr/>
          </p:nvSpPr>
          <p:spPr>
            <a:xfrm>
              <a:off x="2134300" y="3174550"/>
              <a:ext cx="140950" cy="19025"/>
            </a:xfrm>
            <a:custGeom>
              <a:avLst/>
              <a:gdLst/>
              <a:ahLst/>
              <a:cxnLst/>
              <a:rect l="l" t="t" r="r" b="b"/>
              <a:pathLst>
                <a:path w="5638" h="761" extrusionOk="0">
                  <a:moveTo>
                    <a:pt x="380" y="1"/>
                  </a:moveTo>
                  <a:cubicBezTo>
                    <a:pt x="190" y="1"/>
                    <a:pt x="0" y="191"/>
                    <a:pt x="0" y="381"/>
                  </a:cubicBezTo>
                  <a:cubicBezTo>
                    <a:pt x="0" y="603"/>
                    <a:pt x="190" y="761"/>
                    <a:pt x="380" y="761"/>
                  </a:cubicBezTo>
                  <a:lnTo>
                    <a:pt x="5257" y="761"/>
                  </a:lnTo>
                  <a:cubicBezTo>
                    <a:pt x="5448" y="761"/>
                    <a:pt x="5638" y="603"/>
                    <a:pt x="5638" y="381"/>
                  </a:cubicBezTo>
                  <a:cubicBezTo>
                    <a:pt x="5638" y="191"/>
                    <a:pt x="5448" y="1"/>
                    <a:pt x="5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8"/>
            <p:cNvSpPr/>
            <p:nvPr/>
          </p:nvSpPr>
          <p:spPr>
            <a:xfrm>
              <a:off x="2134300" y="3217325"/>
              <a:ext cx="140950" cy="19025"/>
            </a:xfrm>
            <a:custGeom>
              <a:avLst/>
              <a:gdLst/>
              <a:ahLst/>
              <a:cxnLst/>
              <a:rect l="l" t="t" r="r" b="b"/>
              <a:pathLst>
                <a:path w="5638" h="761" extrusionOk="0">
                  <a:moveTo>
                    <a:pt x="380" y="0"/>
                  </a:moveTo>
                  <a:cubicBezTo>
                    <a:pt x="190" y="0"/>
                    <a:pt x="0" y="190"/>
                    <a:pt x="0" y="380"/>
                  </a:cubicBezTo>
                  <a:cubicBezTo>
                    <a:pt x="0" y="602"/>
                    <a:pt x="190" y="760"/>
                    <a:pt x="380" y="760"/>
                  </a:cubicBezTo>
                  <a:lnTo>
                    <a:pt x="5257" y="760"/>
                  </a:lnTo>
                  <a:cubicBezTo>
                    <a:pt x="5448" y="760"/>
                    <a:pt x="5638" y="602"/>
                    <a:pt x="5638" y="380"/>
                  </a:cubicBezTo>
                  <a:cubicBezTo>
                    <a:pt x="5638" y="190"/>
                    <a:pt x="5448" y="0"/>
                    <a:pt x="5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18;p15">
            <a:extLst>
              <a:ext uri="{FF2B5EF4-FFF2-40B4-BE49-F238E27FC236}">
                <a16:creationId xmlns:a16="http://schemas.microsoft.com/office/drawing/2014/main" id="{D083DF09-7901-AD99-9479-26BE44EBE117}"/>
              </a:ext>
            </a:extLst>
          </p:cNvPr>
          <p:cNvSpPr txBox="1"/>
          <p:nvPr/>
        </p:nvSpPr>
        <p:spPr>
          <a:xfrm>
            <a:off x="2326099" y="246843"/>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CONCLUSION</a:t>
            </a:r>
          </a:p>
        </p:txBody>
      </p:sp>
      <p:sp>
        <p:nvSpPr>
          <p:cNvPr id="4" name="TextBox 3">
            <a:extLst>
              <a:ext uri="{FF2B5EF4-FFF2-40B4-BE49-F238E27FC236}">
                <a16:creationId xmlns:a16="http://schemas.microsoft.com/office/drawing/2014/main" id="{425A3CF6-4E92-1096-967D-6BB65781972C}"/>
              </a:ext>
            </a:extLst>
          </p:cNvPr>
          <p:cNvSpPr txBox="1"/>
          <p:nvPr/>
        </p:nvSpPr>
        <p:spPr>
          <a:xfrm>
            <a:off x="451514" y="854141"/>
            <a:ext cx="8324624" cy="4185761"/>
          </a:xfrm>
          <a:prstGeom prst="rect">
            <a:avLst/>
          </a:prstGeom>
          <a:noFill/>
        </p:spPr>
        <p:txBody>
          <a:bodyPr wrap="square">
            <a:spAutoFit/>
          </a:bodyPr>
          <a:lstStyle/>
          <a:p>
            <a:r>
              <a:rPr lang="en-US" b="1" dirty="0">
                <a:solidFill>
                  <a:srgbClr val="222831"/>
                </a:solidFill>
                <a:latin typeface="Fira Sans SemiBold"/>
              </a:rPr>
              <a:t>This application is being able to predict whether the person is speaking the truth in a particular conversation without any physical contact. </a:t>
            </a:r>
          </a:p>
          <a:p>
            <a:endParaRPr lang="en-US" b="1" dirty="0">
              <a:solidFill>
                <a:srgbClr val="222831"/>
              </a:solidFill>
              <a:latin typeface="Fira Sans SemiBold"/>
            </a:endParaRPr>
          </a:p>
          <a:p>
            <a:r>
              <a:rPr lang="en-US" b="1" dirty="0">
                <a:solidFill>
                  <a:srgbClr val="222831"/>
                </a:solidFill>
                <a:latin typeface="Fira Sans SemiBold"/>
              </a:rPr>
              <a:t>In the usual context the fraud detecting application are based on NLP</a:t>
            </a:r>
          </a:p>
          <a:p>
            <a:r>
              <a:rPr lang="en-US" b="1" dirty="0">
                <a:solidFill>
                  <a:srgbClr val="222831"/>
                </a:solidFill>
                <a:latin typeface="Fira Sans SemiBold"/>
              </a:rPr>
              <a:t> and due to the language barrier, there are some limitations those </a:t>
            </a:r>
          </a:p>
          <a:p>
            <a:r>
              <a:rPr lang="en-US" b="1" dirty="0">
                <a:solidFill>
                  <a:srgbClr val="222831"/>
                </a:solidFill>
                <a:latin typeface="Fira Sans SemiBold"/>
              </a:rPr>
              <a:t>application would not solve our cases in Sri Lanka. Even the </a:t>
            </a:r>
          </a:p>
          <a:p>
            <a:r>
              <a:rPr lang="en-US" b="1" dirty="0">
                <a:solidFill>
                  <a:srgbClr val="222831"/>
                </a:solidFill>
                <a:latin typeface="Fira Sans SemiBold"/>
              </a:rPr>
              <a:t>google assistant is not being able to catch our language well. </a:t>
            </a:r>
          </a:p>
          <a:p>
            <a:endParaRPr lang="en-US" b="1" dirty="0">
              <a:solidFill>
                <a:srgbClr val="222831"/>
              </a:solidFill>
              <a:latin typeface="Fira Sans SemiBold"/>
            </a:endParaRPr>
          </a:p>
          <a:p>
            <a:r>
              <a:rPr lang="en-US" b="1" dirty="0">
                <a:solidFill>
                  <a:srgbClr val="222831"/>
                </a:solidFill>
                <a:latin typeface="Fira Sans SemiBold"/>
              </a:rPr>
              <a:t>All the research we considered in the previous chapters are based on </a:t>
            </a:r>
          </a:p>
          <a:p>
            <a:r>
              <a:rPr lang="en-US" b="1" dirty="0">
                <a:solidFill>
                  <a:srgbClr val="222831"/>
                </a:solidFill>
                <a:latin typeface="Fira Sans SemiBold"/>
              </a:rPr>
              <a:t>NLP and signal analysis. But there are no certain applications related </a:t>
            </a:r>
          </a:p>
          <a:p>
            <a:r>
              <a:rPr lang="en-US" b="1" dirty="0">
                <a:solidFill>
                  <a:srgbClr val="222831"/>
                </a:solidFill>
                <a:latin typeface="Fira Sans SemiBold"/>
              </a:rPr>
              <a:t>to the concept of lie detection. </a:t>
            </a:r>
          </a:p>
          <a:p>
            <a:endParaRPr lang="en-US" b="1" dirty="0">
              <a:solidFill>
                <a:srgbClr val="222831"/>
              </a:solidFill>
              <a:latin typeface="Fira Sans SemiBold"/>
            </a:endParaRPr>
          </a:p>
          <a:p>
            <a:r>
              <a:rPr lang="en-US" b="1" dirty="0">
                <a:solidFill>
                  <a:srgbClr val="222831"/>
                </a:solidFill>
                <a:latin typeface="Fira Sans SemiBold"/>
              </a:rPr>
              <a:t>Polygraph test which is used for criminal investigations need a </a:t>
            </a:r>
          </a:p>
          <a:p>
            <a:r>
              <a:rPr lang="en-US" b="1" dirty="0">
                <a:solidFill>
                  <a:srgbClr val="222831"/>
                </a:solidFill>
                <a:latin typeface="Fira Sans SemiBold"/>
              </a:rPr>
              <a:t>physical contact with the person who is being investigate. </a:t>
            </a:r>
          </a:p>
          <a:p>
            <a:endParaRPr lang="en-US" b="1" dirty="0">
              <a:solidFill>
                <a:srgbClr val="222831"/>
              </a:solidFill>
              <a:latin typeface="Fira Sans SemiBold"/>
            </a:endParaRPr>
          </a:p>
          <a:p>
            <a:r>
              <a:rPr lang="en-US" b="1" dirty="0">
                <a:solidFill>
                  <a:srgbClr val="222831"/>
                </a:solidFill>
                <a:latin typeface="Fira Sans SemiBold"/>
              </a:rPr>
              <a:t>So, this research mainly focuses on a novel idea of fraud detection using signal analysis and by developing it with a better dataset and better technology will help to minimize the fraudulent activities in the Insurance industry as well the industries which needs these types of fraud detection systems</a:t>
            </a:r>
            <a:endParaRPr lang="en-GB" b="1" dirty="0">
              <a:solidFill>
                <a:srgbClr val="222831"/>
              </a:solidFill>
              <a:latin typeface="Fira Sans SemiBold"/>
            </a:endParaRPr>
          </a:p>
        </p:txBody>
      </p:sp>
    </p:spTree>
    <p:extLst>
      <p:ext uri="{BB962C8B-B14F-4D97-AF65-F5344CB8AC3E}">
        <p14:creationId xmlns:p14="http://schemas.microsoft.com/office/powerpoint/2010/main" val="1228924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6" name="Google Shape;697;p43">
            <a:extLst>
              <a:ext uri="{FF2B5EF4-FFF2-40B4-BE49-F238E27FC236}">
                <a16:creationId xmlns:a16="http://schemas.microsoft.com/office/drawing/2014/main" id="{AA059BC3-94EE-4FFD-7D45-A2B0D706EF8D}"/>
              </a:ext>
            </a:extLst>
          </p:cNvPr>
          <p:cNvSpPr txBox="1">
            <a:spLocks/>
          </p:cNvSpPr>
          <p:nvPr/>
        </p:nvSpPr>
        <p:spPr>
          <a:xfrm>
            <a:off x="528203" y="2605507"/>
            <a:ext cx="4226201" cy="12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l"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3600" dirty="0">
                <a:solidFill>
                  <a:srgbClr val="222831"/>
                </a:solidFill>
                <a:latin typeface="Fira Sans SemiBold"/>
              </a:rPr>
              <a:t>REFERENCES</a:t>
            </a:r>
          </a:p>
        </p:txBody>
      </p:sp>
      <p:sp>
        <p:nvSpPr>
          <p:cNvPr id="7" name="Google Shape;699;p43">
            <a:extLst>
              <a:ext uri="{FF2B5EF4-FFF2-40B4-BE49-F238E27FC236}">
                <a16:creationId xmlns:a16="http://schemas.microsoft.com/office/drawing/2014/main" id="{FCD49CD1-3188-ABE1-910D-0A8BB80F9DF8}"/>
              </a:ext>
            </a:extLst>
          </p:cNvPr>
          <p:cNvSpPr txBox="1">
            <a:spLocks/>
          </p:cNvSpPr>
          <p:nvPr/>
        </p:nvSpPr>
        <p:spPr>
          <a:xfrm>
            <a:off x="474404" y="148926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l" defTabSz="914400" rtl="0" eaLnBrk="1" fontAlgn="auto" latinLnBrk="0" hangingPunct="1">
              <a:lnSpc>
                <a:spcPct val="115000"/>
              </a:lnSpc>
              <a:spcBef>
                <a:spcPts val="0"/>
              </a:spcBef>
              <a:spcAft>
                <a:spcPts val="0"/>
              </a:spcAft>
              <a:buClr>
                <a:srgbClr val="272753"/>
              </a:buClr>
              <a:buSzPts val="5500"/>
              <a:buFont typeface="Oswald"/>
              <a:buNone/>
              <a:tabLst/>
              <a:defRPr/>
            </a:pPr>
            <a:r>
              <a:rPr lang="en" dirty="0">
                <a:solidFill>
                  <a:srgbClr val="F2A365"/>
                </a:solidFill>
              </a:rPr>
              <a:t>12</a:t>
            </a:r>
            <a:endParaRPr kumimoji="0" lang="en" sz="10400" b="0" i="0" u="none" strike="noStrike" kern="0" cap="none" spc="0" normalizeH="0" baseline="0" noProof="0" dirty="0">
              <a:ln>
                <a:noFill/>
              </a:ln>
              <a:solidFill>
                <a:srgbClr val="F2A365"/>
              </a:solidFill>
              <a:effectLst/>
              <a:uLnTx/>
              <a:uFillTx/>
              <a:latin typeface="Oswald"/>
              <a:sym typeface="Oswald"/>
            </a:endParaRPr>
          </a:p>
        </p:txBody>
      </p:sp>
      <p:grpSp>
        <p:nvGrpSpPr>
          <p:cNvPr id="15" name="Group 14">
            <a:extLst>
              <a:ext uri="{FF2B5EF4-FFF2-40B4-BE49-F238E27FC236}">
                <a16:creationId xmlns:a16="http://schemas.microsoft.com/office/drawing/2014/main" id="{CF5975E5-B39F-F2D6-EA12-B1AF677E1763}"/>
              </a:ext>
            </a:extLst>
          </p:cNvPr>
          <p:cNvGrpSpPr/>
          <p:nvPr/>
        </p:nvGrpSpPr>
        <p:grpSpPr>
          <a:xfrm>
            <a:off x="5354643" y="1563554"/>
            <a:ext cx="3247697" cy="2234993"/>
            <a:chOff x="5517929" y="1588917"/>
            <a:chExt cx="3247697" cy="2234993"/>
          </a:xfrm>
        </p:grpSpPr>
        <p:grpSp>
          <p:nvGrpSpPr>
            <p:cNvPr id="2" name="Google Shape;2525;p29">
              <a:extLst>
                <a:ext uri="{FF2B5EF4-FFF2-40B4-BE49-F238E27FC236}">
                  <a16:creationId xmlns:a16="http://schemas.microsoft.com/office/drawing/2014/main" id="{7C84E069-B6F6-DDD4-7A3B-6AD774247F75}"/>
                </a:ext>
              </a:extLst>
            </p:cNvPr>
            <p:cNvGrpSpPr/>
            <p:nvPr/>
          </p:nvGrpSpPr>
          <p:grpSpPr>
            <a:xfrm>
              <a:off x="5517929" y="1588917"/>
              <a:ext cx="3247697" cy="2234993"/>
              <a:chOff x="7450062" y="2131854"/>
              <a:chExt cx="1013778" cy="643456"/>
            </a:xfrm>
          </p:grpSpPr>
          <p:sp>
            <p:nvSpPr>
              <p:cNvPr id="3" name="Google Shape;2526;p29">
                <a:extLst>
                  <a:ext uri="{FF2B5EF4-FFF2-40B4-BE49-F238E27FC236}">
                    <a16:creationId xmlns:a16="http://schemas.microsoft.com/office/drawing/2014/main" id="{6AEC78B0-4BDF-FC98-24B8-59DE776F0ABE}"/>
                  </a:ext>
                </a:extLst>
              </p:cNvPr>
              <p:cNvSpPr/>
              <p:nvPr/>
            </p:nvSpPr>
            <p:spPr>
              <a:xfrm>
                <a:off x="7450062" y="2131854"/>
                <a:ext cx="1013778" cy="643456"/>
              </a:xfrm>
              <a:custGeom>
                <a:avLst/>
                <a:gdLst/>
                <a:ahLst/>
                <a:cxnLst/>
                <a:rect l="l" t="t" r="r" b="b"/>
                <a:pathLst>
                  <a:path w="30688" h="19478" extrusionOk="0">
                    <a:moveTo>
                      <a:pt x="2471" y="1"/>
                    </a:moveTo>
                    <a:cubicBezTo>
                      <a:pt x="1109" y="1"/>
                      <a:pt x="0" y="1109"/>
                      <a:pt x="0" y="2471"/>
                    </a:cubicBezTo>
                    <a:lnTo>
                      <a:pt x="0" y="17007"/>
                    </a:lnTo>
                    <a:cubicBezTo>
                      <a:pt x="0" y="18369"/>
                      <a:pt x="1109" y="19477"/>
                      <a:pt x="2471" y="19477"/>
                    </a:cubicBezTo>
                    <a:lnTo>
                      <a:pt x="28218" y="19477"/>
                    </a:lnTo>
                    <a:cubicBezTo>
                      <a:pt x="29579" y="19477"/>
                      <a:pt x="30688" y="18369"/>
                      <a:pt x="30688" y="17007"/>
                    </a:cubicBezTo>
                    <a:lnTo>
                      <a:pt x="30688" y="2471"/>
                    </a:lnTo>
                    <a:cubicBezTo>
                      <a:pt x="30688" y="1109"/>
                      <a:pt x="29579" y="1"/>
                      <a:pt x="282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27;p29">
                <a:extLst>
                  <a:ext uri="{FF2B5EF4-FFF2-40B4-BE49-F238E27FC236}">
                    <a16:creationId xmlns:a16="http://schemas.microsoft.com/office/drawing/2014/main" id="{61E0A29D-6D03-C5C4-2A45-8F99EE40F10A}"/>
                  </a:ext>
                </a:extLst>
              </p:cNvPr>
              <p:cNvSpPr/>
              <p:nvPr/>
            </p:nvSpPr>
            <p:spPr>
              <a:xfrm>
                <a:off x="7631060" y="2416418"/>
                <a:ext cx="650756" cy="353640"/>
              </a:xfrm>
              <a:custGeom>
                <a:avLst/>
                <a:gdLst/>
                <a:ahLst/>
                <a:cxnLst/>
                <a:rect l="l" t="t" r="r" b="b"/>
                <a:pathLst>
                  <a:path w="19699" h="10705" extrusionOk="0">
                    <a:moveTo>
                      <a:pt x="4054" y="1"/>
                    </a:moveTo>
                    <a:cubicBezTo>
                      <a:pt x="3294" y="1"/>
                      <a:pt x="2629" y="508"/>
                      <a:pt x="2439" y="1236"/>
                    </a:cubicBezTo>
                    <a:cubicBezTo>
                      <a:pt x="2439" y="1236"/>
                      <a:pt x="2439" y="1268"/>
                      <a:pt x="2439" y="1268"/>
                    </a:cubicBezTo>
                    <a:lnTo>
                      <a:pt x="32" y="9407"/>
                    </a:lnTo>
                    <a:cubicBezTo>
                      <a:pt x="0" y="9502"/>
                      <a:pt x="0" y="9597"/>
                      <a:pt x="32" y="9660"/>
                    </a:cubicBezTo>
                    <a:cubicBezTo>
                      <a:pt x="285" y="10293"/>
                      <a:pt x="887" y="10705"/>
                      <a:pt x="1584" y="10705"/>
                    </a:cubicBezTo>
                    <a:lnTo>
                      <a:pt x="15581" y="10705"/>
                    </a:lnTo>
                    <a:cubicBezTo>
                      <a:pt x="16310" y="10705"/>
                      <a:pt x="16943" y="10230"/>
                      <a:pt x="17165" y="9502"/>
                    </a:cubicBezTo>
                    <a:cubicBezTo>
                      <a:pt x="17165" y="9502"/>
                      <a:pt x="17165" y="9502"/>
                      <a:pt x="17165" y="9470"/>
                    </a:cubicBezTo>
                    <a:lnTo>
                      <a:pt x="19603" y="2154"/>
                    </a:lnTo>
                    <a:cubicBezTo>
                      <a:pt x="19603" y="2123"/>
                      <a:pt x="19603" y="2091"/>
                      <a:pt x="19635" y="2091"/>
                    </a:cubicBezTo>
                    <a:cubicBezTo>
                      <a:pt x="19667" y="1933"/>
                      <a:pt x="19698" y="1774"/>
                      <a:pt x="19698" y="1648"/>
                    </a:cubicBezTo>
                    <a:cubicBezTo>
                      <a:pt x="19698" y="729"/>
                      <a:pt x="18970" y="1"/>
                      <a:pt x="1805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28;p29">
                <a:extLst>
                  <a:ext uri="{FF2B5EF4-FFF2-40B4-BE49-F238E27FC236}">
                    <a16:creationId xmlns:a16="http://schemas.microsoft.com/office/drawing/2014/main" id="{1825477E-9FD1-2476-87DC-A3073B118478}"/>
                  </a:ext>
                </a:extLst>
              </p:cNvPr>
              <p:cNvSpPr/>
              <p:nvPr/>
            </p:nvSpPr>
            <p:spPr>
              <a:xfrm>
                <a:off x="7654053" y="2314934"/>
                <a:ext cx="534638" cy="326452"/>
              </a:xfrm>
              <a:custGeom>
                <a:avLst/>
                <a:gdLst/>
                <a:ahLst/>
                <a:cxnLst/>
                <a:rect l="l" t="t" r="r" b="b"/>
                <a:pathLst>
                  <a:path w="16184" h="9882" extrusionOk="0">
                    <a:moveTo>
                      <a:pt x="1553" y="1"/>
                    </a:moveTo>
                    <a:cubicBezTo>
                      <a:pt x="698" y="1"/>
                      <a:pt x="1" y="698"/>
                      <a:pt x="1" y="1553"/>
                    </a:cubicBezTo>
                    <a:lnTo>
                      <a:pt x="1" y="7633"/>
                    </a:lnTo>
                    <a:cubicBezTo>
                      <a:pt x="1" y="7823"/>
                      <a:pt x="33" y="9090"/>
                      <a:pt x="33" y="9882"/>
                    </a:cubicBezTo>
                    <a:cubicBezTo>
                      <a:pt x="64" y="9882"/>
                      <a:pt x="761" y="7697"/>
                      <a:pt x="824" y="7538"/>
                    </a:cubicBezTo>
                    <a:lnTo>
                      <a:pt x="1616" y="4846"/>
                    </a:lnTo>
                    <a:cubicBezTo>
                      <a:pt x="1616" y="4846"/>
                      <a:pt x="1616" y="4846"/>
                      <a:pt x="1616" y="4815"/>
                    </a:cubicBezTo>
                    <a:cubicBezTo>
                      <a:pt x="1901" y="3801"/>
                      <a:pt x="2820" y="3105"/>
                      <a:pt x="3865" y="3105"/>
                    </a:cubicBezTo>
                    <a:lnTo>
                      <a:pt x="16184" y="3105"/>
                    </a:lnTo>
                    <a:cubicBezTo>
                      <a:pt x="16184" y="2851"/>
                      <a:pt x="16184" y="2693"/>
                      <a:pt x="16152" y="2566"/>
                    </a:cubicBezTo>
                    <a:cubicBezTo>
                      <a:pt x="15931" y="1964"/>
                      <a:pt x="15360" y="1553"/>
                      <a:pt x="14695" y="1553"/>
                    </a:cubicBezTo>
                    <a:lnTo>
                      <a:pt x="7507" y="1553"/>
                    </a:lnTo>
                    <a:lnTo>
                      <a:pt x="6081" y="128"/>
                    </a:lnTo>
                    <a:cubicBezTo>
                      <a:pt x="6018" y="33"/>
                      <a:pt x="5923" y="1"/>
                      <a:pt x="579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29;p29">
                <a:extLst>
                  <a:ext uri="{FF2B5EF4-FFF2-40B4-BE49-F238E27FC236}">
                    <a16:creationId xmlns:a16="http://schemas.microsoft.com/office/drawing/2014/main" id="{71D10441-735B-9936-3E37-8AFF1F304B41}"/>
                  </a:ext>
                </a:extLst>
              </p:cNvPr>
              <p:cNvSpPr/>
              <p:nvPr/>
            </p:nvSpPr>
            <p:spPr>
              <a:xfrm>
                <a:off x="7828775" y="2323325"/>
                <a:ext cx="273100" cy="273067"/>
              </a:xfrm>
              <a:custGeom>
                <a:avLst/>
                <a:gdLst/>
                <a:ahLst/>
                <a:cxnLst/>
                <a:rect l="l" t="t" r="r" b="b"/>
                <a:pathLst>
                  <a:path w="8267" h="8266" extrusionOk="0">
                    <a:moveTo>
                      <a:pt x="4118" y="0"/>
                    </a:moveTo>
                    <a:cubicBezTo>
                      <a:pt x="1837" y="0"/>
                      <a:pt x="1" y="1837"/>
                      <a:pt x="1" y="4117"/>
                    </a:cubicBezTo>
                    <a:cubicBezTo>
                      <a:pt x="1" y="6429"/>
                      <a:pt x="1837" y="8266"/>
                      <a:pt x="4118" y="8266"/>
                    </a:cubicBezTo>
                    <a:cubicBezTo>
                      <a:pt x="6398" y="8266"/>
                      <a:pt x="8266" y="6429"/>
                      <a:pt x="8266" y="4117"/>
                    </a:cubicBezTo>
                    <a:cubicBezTo>
                      <a:pt x="8266" y="1837"/>
                      <a:pt x="6398" y="0"/>
                      <a:pt x="41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30;p29">
                <a:extLst>
                  <a:ext uri="{FF2B5EF4-FFF2-40B4-BE49-F238E27FC236}">
                    <a16:creationId xmlns:a16="http://schemas.microsoft.com/office/drawing/2014/main" id="{821C67F4-16E7-5178-81F2-7C837BC5B814}"/>
                  </a:ext>
                </a:extLst>
              </p:cNvPr>
              <p:cNvSpPr/>
              <p:nvPr/>
            </p:nvSpPr>
            <p:spPr>
              <a:xfrm>
                <a:off x="7902013" y="2386092"/>
                <a:ext cx="125566" cy="147270"/>
              </a:xfrm>
              <a:custGeom>
                <a:avLst/>
                <a:gdLst/>
                <a:ahLst/>
                <a:cxnLst/>
                <a:rect l="l" t="t" r="r" b="b"/>
                <a:pathLst>
                  <a:path w="3801" h="4458" extrusionOk="0">
                    <a:moveTo>
                      <a:pt x="1426" y="0"/>
                    </a:moveTo>
                    <a:cubicBezTo>
                      <a:pt x="1267" y="0"/>
                      <a:pt x="1141" y="127"/>
                      <a:pt x="1141" y="285"/>
                    </a:cubicBezTo>
                    <a:lnTo>
                      <a:pt x="1141" y="1932"/>
                    </a:lnTo>
                    <a:lnTo>
                      <a:pt x="349" y="1932"/>
                    </a:lnTo>
                    <a:cubicBezTo>
                      <a:pt x="127" y="1932"/>
                      <a:pt x="1" y="2186"/>
                      <a:pt x="159" y="2376"/>
                    </a:cubicBezTo>
                    <a:lnTo>
                      <a:pt x="1679" y="4339"/>
                    </a:lnTo>
                    <a:cubicBezTo>
                      <a:pt x="1742" y="4418"/>
                      <a:pt x="1821" y="4458"/>
                      <a:pt x="1901" y="4458"/>
                    </a:cubicBezTo>
                    <a:cubicBezTo>
                      <a:pt x="1980" y="4458"/>
                      <a:pt x="2059" y="4418"/>
                      <a:pt x="2122" y="4339"/>
                    </a:cubicBezTo>
                    <a:lnTo>
                      <a:pt x="3674" y="2376"/>
                    </a:lnTo>
                    <a:cubicBezTo>
                      <a:pt x="3801" y="2186"/>
                      <a:pt x="3674" y="1932"/>
                      <a:pt x="3452" y="1932"/>
                    </a:cubicBezTo>
                    <a:lnTo>
                      <a:pt x="2661" y="1932"/>
                    </a:lnTo>
                    <a:lnTo>
                      <a:pt x="2661" y="285"/>
                    </a:lnTo>
                    <a:cubicBezTo>
                      <a:pt x="2661" y="127"/>
                      <a:pt x="2534"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31;p29">
                <a:extLst>
                  <a:ext uri="{FF2B5EF4-FFF2-40B4-BE49-F238E27FC236}">
                    <a16:creationId xmlns:a16="http://schemas.microsoft.com/office/drawing/2014/main" id="{D5451644-2FE7-3929-6386-6937E77A7196}"/>
                  </a:ext>
                </a:extLst>
              </p:cNvPr>
              <p:cNvSpPr/>
              <p:nvPr/>
            </p:nvSpPr>
            <p:spPr>
              <a:xfrm>
                <a:off x="7487721" y="2228548"/>
                <a:ext cx="231245" cy="214430"/>
              </a:xfrm>
              <a:custGeom>
                <a:avLst/>
                <a:gdLst/>
                <a:ahLst/>
                <a:cxnLst/>
                <a:rect l="l" t="t" r="r" b="b"/>
                <a:pathLst>
                  <a:path w="7000" h="6491" extrusionOk="0">
                    <a:moveTo>
                      <a:pt x="3486" y="0"/>
                    </a:moveTo>
                    <a:cubicBezTo>
                      <a:pt x="1935" y="0"/>
                      <a:pt x="572" y="1129"/>
                      <a:pt x="317" y="2711"/>
                    </a:cubicBezTo>
                    <a:cubicBezTo>
                      <a:pt x="1" y="4484"/>
                      <a:pt x="1204" y="6163"/>
                      <a:pt x="2977" y="6448"/>
                    </a:cubicBezTo>
                    <a:cubicBezTo>
                      <a:pt x="3156" y="6477"/>
                      <a:pt x="3334" y="6491"/>
                      <a:pt x="3510" y="6491"/>
                    </a:cubicBezTo>
                    <a:cubicBezTo>
                      <a:pt x="5075" y="6491"/>
                      <a:pt x="6458" y="5382"/>
                      <a:pt x="6714" y="3788"/>
                    </a:cubicBezTo>
                    <a:cubicBezTo>
                      <a:pt x="6999" y="2014"/>
                      <a:pt x="5828" y="336"/>
                      <a:pt x="4054" y="51"/>
                    </a:cubicBezTo>
                    <a:cubicBezTo>
                      <a:pt x="3863" y="17"/>
                      <a:pt x="3673" y="0"/>
                      <a:pt x="348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2306;p26">
              <a:extLst>
                <a:ext uri="{FF2B5EF4-FFF2-40B4-BE49-F238E27FC236}">
                  <a16:creationId xmlns:a16="http://schemas.microsoft.com/office/drawing/2014/main" id="{C3C86874-A0AA-C47A-611F-35BDDB5C9ACD}"/>
                </a:ext>
              </a:extLst>
            </p:cNvPr>
            <p:cNvSpPr/>
            <p:nvPr/>
          </p:nvSpPr>
          <p:spPr>
            <a:xfrm>
              <a:off x="5736100" y="2049023"/>
              <a:ext cx="545750" cy="409906"/>
            </a:xfrm>
            <a:custGeom>
              <a:avLst/>
              <a:gdLst/>
              <a:ahLst/>
              <a:cxnLst/>
              <a:rect l="l" t="t" r="r" b="b"/>
              <a:pathLst>
                <a:path w="12574" h="8710" extrusionOk="0">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774590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2"/>
        <p:cNvGrpSpPr/>
        <p:nvPr/>
      </p:nvGrpSpPr>
      <p:grpSpPr>
        <a:xfrm>
          <a:off x="0" y="0"/>
          <a:ext cx="0" cy="0"/>
          <a:chOff x="0" y="0"/>
          <a:chExt cx="0" cy="0"/>
        </a:xfrm>
      </p:grpSpPr>
      <p:sp>
        <p:nvSpPr>
          <p:cNvPr id="2" name="Google Shape;418;p15">
            <a:extLst>
              <a:ext uri="{FF2B5EF4-FFF2-40B4-BE49-F238E27FC236}">
                <a16:creationId xmlns:a16="http://schemas.microsoft.com/office/drawing/2014/main" id="{D083DF09-7901-AD99-9479-26BE44EBE117}"/>
              </a:ext>
            </a:extLst>
          </p:cNvPr>
          <p:cNvSpPr txBox="1"/>
          <p:nvPr/>
        </p:nvSpPr>
        <p:spPr>
          <a:xfrm>
            <a:off x="2326099" y="246843"/>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REFERENCES</a:t>
            </a:r>
          </a:p>
        </p:txBody>
      </p:sp>
      <p:sp>
        <p:nvSpPr>
          <p:cNvPr id="4" name="TextBox 3">
            <a:extLst>
              <a:ext uri="{FF2B5EF4-FFF2-40B4-BE49-F238E27FC236}">
                <a16:creationId xmlns:a16="http://schemas.microsoft.com/office/drawing/2014/main" id="{425A3CF6-4E92-1096-967D-6BB65781972C}"/>
              </a:ext>
            </a:extLst>
          </p:cNvPr>
          <p:cNvSpPr txBox="1"/>
          <p:nvPr/>
        </p:nvSpPr>
        <p:spPr>
          <a:xfrm>
            <a:off x="451514" y="1116899"/>
            <a:ext cx="8324624" cy="3590598"/>
          </a:xfrm>
          <a:prstGeom prst="rect">
            <a:avLst/>
          </a:prstGeom>
          <a:noFill/>
        </p:spPr>
        <p:txBody>
          <a:bodyPr wrap="square">
            <a:spAutoFit/>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	‘Machine Learning Method for Detecting and Analysis of Fraud Phone Calls Datasets’,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IJRTE</a:t>
            </a:r>
            <a:r>
              <a:rPr lang="en-US" dirty="0">
                <a:effectLst/>
                <a:latin typeface="Times New Roman" panose="02020603050405020304" pitchFamily="18" charset="0"/>
                <a:ea typeface="Calibri" panose="020F0502020204030204" pitchFamily="34" charset="0"/>
                <a:cs typeface="Times New Roman" panose="02020603050405020304" pitchFamily="18" charset="0"/>
              </a:rPr>
              <a:t>, vol. 8, no. 6, pp. 3806–3810, Mar. 2020,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10.35940/ijrte.F8751.038620.</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[2]	Z. Tariq, S. Shah, and Y. Lee, ‘Speech Emotion Detection using IoT based Deep Learning for Health Care’, Dec. 2019.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10.1109/BigData47090.2019.9005638.</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[3]	J. E. Loy, H. Rohde, and M. Corley, ‘Cues to Lying May be Deceptive: Speaker and Listener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Behaviour</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 an Interactive Game of Deception’,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Journal of Cognition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vol. 1, no. 1, Art. no. 1, Sep. 2018,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10.5334/joc.46.</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[4]	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Derrig</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‘Insurance Fraud’,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Journal of Risk and Insurance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vol. 69, pp. 271–287, Sep. 2002,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10.1111/1539-6975.00026.</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[5]	J. Jung and B.-J. Kim, ‘Insurance Fraud in Korea, Its Seriousness, and Policy Implications’,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Frontiers in Public Health</a:t>
            </a:r>
            <a:r>
              <a:rPr lang="en-US" dirty="0">
                <a:effectLst/>
                <a:latin typeface="Times New Roman" panose="02020603050405020304" pitchFamily="18" charset="0"/>
                <a:ea typeface="Calibri" panose="020F0502020204030204" pitchFamily="34" charset="0"/>
                <a:cs typeface="Times New Roman" panose="02020603050405020304" pitchFamily="18" charset="0"/>
              </a:rPr>
              <a:t>, vol. 9, Nov. 2021,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10.3389/fpubh.2021.791820.</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[6]	K. Han, D. Yu, and 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Tashev</a:t>
            </a:r>
            <a:r>
              <a:rPr lang="en-US" dirty="0">
                <a:effectLst/>
                <a:latin typeface="Times New Roman" panose="02020603050405020304" pitchFamily="18" charset="0"/>
                <a:ea typeface="Calibri" panose="020F0502020204030204" pitchFamily="34" charset="0"/>
                <a:cs typeface="Times New Roman" panose="02020603050405020304" pitchFamily="18" charset="0"/>
              </a:rPr>
              <a:t>, ‘Speech Emotion Recognition Using Deep Neural Network and Extreme Learning Machine’, p. 5.</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0052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72"/>
        <p:cNvGrpSpPr/>
        <p:nvPr/>
      </p:nvGrpSpPr>
      <p:grpSpPr>
        <a:xfrm>
          <a:off x="0" y="0"/>
          <a:ext cx="0" cy="0"/>
          <a:chOff x="0" y="0"/>
          <a:chExt cx="0" cy="0"/>
        </a:xfrm>
      </p:grpSpPr>
      <p:sp>
        <p:nvSpPr>
          <p:cNvPr id="2" name="Google Shape;418;p15">
            <a:extLst>
              <a:ext uri="{FF2B5EF4-FFF2-40B4-BE49-F238E27FC236}">
                <a16:creationId xmlns:a16="http://schemas.microsoft.com/office/drawing/2014/main" id="{D083DF09-7901-AD99-9479-26BE44EBE117}"/>
              </a:ext>
            </a:extLst>
          </p:cNvPr>
          <p:cNvSpPr txBox="1"/>
          <p:nvPr/>
        </p:nvSpPr>
        <p:spPr>
          <a:xfrm>
            <a:off x="2326099" y="246843"/>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REFERENCES</a:t>
            </a:r>
          </a:p>
        </p:txBody>
      </p:sp>
      <p:sp>
        <p:nvSpPr>
          <p:cNvPr id="4" name="TextBox 3">
            <a:extLst>
              <a:ext uri="{FF2B5EF4-FFF2-40B4-BE49-F238E27FC236}">
                <a16:creationId xmlns:a16="http://schemas.microsoft.com/office/drawing/2014/main" id="{425A3CF6-4E92-1096-967D-6BB65781972C}"/>
              </a:ext>
            </a:extLst>
          </p:cNvPr>
          <p:cNvSpPr txBox="1"/>
          <p:nvPr/>
        </p:nvSpPr>
        <p:spPr>
          <a:xfrm>
            <a:off x="451514" y="917201"/>
            <a:ext cx="8324624" cy="3821111"/>
          </a:xfrm>
          <a:prstGeom prst="rect">
            <a:avLst/>
          </a:prstGeom>
          <a:noFill/>
        </p:spPr>
        <p:txBody>
          <a:bodyPr wrap="square">
            <a:spAutoFit/>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[7]	R. A. Khalil, E. Jones, M. Babar, T. Jan, M. Zafar, and 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Alhussain</a:t>
            </a:r>
            <a:r>
              <a:rPr lang="en-US" dirty="0">
                <a:effectLst/>
                <a:latin typeface="Times New Roman" panose="02020603050405020304" pitchFamily="18" charset="0"/>
                <a:ea typeface="Calibri" panose="020F0502020204030204" pitchFamily="34" charset="0"/>
                <a:cs typeface="Times New Roman" panose="02020603050405020304" pitchFamily="18" charset="0"/>
              </a:rPr>
              <a:t>, ‘Speech Emotion Recognition Using Deep Learning Techniques: A Review’,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IEEE Access</a:t>
            </a:r>
            <a:r>
              <a:rPr lang="en-US" dirty="0">
                <a:effectLst/>
                <a:latin typeface="Times New Roman" panose="02020603050405020304" pitchFamily="18" charset="0"/>
                <a:ea typeface="Calibri" panose="020F0502020204030204" pitchFamily="34" charset="0"/>
                <a:cs typeface="Times New Roman" panose="02020603050405020304" pitchFamily="18" charset="0"/>
              </a:rPr>
              <a:t>, vol. PP, pp. 1–1, Aug. 2019,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10.1109/ACCESS.2019.2936124.</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[8]	Abe, Toshihiko, Takao Kobayashi, and Satoshi Imai. Har-</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monics</a:t>
            </a:r>
            <a:r>
              <a:rPr lang="en-US" dirty="0">
                <a:effectLst/>
                <a:latin typeface="Times New Roman" panose="02020603050405020304" pitchFamily="18" charset="0"/>
                <a:ea typeface="Calibri" panose="020F0502020204030204" pitchFamily="34" charset="0"/>
                <a:cs typeface="Times New Roman" panose="02020603050405020304" pitchFamily="18" charset="0"/>
              </a:rPr>
              <a:t> tracking and pitch extraction based on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instanta-neous</a:t>
            </a:r>
            <a:r>
              <a:rPr lang="en-US" dirty="0">
                <a:effectLst/>
                <a:latin typeface="Times New Roman" panose="02020603050405020304" pitchFamily="18" charset="0"/>
                <a:ea typeface="Calibri" panose="020F0502020204030204" pitchFamily="34" charset="0"/>
                <a:cs typeface="Times New Roman" panose="02020603050405020304" pitchFamily="18" charset="0"/>
              </a:rPr>
              <a:t> frequency. International Conference on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Acoustics,Speech</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Signal Processing, ICASSP-95., Vol. 1. IEEE,1995</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[9]	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Piórkowska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M. Wrobel, ‘Basic Emotions’, 2017.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10.1007/978-3-319-28099-8_495-1.</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[10]	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Adigwe</a:t>
            </a:r>
            <a:r>
              <a:rPr lang="en-US" dirty="0">
                <a:effectLst/>
                <a:latin typeface="Times New Roman" panose="02020603050405020304" pitchFamily="18" charset="0"/>
                <a:ea typeface="Calibri" panose="020F0502020204030204" pitchFamily="34" charset="0"/>
                <a:cs typeface="Times New Roman" panose="02020603050405020304" pitchFamily="18" charset="0"/>
              </a:rPr>
              <a:t>, N. Tits, K. E. Haddad, 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Ostadabbas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Dutoit</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Emotional Voices Database: Towards Controlling the Emotion Dimension in Voice Generation Systems’,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arXiv:1806.09514 [cs, </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eess</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[11]	H. Cao, D. Cooper, 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Keutmann</a:t>
            </a:r>
            <a:r>
              <a:rPr lang="en-US" dirty="0">
                <a:effectLst/>
                <a:latin typeface="Times New Roman" panose="02020603050405020304" pitchFamily="18" charset="0"/>
                <a:ea typeface="Calibri" panose="020F0502020204030204" pitchFamily="34" charset="0"/>
                <a:cs typeface="Times New Roman" panose="02020603050405020304" pitchFamily="18" charset="0"/>
              </a:rPr>
              <a:t>, R. Gur, 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Nenkova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R. Verma, ‘CREMA-D: Crowd-sourced emotional multimodal actors dataset’,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IEEE transactions on affective computing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vol. 5, pp. 377–390, Oct. 2014,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10.1109/TAFFC.2014.2336244.</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[12]	C.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Busso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et 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‘IEMOCAP: interactive emotional dyadic motion capture database’,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Lang Resources &amp; Evaluation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vol. 42, no. 4, pp. 335–359, Dec. 2008,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10.1007/s10579-008-9076-6.</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7524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72"/>
        <p:cNvGrpSpPr/>
        <p:nvPr/>
      </p:nvGrpSpPr>
      <p:grpSpPr>
        <a:xfrm>
          <a:off x="0" y="0"/>
          <a:ext cx="0" cy="0"/>
          <a:chOff x="0" y="0"/>
          <a:chExt cx="0" cy="0"/>
        </a:xfrm>
      </p:grpSpPr>
      <p:sp>
        <p:nvSpPr>
          <p:cNvPr id="2" name="Google Shape;418;p15">
            <a:extLst>
              <a:ext uri="{FF2B5EF4-FFF2-40B4-BE49-F238E27FC236}">
                <a16:creationId xmlns:a16="http://schemas.microsoft.com/office/drawing/2014/main" id="{D083DF09-7901-AD99-9479-26BE44EBE117}"/>
              </a:ext>
            </a:extLst>
          </p:cNvPr>
          <p:cNvSpPr txBox="1"/>
          <p:nvPr/>
        </p:nvSpPr>
        <p:spPr>
          <a:xfrm>
            <a:off x="2326099" y="246843"/>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REFERENCES</a:t>
            </a:r>
          </a:p>
        </p:txBody>
      </p:sp>
      <p:sp>
        <p:nvSpPr>
          <p:cNvPr id="4" name="TextBox 3">
            <a:extLst>
              <a:ext uri="{FF2B5EF4-FFF2-40B4-BE49-F238E27FC236}">
                <a16:creationId xmlns:a16="http://schemas.microsoft.com/office/drawing/2014/main" id="{425A3CF6-4E92-1096-967D-6BB65781972C}"/>
              </a:ext>
            </a:extLst>
          </p:cNvPr>
          <p:cNvSpPr txBox="1"/>
          <p:nvPr/>
        </p:nvSpPr>
        <p:spPr>
          <a:xfrm>
            <a:off x="451514" y="854141"/>
            <a:ext cx="8324624" cy="4051622"/>
          </a:xfrm>
          <a:prstGeom prst="rect">
            <a:avLst/>
          </a:prstGeom>
          <a:noFill/>
        </p:spPr>
        <p:txBody>
          <a:bodyPr wrap="square">
            <a:spAutoFit/>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[13]	S. Yoon, S. Byun, and K. Jung, ‘Multimodal Speech Emotion Recognition Using Audio and Text’,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arXiv:1810.04635 [cs]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[14]	W. M. Campbell, D. 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Sturim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D. A. Reynolds, ‘Support vector machines using GMM supervectors for speaker verification’,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IEEE Signal Processing Letters</a:t>
            </a:r>
            <a:r>
              <a:rPr lang="en-US" dirty="0">
                <a:effectLst/>
                <a:latin typeface="Times New Roman" panose="02020603050405020304" pitchFamily="18" charset="0"/>
                <a:ea typeface="Calibri" panose="020F0502020204030204" pitchFamily="34" charset="0"/>
                <a:cs typeface="Times New Roman" panose="02020603050405020304" pitchFamily="18" charset="0"/>
              </a:rPr>
              <a:t>, vol. 13, no. 5, pp. 308–311, May 2006,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10.1109/LSP.2006.870086.</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[15]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Bergstra</a:t>
            </a:r>
            <a:r>
              <a:rPr lang="en-US" dirty="0">
                <a:effectLst/>
                <a:latin typeface="Times New Roman" panose="02020603050405020304" pitchFamily="18" charset="0"/>
                <a:ea typeface="Calibri" panose="020F0502020204030204" pitchFamily="34" charset="0"/>
                <a:cs typeface="Times New Roman" panose="02020603050405020304" pitchFamily="18" charset="0"/>
              </a:rPr>
              <a:t>, James, Frédéric Bastien, Olivier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Breuleux</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PascalLamblin</a:t>
            </a:r>
            <a:r>
              <a:rPr lang="en-US" dirty="0">
                <a:effectLst/>
                <a:latin typeface="Times New Roman" panose="02020603050405020304" pitchFamily="18" charset="0"/>
                <a:ea typeface="Calibri" panose="020F0502020204030204" pitchFamily="34" charset="0"/>
                <a:cs typeface="Times New Roman" panose="02020603050405020304" pitchFamily="18" charset="0"/>
              </a:rPr>
              <a:t>, Razvan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Pascanu</a:t>
            </a:r>
            <a:r>
              <a:rPr lang="en-US" dirty="0">
                <a:effectLst/>
                <a:latin typeface="Times New Roman" panose="02020603050405020304" pitchFamily="18" charset="0"/>
                <a:ea typeface="Calibri" panose="020F0502020204030204" pitchFamily="34" charset="0"/>
                <a:cs typeface="Times New Roman" panose="02020603050405020304" pitchFamily="18" charset="0"/>
              </a:rPr>
              <a:t>, Olivier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Delalleau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GuillaumeDesjardins</a:t>
            </a:r>
            <a:r>
              <a:rPr lang="en-US" dirty="0">
                <a:effectLst/>
                <a:latin typeface="Times New Roman" panose="02020603050405020304" pitchFamily="18" charset="0"/>
                <a:ea typeface="Calibri" panose="020F0502020204030204" pitchFamily="34" charset="0"/>
                <a:cs typeface="Times New Roman" panose="02020603050405020304" pitchFamily="18" charset="0"/>
              </a:rPr>
              <a:t> et al. Theano: Deep learning on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gpus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withpython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 NIPS 2011,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BigLearning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Workshop,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Granada,Spain</a:t>
            </a:r>
            <a:r>
              <a:rPr lang="en-US" dirty="0">
                <a:effectLst/>
                <a:latin typeface="Times New Roman" panose="02020603050405020304" pitchFamily="18" charset="0"/>
                <a:ea typeface="Calibri" panose="020F0502020204030204" pitchFamily="34" charset="0"/>
                <a:cs typeface="Times New Roman" panose="02020603050405020304" pitchFamily="18" charset="0"/>
              </a:rPr>
              <a:t>. 2011</a:t>
            </a: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[16]	R. Connaughton, 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Sgroi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K. W. Bowyer, and P. J. Flynn, ‘A cross-sensor evaluation of three commercial iris cameras for iris biometrics’, presented at the CVPR Workshops, Jan. 2011.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[17]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Schoerkhuber</a:t>
            </a:r>
            <a:r>
              <a:rPr lang="en-US" dirty="0">
                <a:effectLst/>
                <a:latin typeface="Times New Roman" panose="02020603050405020304" pitchFamily="18" charset="0"/>
                <a:ea typeface="Calibri" panose="020F0502020204030204" pitchFamily="34" charset="0"/>
                <a:cs typeface="Times New Roman" panose="02020603050405020304" pitchFamily="18" charset="0"/>
              </a:rPr>
              <a:t>, Christian, 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Anssi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Klapuri</a:t>
            </a:r>
            <a:r>
              <a:rPr lang="en-US" dirty="0">
                <a:effectLst/>
                <a:latin typeface="Times New Roman" panose="02020603050405020304" pitchFamily="18" charset="0"/>
                <a:ea typeface="Calibri" panose="020F0502020204030204" pitchFamily="34" charset="0"/>
                <a:cs typeface="Times New Roman" panose="02020603050405020304" pitchFamily="18" charset="0"/>
              </a:rPr>
              <a:t>. Constant-</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Qtransform</a:t>
            </a:r>
            <a:r>
              <a:rPr lang="en-US" dirty="0">
                <a:effectLst/>
                <a:latin typeface="Times New Roman" panose="02020603050405020304" pitchFamily="18" charset="0"/>
                <a:ea typeface="Calibri" panose="020F0502020204030204" pitchFamily="34" charset="0"/>
                <a:cs typeface="Times New Roman" panose="02020603050405020304" pitchFamily="18" charset="0"/>
              </a:rPr>
              <a:t> toolbox for music processing. 7th Sound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andMusic</a:t>
            </a:r>
            <a:r>
              <a:rPr lang="en-US" dirty="0">
                <a:effectLst/>
                <a:latin typeface="Times New Roman" panose="02020603050405020304" pitchFamily="18" charset="0"/>
                <a:ea typeface="Calibri" panose="020F0502020204030204" pitchFamily="34" charset="0"/>
                <a:cs typeface="Times New Roman" panose="02020603050405020304" pitchFamily="18" charset="0"/>
              </a:rPr>
              <a:t> Computing Conference, Barcelona, Spain. 2010.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[18]	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Safavi</a:t>
            </a:r>
            <a:r>
              <a:rPr lang="en-US" dirty="0">
                <a:effectLst/>
                <a:latin typeface="Times New Roman" panose="02020603050405020304" pitchFamily="18" charset="0"/>
                <a:ea typeface="Calibri" panose="020F0502020204030204" pitchFamily="34" charset="0"/>
                <a:cs typeface="Times New Roman" panose="02020603050405020304" pitchFamily="18" charset="0"/>
              </a:rPr>
              <a:t>, H. Gan, 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Mporas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Sotudeh</a:t>
            </a:r>
            <a:r>
              <a:rPr lang="en-US" dirty="0">
                <a:effectLst/>
                <a:latin typeface="Times New Roman" panose="02020603050405020304" pitchFamily="18" charset="0"/>
                <a:ea typeface="Calibri" panose="020F0502020204030204" pitchFamily="34" charset="0"/>
                <a:cs typeface="Times New Roman" panose="02020603050405020304" pitchFamily="18" charset="0"/>
              </a:rPr>
              <a:t>, ‘Fraud Detection in Voice-Based Identity Authentication Applications and Services’,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2016 IEEE 16th International Conference on Data Mining Workshops (ICDMW)</a:t>
            </a:r>
            <a:r>
              <a:rPr lang="en-US" dirty="0">
                <a:effectLst/>
                <a:latin typeface="Times New Roman" panose="02020603050405020304" pitchFamily="18" charset="0"/>
                <a:ea typeface="Calibri" panose="020F0502020204030204" pitchFamily="34" charset="0"/>
                <a:cs typeface="Times New Roman" panose="02020603050405020304" pitchFamily="18" charset="0"/>
              </a:rPr>
              <a:t>, 2016</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3616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54"/>
        <p:cNvGrpSpPr/>
        <p:nvPr/>
      </p:nvGrpSpPr>
      <p:grpSpPr>
        <a:xfrm>
          <a:off x="0" y="0"/>
          <a:ext cx="0" cy="0"/>
          <a:chOff x="0" y="0"/>
          <a:chExt cx="0" cy="0"/>
        </a:xfrm>
      </p:grpSpPr>
      <p:sp>
        <p:nvSpPr>
          <p:cNvPr id="5155" name="Google Shape;5155;p43"/>
          <p:cNvSpPr/>
          <p:nvPr/>
        </p:nvSpPr>
        <p:spPr>
          <a:xfrm>
            <a:off x="6333527" y="2772573"/>
            <a:ext cx="2273374" cy="2071100"/>
          </a:xfrm>
          <a:custGeom>
            <a:avLst/>
            <a:gdLst/>
            <a:ahLst/>
            <a:cxnLst/>
            <a:rect l="l" t="t" r="r" b="b"/>
            <a:pathLst>
              <a:path w="70750" h="64455" extrusionOk="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43"/>
          <p:cNvSpPr/>
          <p:nvPr/>
        </p:nvSpPr>
        <p:spPr>
          <a:xfrm>
            <a:off x="6303001" y="2641055"/>
            <a:ext cx="2334426" cy="2334394"/>
          </a:xfrm>
          <a:custGeom>
            <a:avLst/>
            <a:gdLst/>
            <a:ahLst/>
            <a:cxnLst/>
            <a:rect l="l" t="t" r="r" b="b"/>
            <a:pathLst>
              <a:path w="72650" h="72649" extrusionOk="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43"/>
          <p:cNvSpPr/>
          <p:nvPr/>
        </p:nvSpPr>
        <p:spPr>
          <a:xfrm>
            <a:off x="5944788" y="4214198"/>
            <a:ext cx="3080350" cy="895758"/>
          </a:xfrm>
          <a:custGeom>
            <a:avLst/>
            <a:gdLst/>
            <a:ahLst/>
            <a:cxnLst/>
            <a:rect l="l" t="t" r="r" b="b"/>
            <a:pathLst>
              <a:path w="95864" h="27877" extrusionOk="0">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43"/>
          <p:cNvSpPr/>
          <p:nvPr/>
        </p:nvSpPr>
        <p:spPr>
          <a:xfrm>
            <a:off x="6558422" y="4331289"/>
            <a:ext cx="2056" cy="14267"/>
          </a:xfrm>
          <a:custGeom>
            <a:avLst/>
            <a:gdLst/>
            <a:ahLst/>
            <a:cxnLst/>
            <a:rect l="l" t="t" r="r" b="b"/>
            <a:pathLst>
              <a:path w="64" h="444" extrusionOk="0">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43"/>
          <p:cNvSpPr/>
          <p:nvPr/>
        </p:nvSpPr>
        <p:spPr>
          <a:xfrm>
            <a:off x="6548236" y="4333313"/>
            <a:ext cx="16323" cy="79399"/>
          </a:xfrm>
          <a:custGeom>
            <a:avLst/>
            <a:gdLst/>
            <a:ahLst/>
            <a:cxnLst/>
            <a:rect l="l" t="t" r="r" b="b"/>
            <a:pathLst>
              <a:path w="508" h="2471" extrusionOk="0">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43"/>
          <p:cNvSpPr/>
          <p:nvPr/>
        </p:nvSpPr>
        <p:spPr>
          <a:xfrm>
            <a:off x="6913551" y="3628133"/>
            <a:ext cx="4113" cy="9190"/>
          </a:xfrm>
          <a:custGeom>
            <a:avLst/>
            <a:gdLst/>
            <a:ahLst/>
            <a:cxnLst/>
            <a:rect l="l" t="t" r="r" b="b"/>
            <a:pathLst>
              <a:path w="128" h="286" extrusionOk="0">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43"/>
          <p:cNvSpPr/>
          <p:nvPr/>
        </p:nvSpPr>
        <p:spPr>
          <a:xfrm>
            <a:off x="6560447" y="4345523"/>
            <a:ext cx="4113" cy="8194"/>
          </a:xfrm>
          <a:custGeom>
            <a:avLst/>
            <a:gdLst/>
            <a:ahLst/>
            <a:cxnLst/>
            <a:rect l="l" t="t" r="r" b="b"/>
            <a:pathLst>
              <a:path w="128" h="255" extrusionOk="0">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43"/>
          <p:cNvSpPr/>
          <p:nvPr/>
        </p:nvSpPr>
        <p:spPr>
          <a:xfrm>
            <a:off x="6668315" y="3136634"/>
            <a:ext cx="271745" cy="379581"/>
          </a:xfrm>
          <a:custGeom>
            <a:avLst/>
            <a:gdLst/>
            <a:ahLst/>
            <a:cxnLst/>
            <a:rect l="l" t="t" r="r" b="b"/>
            <a:pathLst>
              <a:path w="8457" h="11813" extrusionOk="0">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43"/>
          <p:cNvSpPr/>
          <p:nvPr/>
        </p:nvSpPr>
        <p:spPr>
          <a:xfrm>
            <a:off x="6431210" y="3129726"/>
            <a:ext cx="365347" cy="599175"/>
          </a:xfrm>
          <a:custGeom>
            <a:avLst/>
            <a:gdLst/>
            <a:ahLst/>
            <a:cxnLst/>
            <a:rect l="l" t="t" r="r" b="b"/>
            <a:pathLst>
              <a:path w="11370" h="18647" extrusionOk="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43"/>
          <p:cNvSpPr/>
          <p:nvPr/>
        </p:nvSpPr>
        <p:spPr>
          <a:xfrm>
            <a:off x="6555370" y="3867263"/>
            <a:ext cx="292084" cy="464058"/>
          </a:xfrm>
          <a:custGeom>
            <a:avLst/>
            <a:gdLst/>
            <a:ahLst/>
            <a:cxnLst/>
            <a:rect l="l" t="t" r="r" b="b"/>
            <a:pathLst>
              <a:path w="9090" h="14442" extrusionOk="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43"/>
          <p:cNvSpPr/>
          <p:nvPr/>
        </p:nvSpPr>
        <p:spPr>
          <a:xfrm>
            <a:off x="6572657" y="3637291"/>
            <a:ext cx="340926" cy="360237"/>
          </a:xfrm>
          <a:custGeom>
            <a:avLst/>
            <a:gdLst/>
            <a:ahLst/>
            <a:cxnLst/>
            <a:rect l="l" t="t" r="r" b="b"/>
            <a:pathLst>
              <a:path w="10610" h="11211" extrusionOk="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43"/>
          <p:cNvSpPr/>
          <p:nvPr/>
        </p:nvSpPr>
        <p:spPr>
          <a:xfrm>
            <a:off x="6615393" y="3383894"/>
            <a:ext cx="316505" cy="355193"/>
          </a:xfrm>
          <a:custGeom>
            <a:avLst/>
            <a:gdLst/>
            <a:ahLst/>
            <a:cxnLst/>
            <a:rect l="l" t="t" r="r" b="b"/>
            <a:pathLst>
              <a:path w="9850" h="11054" extrusionOk="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43"/>
          <p:cNvSpPr/>
          <p:nvPr/>
        </p:nvSpPr>
        <p:spPr>
          <a:xfrm>
            <a:off x="6369130" y="3508054"/>
            <a:ext cx="234085" cy="825291"/>
          </a:xfrm>
          <a:custGeom>
            <a:avLst/>
            <a:gdLst/>
            <a:ahLst/>
            <a:cxnLst/>
            <a:rect l="l" t="t" r="r" b="b"/>
            <a:pathLst>
              <a:path w="7285" h="25684" extrusionOk="0">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43"/>
          <p:cNvSpPr/>
          <p:nvPr/>
        </p:nvSpPr>
        <p:spPr>
          <a:xfrm>
            <a:off x="6544155" y="4005658"/>
            <a:ext cx="27538" cy="342950"/>
          </a:xfrm>
          <a:custGeom>
            <a:avLst/>
            <a:gdLst/>
            <a:ahLst/>
            <a:cxnLst/>
            <a:rect l="l" t="t" r="r" b="b"/>
            <a:pathLst>
              <a:path w="857" h="10673" extrusionOk="0">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43"/>
          <p:cNvSpPr/>
          <p:nvPr/>
        </p:nvSpPr>
        <p:spPr>
          <a:xfrm>
            <a:off x="6647975" y="3530418"/>
            <a:ext cx="4081" cy="6137"/>
          </a:xfrm>
          <a:custGeom>
            <a:avLst/>
            <a:gdLst/>
            <a:ahLst/>
            <a:cxnLst/>
            <a:rect l="l" t="t" r="r" b="b"/>
            <a:pathLst>
              <a:path w="127" h="191" extrusionOk="0">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43"/>
          <p:cNvSpPr/>
          <p:nvPr/>
        </p:nvSpPr>
        <p:spPr>
          <a:xfrm>
            <a:off x="6602187" y="3746156"/>
            <a:ext cx="32" cy="1060"/>
          </a:xfrm>
          <a:custGeom>
            <a:avLst/>
            <a:gdLst/>
            <a:ahLst/>
            <a:cxnLst/>
            <a:rect l="l" t="t" r="r" b="b"/>
            <a:pathLst>
              <a:path w="1" h="33" extrusionOk="0">
                <a:moveTo>
                  <a:pt x="0" y="32"/>
                </a:moveTo>
                <a:lnTo>
                  <a:pt x="0" y="32"/>
                </a:lnTo>
                <a:lnTo>
                  <a:pt x="0"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43"/>
          <p:cNvSpPr/>
          <p:nvPr/>
        </p:nvSpPr>
        <p:spPr>
          <a:xfrm>
            <a:off x="6564527" y="3997496"/>
            <a:ext cx="8162" cy="15295"/>
          </a:xfrm>
          <a:custGeom>
            <a:avLst/>
            <a:gdLst/>
            <a:ahLst/>
            <a:cxnLst/>
            <a:rect l="l" t="t" r="r" b="b"/>
            <a:pathLst>
              <a:path w="254" h="476" extrusionOk="0">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43"/>
          <p:cNvSpPr/>
          <p:nvPr/>
        </p:nvSpPr>
        <p:spPr>
          <a:xfrm>
            <a:off x="6651028" y="3528394"/>
            <a:ext cx="2056" cy="3085"/>
          </a:xfrm>
          <a:custGeom>
            <a:avLst/>
            <a:gdLst/>
            <a:ahLst/>
            <a:cxnLst/>
            <a:rect l="l" t="t" r="r" b="b"/>
            <a:pathLst>
              <a:path w="64" h="96" extrusionOk="0">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43"/>
          <p:cNvSpPr/>
          <p:nvPr/>
        </p:nvSpPr>
        <p:spPr>
          <a:xfrm>
            <a:off x="6428157" y="3132554"/>
            <a:ext cx="507822" cy="871080"/>
          </a:xfrm>
          <a:custGeom>
            <a:avLst/>
            <a:gdLst/>
            <a:ahLst/>
            <a:cxnLst/>
            <a:rect l="l" t="t" r="r" b="b"/>
            <a:pathLst>
              <a:path w="15804" h="27109" extrusionOk="0">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43"/>
          <p:cNvSpPr/>
          <p:nvPr/>
        </p:nvSpPr>
        <p:spPr>
          <a:xfrm>
            <a:off x="6571661" y="3855053"/>
            <a:ext cx="276789" cy="157738"/>
          </a:xfrm>
          <a:custGeom>
            <a:avLst/>
            <a:gdLst/>
            <a:ahLst/>
            <a:cxnLst/>
            <a:rect l="l" t="t" r="r" b="b"/>
            <a:pathLst>
              <a:path w="8614" h="4909" extrusionOk="0">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43"/>
          <p:cNvSpPr/>
          <p:nvPr/>
        </p:nvSpPr>
        <p:spPr>
          <a:xfrm>
            <a:off x="6411866" y="3788892"/>
            <a:ext cx="150637" cy="227980"/>
          </a:xfrm>
          <a:custGeom>
            <a:avLst/>
            <a:gdLst/>
            <a:ahLst/>
            <a:cxnLst/>
            <a:rect l="l" t="t" r="r" b="b"/>
            <a:pathLst>
              <a:path w="4688" h="7095" extrusionOk="0">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43"/>
          <p:cNvSpPr/>
          <p:nvPr/>
        </p:nvSpPr>
        <p:spPr>
          <a:xfrm>
            <a:off x="6559418" y="3992419"/>
            <a:ext cx="8194" cy="24453"/>
          </a:xfrm>
          <a:custGeom>
            <a:avLst/>
            <a:gdLst/>
            <a:ahLst/>
            <a:cxnLst/>
            <a:rect l="l" t="t" r="r" b="b"/>
            <a:pathLst>
              <a:path w="255" h="761" extrusionOk="0">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43"/>
          <p:cNvSpPr/>
          <p:nvPr/>
        </p:nvSpPr>
        <p:spPr>
          <a:xfrm>
            <a:off x="6564527" y="4003601"/>
            <a:ext cx="1060" cy="2089"/>
          </a:xfrm>
          <a:custGeom>
            <a:avLst/>
            <a:gdLst/>
            <a:ahLst/>
            <a:cxnLst/>
            <a:rect l="l" t="t" r="r" b="b"/>
            <a:pathLst>
              <a:path w="33" h="65" extrusionOk="0">
                <a:moveTo>
                  <a:pt x="0" y="1"/>
                </a:moveTo>
                <a:cubicBezTo>
                  <a:pt x="0" y="1"/>
                  <a:pt x="0" y="33"/>
                  <a:pt x="0" y="33"/>
                </a:cubicBezTo>
                <a:lnTo>
                  <a:pt x="32" y="64"/>
                </a:lnTo>
                <a:cubicBezTo>
                  <a:pt x="32" y="33"/>
                  <a:pt x="0" y="33"/>
                  <a:pt x="0"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43"/>
          <p:cNvSpPr/>
          <p:nvPr/>
        </p:nvSpPr>
        <p:spPr>
          <a:xfrm>
            <a:off x="6099474" y="3538933"/>
            <a:ext cx="520032" cy="858516"/>
          </a:xfrm>
          <a:custGeom>
            <a:avLst/>
            <a:gdLst/>
            <a:ahLst/>
            <a:cxnLst/>
            <a:rect l="l" t="t" r="r" b="b"/>
            <a:pathLst>
              <a:path w="16184" h="26718" extrusionOk="0">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43"/>
          <p:cNvSpPr/>
          <p:nvPr/>
        </p:nvSpPr>
        <p:spPr>
          <a:xfrm>
            <a:off x="6148315" y="3514159"/>
            <a:ext cx="385719" cy="926027"/>
          </a:xfrm>
          <a:custGeom>
            <a:avLst/>
            <a:gdLst/>
            <a:ahLst/>
            <a:cxnLst/>
            <a:rect l="l" t="t" r="r" b="b"/>
            <a:pathLst>
              <a:path w="12004" h="28819" extrusionOk="0">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43"/>
          <p:cNvSpPr/>
          <p:nvPr/>
        </p:nvSpPr>
        <p:spPr>
          <a:xfrm>
            <a:off x="6075053" y="3728869"/>
            <a:ext cx="267664" cy="93634"/>
          </a:xfrm>
          <a:custGeom>
            <a:avLst/>
            <a:gdLst/>
            <a:ahLst/>
            <a:cxnLst/>
            <a:rect l="l" t="t" r="r" b="b"/>
            <a:pathLst>
              <a:path w="8330" h="2914" extrusionOk="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43"/>
          <p:cNvSpPr/>
          <p:nvPr/>
        </p:nvSpPr>
        <p:spPr>
          <a:xfrm>
            <a:off x="6160525" y="3916940"/>
            <a:ext cx="245267" cy="55172"/>
          </a:xfrm>
          <a:custGeom>
            <a:avLst/>
            <a:gdLst/>
            <a:ahLst/>
            <a:cxnLst/>
            <a:rect l="l" t="t" r="r" b="b"/>
            <a:pathLst>
              <a:path w="7633" h="1717" extrusionOk="0">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43"/>
          <p:cNvSpPr/>
          <p:nvPr/>
        </p:nvSpPr>
        <p:spPr>
          <a:xfrm>
            <a:off x="6220581" y="4072815"/>
            <a:ext cx="248320" cy="80428"/>
          </a:xfrm>
          <a:custGeom>
            <a:avLst/>
            <a:gdLst/>
            <a:ahLst/>
            <a:cxnLst/>
            <a:rect l="l" t="t" r="r" b="b"/>
            <a:pathLst>
              <a:path w="7728" h="2503" extrusionOk="0">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43"/>
          <p:cNvSpPr/>
          <p:nvPr/>
        </p:nvSpPr>
        <p:spPr>
          <a:xfrm>
            <a:off x="6320288" y="3580288"/>
            <a:ext cx="33611" cy="235114"/>
          </a:xfrm>
          <a:custGeom>
            <a:avLst/>
            <a:gdLst/>
            <a:ahLst/>
            <a:cxnLst/>
            <a:rect l="l" t="t" r="r" b="b"/>
            <a:pathLst>
              <a:path w="1046" h="7317" extrusionOk="0">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43"/>
          <p:cNvSpPr/>
          <p:nvPr/>
        </p:nvSpPr>
        <p:spPr>
          <a:xfrm>
            <a:off x="6395607" y="3749208"/>
            <a:ext cx="110954" cy="212717"/>
          </a:xfrm>
          <a:custGeom>
            <a:avLst/>
            <a:gdLst/>
            <a:ahLst/>
            <a:cxnLst/>
            <a:rect l="l" t="t" r="r" b="b"/>
            <a:pathLst>
              <a:path w="3453" h="6620" extrusionOk="0">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43"/>
          <p:cNvSpPr/>
          <p:nvPr/>
        </p:nvSpPr>
        <p:spPr>
          <a:xfrm>
            <a:off x="6465816" y="3966970"/>
            <a:ext cx="84476" cy="186272"/>
          </a:xfrm>
          <a:custGeom>
            <a:avLst/>
            <a:gdLst/>
            <a:ahLst/>
            <a:cxnLst/>
            <a:rect l="l" t="t" r="r" b="b"/>
            <a:pathLst>
              <a:path w="2629" h="5797" extrusionOk="0">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43"/>
          <p:cNvSpPr/>
          <p:nvPr/>
        </p:nvSpPr>
        <p:spPr>
          <a:xfrm>
            <a:off x="6335551" y="4389288"/>
            <a:ext cx="367403" cy="367371"/>
          </a:xfrm>
          <a:custGeom>
            <a:avLst/>
            <a:gdLst/>
            <a:ahLst/>
            <a:cxnLst/>
            <a:rect l="l" t="t" r="r" b="b"/>
            <a:pathLst>
              <a:path w="11434" h="11433" extrusionOk="0">
                <a:moveTo>
                  <a:pt x="1" y="0"/>
                </a:moveTo>
                <a:lnTo>
                  <a:pt x="1996" y="11433"/>
                </a:lnTo>
                <a:lnTo>
                  <a:pt x="9438" y="11433"/>
                </a:lnTo>
                <a:lnTo>
                  <a:pt x="1143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43"/>
          <p:cNvSpPr/>
          <p:nvPr/>
        </p:nvSpPr>
        <p:spPr>
          <a:xfrm>
            <a:off x="6289762" y="4285500"/>
            <a:ext cx="457952" cy="103820"/>
          </a:xfrm>
          <a:custGeom>
            <a:avLst/>
            <a:gdLst/>
            <a:ahLst/>
            <a:cxnLst/>
            <a:rect l="l" t="t" r="r" b="b"/>
            <a:pathLst>
              <a:path w="14252" h="3231" extrusionOk="0">
                <a:moveTo>
                  <a:pt x="1" y="0"/>
                </a:moveTo>
                <a:lnTo>
                  <a:pt x="1" y="3230"/>
                </a:lnTo>
                <a:lnTo>
                  <a:pt x="14252" y="3230"/>
                </a:lnTo>
                <a:lnTo>
                  <a:pt x="142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43"/>
          <p:cNvSpPr/>
          <p:nvPr/>
        </p:nvSpPr>
        <p:spPr>
          <a:xfrm>
            <a:off x="6335551" y="4389288"/>
            <a:ext cx="367403" cy="48874"/>
          </a:xfrm>
          <a:custGeom>
            <a:avLst/>
            <a:gdLst/>
            <a:ahLst/>
            <a:cxnLst/>
            <a:rect l="l" t="t" r="r" b="b"/>
            <a:pathLst>
              <a:path w="11434" h="1521" extrusionOk="0">
                <a:moveTo>
                  <a:pt x="1" y="0"/>
                </a:moveTo>
                <a:lnTo>
                  <a:pt x="254" y="1521"/>
                </a:lnTo>
                <a:lnTo>
                  <a:pt x="11180" y="1521"/>
                </a:lnTo>
                <a:lnTo>
                  <a:pt x="11433"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43"/>
          <p:cNvSpPr/>
          <p:nvPr/>
        </p:nvSpPr>
        <p:spPr>
          <a:xfrm>
            <a:off x="6274499" y="4774942"/>
            <a:ext cx="2375138" cy="176086"/>
          </a:xfrm>
          <a:custGeom>
            <a:avLst/>
            <a:gdLst/>
            <a:ahLst/>
            <a:cxnLst/>
            <a:rect l="l" t="t" r="r" b="b"/>
            <a:pathLst>
              <a:path w="73917" h="5480" extrusionOk="0">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43"/>
          <p:cNvSpPr/>
          <p:nvPr/>
        </p:nvSpPr>
        <p:spPr>
          <a:xfrm>
            <a:off x="7080447" y="2756796"/>
            <a:ext cx="960665" cy="1027533"/>
          </a:xfrm>
          <a:custGeom>
            <a:avLst/>
            <a:gdLst/>
            <a:ahLst/>
            <a:cxnLst/>
            <a:rect l="l" t="t" r="r" b="b"/>
            <a:pathLst>
              <a:path w="29897" h="31978" extrusionOk="0">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43"/>
          <p:cNvSpPr/>
          <p:nvPr/>
        </p:nvSpPr>
        <p:spPr>
          <a:xfrm>
            <a:off x="7082471" y="2738320"/>
            <a:ext cx="899614" cy="820632"/>
          </a:xfrm>
          <a:custGeom>
            <a:avLst/>
            <a:gdLst/>
            <a:ahLst/>
            <a:cxnLst/>
            <a:rect l="l" t="t" r="r" b="b"/>
            <a:pathLst>
              <a:path w="27997" h="25539" extrusionOk="0">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43"/>
          <p:cNvSpPr/>
          <p:nvPr/>
        </p:nvSpPr>
        <p:spPr>
          <a:xfrm>
            <a:off x="6568608" y="4301952"/>
            <a:ext cx="1824580" cy="505862"/>
          </a:xfrm>
          <a:custGeom>
            <a:avLst/>
            <a:gdLst/>
            <a:ahLst/>
            <a:cxnLst/>
            <a:rect l="l" t="t" r="r" b="b"/>
            <a:pathLst>
              <a:path w="56783" h="15743" extrusionOk="0">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43"/>
          <p:cNvSpPr/>
          <p:nvPr/>
        </p:nvSpPr>
        <p:spPr>
          <a:xfrm>
            <a:off x="6860660" y="3972369"/>
            <a:ext cx="377557" cy="568392"/>
          </a:xfrm>
          <a:custGeom>
            <a:avLst/>
            <a:gdLst/>
            <a:ahLst/>
            <a:cxnLst/>
            <a:rect l="l" t="t" r="r" b="b"/>
            <a:pathLst>
              <a:path w="11750" h="17689" extrusionOk="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43"/>
          <p:cNvSpPr/>
          <p:nvPr/>
        </p:nvSpPr>
        <p:spPr>
          <a:xfrm>
            <a:off x="7225975" y="3142354"/>
            <a:ext cx="520032" cy="459720"/>
          </a:xfrm>
          <a:custGeom>
            <a:avLst/>
            <a:gdLst/>
            <a:ahLst/>
            <a:cxnLst/>
            <a:rect l="l" t="t" r="r" b="b"/>
            <a:pathLst>
              <a:path w="16184" h="14307" extrusionOk="0">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43"/>
          <p:cNvSpPr/>
          <p:nvPr/>
        </p:nvSpPr>
        <p:spPr>
          <a:xfrm>
            <a:off x="6851503" y="3477978"/>
            <a:ext cx="468106" cy="624367"/>
          </a:xfrm>
          <a:custGeom>
            <a:avLst/>
            <a:gdLst/>
            <a:ahLst/>
            <a:cxnLst/>
            <a:rect l="l" t="t" r="r" b="b"/>
            <a:pathLst>
              <a:path w="14568" h="19431" extrusionOk="0">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43"/>
          <p:cNvSpPr/>
          <p:nvPr/>
        </p:nvSpPr>
        <p:spPr>
          <a:xfrm>
            <a:off x="7663523" y="3972369"/>
            <a:ext cx="376561" cy="568392"/>
          </a:xfrm>
          <a:custGeom>
            <a:avLst/>
            <a:gdLst/>
            <a:ahLst/>
            <a:cxnLst/>
            <a:rect l="l" t="t" r="r" b="b"/>
            <a:pathLst>
              <a:path w="11719" h="17689" extrusionOk="0">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43"/>
          <p:cNvSpPr/>
          <p:nvPr/>
        </p:nvSpPr>
        <p:spPr>
          <a:xfrm>
            <a:off x="7582131" y="3477978"/>
            <a:ext cx="468138" cy="624367"/>
          </a:xfrm>
          <a:custGeom>
            <a:avLst/>
            <a:gdLst/>
            <a:ahLst/>
            <a:cxnLst/>
            <a:rect l="l" t="t" r="r" b="b"/>
            <a:pathLst>
              <a:path w="14569" h="19431" extrusionOk="0">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43"/>
          <p:cNvSpPr/>
          <p:nvPr/>
        </p:nvSpPr>
        <p:spPr>
          <a:xfrm>
            <a:off x="7126236" y="3437844"/>
            <a:ext cx="657399" cy="1024738"/>
          </a:xfrm>
          <a:custGeom>
            <a:avLst/>
            <a:gdLst/>
            <a:ahLst/>
            <a:cxnLst/>
            <a:rect l="l" t="t" r="r" b="b"/>
            <a:pathLst>
              <a:path w="20459" h="31891" extrusionOk="0">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43"/>
          <p:cNvSpPr/>
          <p:nvPr/>
        </p:nvSpPr>
        <p:spPr>
          <a:xfrm>
            <a:off x="7249367" y="3416123"/>
            <a:ext cx="439637" cy="236656"/>
          </a:xfrm>
          <a:custGeom>
            <a:avLst/>
            <a:gdLst/>
            <a:ahLst/>
            <a:cxnLst/>
            <a:rect l="l" t="t" r="r" b="b"/>
            <a:pathLst>
              <a:path w="13682" h="7365" extrusionOk="0">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43"/>
          <p:cNvSpPr/>
          <p:nvPr/>
        </p:nvSpPr>
        <p:spPr>
          <a:xfrm>
            <a:off x="7326710" y="3242736"/>
            <a:ext cx="266635" cy="371227"/>
          </a:xfrm>
          <a:custGeom>
            <a:avLst/>
            <a:gdLst/>
            <a:ahLst/>
            <a:cxnLst/>
            <a:rect l="l" t="t" r="r" b="b"/>
            <a:pathLst>
              <a:path w="8298" h="11553" extrusionOk="0">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43"/>
          <p:cNvSpPr/>
          <p:nvPr/>
        </p:nvSpPr>
        <p:spPr>
          <a:xfrm>
            <a:off x="7432555" y="2832147"/>
            <a:ext cx="501685" cy="786861"/>
          </a:xfrm>
          <a:custGeom>
            <a:avLst/>
            <a:gdLst/>
            <a:ahLst/>
            <a:cxnLst/>
            <a:rect l="l" t="t" r="r" b="b"/>
            <a:pathLst>
              <a:path w="15613" h="24488" extrusionOk="0">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43"/>
          <p:cNvSpPr/>
          <p:nvPr/>
        </p:nvSpPr>
        <p:spPr>
          <a:xfrm>
            <a:off x="7376580" y="3242736"/>
            <a:ext cx="166896" cy="185437"/>
          </a:xfrm>
          <a:custGeom>
            <a:avLst/>
            <a:gdLst/>
            <a:ahLst/>
            <a:cxnLst/>
            <a:rect l="l" t="t" r="r" b="b"/>
            <a:pathLst>
              <a:path w="5194" h="5771" extrusionOk="0">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43"/>
          <p:cNvSpPr/>
          <p:nvPr/>
        </p:nvSpPr>
        <p:spPr>
          <a:xfrm>
            <a:off x="7234104" y="2886387"/>
            <a:ext cx="413192" cy="500046"/>
          </a:xfrm>
          <a:custGeom>
            <a:avLst/>
            <a:gdLst/>
            <a:ahLst/>
            <a:cxnLst/>
            <a:rect l="l" t="t" r="r" b="b"/>
            <a:pathLst>
              <a:path w="12859" h="15562" extrusionOk="0">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43"/>
          <p:cNvSpPr/>
          <p:nvPr/>
        </p:nvSpPr>
        <p:spPr>
          <a:xfrm>
            <a:off x="7271764" y="2867075"/>
            <a:ext cx="383662" cy="341826"/>
          </a:xfrm>
          <a:custGeom>
            <a:avLst/>
            <a:gdLst/>
            <a:ahLst/>
            <a:cxnLst/>
            <a:rect l="l" t="t" r="r" b="b"/>
            <a:pathLst>
              <a:path w="11940" h="10638" extrusionOk="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43"/>
          <p:cNvSpPr/>
          <p:nvPr/>
        </p:nvSpPr>
        <p:spPr>
          <a:xfrm>
            <a:off x="7216817" y="2844968"/>
            <a:ext cx="491531" cy="373862"/>
          </a:xfrm>
          <a:custGeom>
            <a:avLst/>
            <a:gdLst/>
            <a:ahLst/>
            <a:cxnLst/>
            <a:rect l="l" t="t" r="r" b="b"/>
            <a:pathLst>
              <a:path w="15297" h="11635" extrusionOk="0">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43"/>
          <p:cNvSpPr/>
          <p:nvPr/>
        </p:nvSpPr>
        <p:spPr>
          <a:xfrm>
            <a:off x="6992950" y="3950711"/>
            <a:ext cx="924002" cy="20372"/>
          </a:xfrm>
          <a:custGeom>
            <a:avLst/>
            <a:gdLst/>
            <a:ahLst/>
            <a:cxnLst/>
            <a:rect l="l" t="t" r="r" b="b"/>
            <a:pathLst>
              <a:path w="28756" h="634" extrusionOk="0">
                <a:moveTo>
                  <a:pt x="28471" y="0"/>
                </a:moveTo>
                <a:lnTo>
                  <a:pt x="222" y="64"/>
                </a:lnTo>
                <a:lnTo>
                  <a:pt x="0" y="634"/>
                </a:lnTo>
                <a:lnTo>
                  <a:pt x="28756" y="634"/>
                </a:lnTo>
                <a:lnTo>
                  <a:pt x="28471" y="0"/>
                </a:lnTo>
                <a:close/>
              </a:path>
            </a:pathLst>
          </a:custGeom>
          <a:solidFill>
            <a:srgbClr val="BD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43"/>
          <p:cNvSpPr/>
          <p:nvPr/>
        </p:nvSpPr>
        <p:spPr>
          <a:xfrm>
            <a:off x="7351131" y="4710838"/>
            <a:ext cx="480349" cy="175058"/>
          </a:xfrm>
          <a:custGeom>
            <a:avLst/>
            <a:gdLst/>
            <a:ahLst/>
            <a:cxnLst/>
            <a:rect l="l" t="t" r="r" b="b"/>
            <a:pathLst>
              <a:path w="14949" h="5448" extrusionOk="0">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43"/>
          <p:cNvSpPr/>
          <p:nvPr/>
        </p:nvSpPr>
        <p:spPr>
          <a:xfrm>
            <a:off x="7362313" y="4710838"/>
            <a:ext cx="469167" cy="160823"/>
          </a:xfrm>
          <a:custGeom>
            <a:avLst/>
            <a:gdLst/>
            <a:ahLst/>
            <a:cxnLst/>
            <a:rect l="l" t="t" r="r" b="b"/>
            <a:pathLst>
              <a:path w="14601" h="5005" extrusionOk="0">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43"/>
          <p:cNvSpPr/>
          <p:nvPr/>
        </p:nvSpPr>
        <p:spPr>
          <a:xfrm>
            <a:off x="6998027" y="3941554"/>
            <a:ext cx="913848" cy="613634"/>
          </a:xfrm>
          <a:custGeom>
            <a:avLst/>
            <a:gdLst/>
            <a:ahLst/>
            <a:cxnLst/>
            <a:rect l="l" t="t" r="r" b="b"/>
            <a:pathLst>
              <a:path w="28440" h="19097" extrusionOk="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43"/>
          <p:cNvSpPr/>
          <p:nvPr/>
        </p:nvSpPr>
        <p:spPr>
          <a:xfrm>
            <a:off x="7570949" y="4711898"/>
            <a:ext cx="305291" cy="190385"/>
          </a:xfrm>
          <a:custGeom>
            <a:avLst/>
            <a:gdLst/>
            <a:ahLst/>
            <a:cxnLst/>
            <a:rect l="l" t="t" r="r" b="b"/>
            <a:pathLst>
              <a:path w="9501" h="5925" extrusionOk="0">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43"/>
          <p:cNvSpPr/>
          <p:nvPr/>
        </p:nvSpPr>
        <p:spPr>
          <a:xfrm>
            <a:off x="6990893" y="3958841"/>
            <a:ext cx="928083" cy="613634"/>
          </a:xfrm>
          <a:custGeom>
            <a:avLst/>
            <a:gdLst/>
            <a:ahLst/>
            <a:cxnLst/>
            <a:rect l="l" t="t" r="r" b="b"/>
            <a:pathLst>
              <a:path w="28883" h="19097" extrusionOk="0">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43"/>
          <p:cNvSpPr/>
          <p:nvPr/>
        </p:nvSpPr>
        <p:spPr>
          <a:xfrm>
            <a:off x="7049921" y="4571447"/>
            <a:ext cx="809032" cy="36663"/>
          </a:xfrm>
          <a:custGeom>
            <a:avLst/>
            <a:gdLst/>
            <a:ahLst/>
            <a:cxnLst/>
            <a:rect l="l" t="t" r="r" b="b"/>
            <a:pathLst>
              <a:path w="25178" h="1141" extrusionOk="0">
                <a:moveTo>
                  <a:pt x="0" y="0"/>
                </a:moveTo>
                <a:lnTo>
                  <a:pt x="0" y="1140"/>
                </a:lnTo>
                <a:lnTo>
                  <a:pt x="25177" y="1140"/>
                </a:lnTo>
                <a:lnTo>
                  <a:pt x="2517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43"/>
          <p:cNvSpPr/>
          <p:nvPr/>
        </p:nvSpPr>
        <p:spPr>
          <a:xfrm>
            <a:off x="7394895" y="4209442"/>
            <a:ext cx="120111" cy="112207"/>
          </a:xfrm>
          <a:custGeom>
            <a:avLst/>
            <a:gdLst/>
            <a:ahLst/>
            <a:cxnLst/>
            <a:rect l="l" t="t" r="r" b="b"/>
            <a:pathLst>
              <a:path w="3738" h="3492" extrusionOk="0">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43"/>
          <p:cNvSpPr/>
          <p:nvPr/>
        </p:nvSpPr>
        <p:spPr>
          <a:xfrm>
            <a:off x="6529792" y="4310627"/>
            <a:ext cx="1012688" cy="548213"/>
          </a:xfrm>
          <a:custGeom>
            <a:avLst/>
            <a:gdLst/>
            <a:ahLst/>
            <a:cxnLst/>
            <a:rect l="l" t="t" r="r" b="b"/>
            <a:pathLst>
              <a:path w="31516" h="17061" extrusionOk="0">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43"/>
          <p:cNvSpPr/>
          <p:nvPr/>
        </p:nvSpPr>
        <p:spPr>
          <a:xfrm>
            <a:off x="7576026" y="4310692"/>
            <a:ext cx="804116" cy="509075"/>
          </a:xfrm>
          <a:custGeom>
            <a:avLst/>
            <a:gdLst/>
            <a:ahLst/>
            <a:cxnLst/>
            <a:rect l="l" t="t" r="r" b="b"/>
            <a:pathLst>
              <a:path w="25025" h="15843" extrusionOk="0">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43"/>
          <p:cNvSpPr/>
          <p:nvPr/>
        </p:nvSpPr>
        <p:spPr>
          <a:xfrm>
            <a:off x="7314500" y="4682368"/>
            <a:ext cx="317533" cy="180167"/>
          </a:xfrm>
          <a:custGeom>
            <a:avLst/>
            <a:gdLst/>
            <a:ahLst/>
            <a:cxnLst/>
            <a:rect l="l" t="t" r="r" b="b"/>
            <a:pathLst>
              <a:path w="9882" h="5607" extrusionOk="0">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43"/>
          <p:cNvSpPr/>
          <p:nvPr/>
        </p:nvSpPr>
        <p:spPr>
          <a:xfrm>
            <a:off x="7045840" y="4701680"/>
            <a:ext cx="451847" cy="136402"/>
          </a:xfrm>
          <a:custGeom>
            <a:avLst/>
            <a:gdLst/>
            <a:ahLst/>
            <a:cxnLst/>
            <a:rect l="l" t="t" r="r" b="b"/>
            <a:pathLst>
              <a:path w="14062" h="4245" extrusionOk="0">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43"/>
          <p:cNvSpPr/>
          <p:nvPr/>
        </p:nvSpPr>
        <p:spPr>
          <a:xfrm>
            <a:off x="6529760" y="4310692"/>
            <a:ext cx="804116" cy="509075"/>
          </a:xfrm>
          <a:custGeom>
            <a:avLst/>
            <a:gdLst/>
            <a:ahLst/>
            <a:cxnLst/>
            <a:rect l="l" t="t" r="r" b="b"/>
            <a:pathLst>
              <a:path w="25025" h="15843" extrusionOk="0">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43"/>
          <p:cNvSpPr/>
          <p:nvPr/>
        </p:nvSpPr>
        <p:spPr>
          <a:xfrm>
            <a:off x="7092657" y="4717296"/>
            <a:ext cx="463029" cy="168599"/>
          </a:xfrm>
          <a:custGeom>
            <a:avLst/>
            <a:gdLst/>
            <a:ahLst/>
            <a:cxnLst/>
            <a:rect l="l" t="t" r="r" b="b"/>
            <a:pathLst>
              <a:path w="14410" h="5247" extrusionOk="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43"/>
          <p:cNvSpPr/>
          <p:nvPr/>
        </p:nvSpPr>
        <p:spPr>
          <a:xfrm>
            <a:off x="7026528" y="4711898"/>
            <a:ext cx="305291" cy="190385"/>
          </a:xfrm>
          <a:custGeom>
            <a:avLst/>
            <a:gdLst/>
            <a:ahLst/>
            <a:cxnLst/>
            <a:rect l="l" t="t" r="r" b="b"/>
            <a:pathLst>
              <a:path w="9501" h="5925" extrusionOk="0">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43"/>
          <p:cNvSpPr/>
          <p:nvPr/>
        </p:nvSpPr>
        <p:spPr>
          <a:xfrm>
            <a:off x="8415552" y="4467627"/>
            <a:ext cx="201503" cy="289032"/>
          </a:xfrm>
          <a:custGeom>
            <a:avLst/>
            <a:gdLst/>
            <a:ahLst/>
            <a:cxnLst/>
            <a:rect l="l" t="t" r="r" b="b"/>
            <a:pathLst>
              <a:path w="6271" h="8995" extrusionOk="0">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43"/>
          <p:cNvSpPr/>
          <p:nvPr/>
        </p:nvSpPr>
        <p:spPr>
          <a:xfrm>
            <a:off x="8542765" y="4532759"/>
            <a:ext cx="175058" cy="178110"/>
          </a:xfrm>
          <a:custGeom>
            <a:avLst/>
            <a:gdLst/>
            <a:ahLst/>
            <a:cxnLst/>
            <a:rect l="l" t="t" r="r" b="b"/>
            <a:pathLst>
              <a:path w="5448" h="5543" extrusionOk="0">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43"/>
          <p:cNvSpPr/>
          <p:nvPr/>
        </p:nvSpPr>
        <p:spPr>
          <a:xfrm>
            <a:off x="8434896" y="4484946"/>
            <a:ext cx="21400" cy="161819"/>
          </a:xfrm>
          <a:custGeom>
            <a:avLst/>
            <a:gdLst/>
            <a:ahLst/>
            <a:cxnLst/>
            <a:rect l="l" t="t" r="r" b="b"/>
            <a:pathLst>
              <a:path w="666" h="5036" extrusionOk="0">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43"/>
          <p:cNvSpPr/>
          <p:nvPr/>
        </p:nvSpPr>
        <p:spPr>
          <a:xfrm>
            <a:off x="8519340" y="4467627"/>
            <a:ext cx="97715" cy="289032"/>
          </a:xfrm>
          <a:custGeom>
            <a:avLst/>
            <a:gdLst/>
            <a:ahLst/>
            <a:cxnLst/>
            <a:rect l="l" t="t" r="r" b="b"/>
            <a:pathLst>
              <a:path w="3041" h="8995" extrusionOk="0">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43"/>
          <p:cNvSpPr txBox="1"/>
          <p:nvPr/>
        </p:nvSpPr>
        <p:spPr>
          <a:xfrm>
            <a:off x="463403" y="1741014"/>
            <a:ext cx="7723500" cy="85851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ln>
                  <a:solidFill>
                    <a:srgbClr val="001848"/>
                  </a:solidFill>
                </a:ln>
                <a:solidFill>
                  <a:srgbClr val="222831"/>
                </a:solidFill>
                <a:latin typeface="Fira Sans SemiBold"/>
                <a:sym typeface="Fira Sans Medium"/>
              </a:rPr>
              <a:t>THANK YOU!</a:t>
            </a:r>
            <a:endParaRPr sz="6000" dirty="0">
              <a:ln>
                <a:solidFill>
                  <a:srgbClr val="001848"/>
                </a:solidFill>
              </a:ln>
              <a:solidFill>
                <a:srgbClr val="222831"/>
              </a:solidFill>
              <a:latin typeface="Fira Sans SemiBold"/>
              <a:sym typeface="Fira Sans Medium"/>
            </a:endParaRPr>
          </a:p>
        </p:txBody>
      </p:sp>
    </p:spTree>
    <p:extLst>
      <p:ext uri="{BB962C8B-B14F-4D97-AF65-F5344CB8AC3E}">
        <p14:creationId xmlns:p14="http://schemas.microsoft.com/office/powerpoint/2010/main" val="277415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grpSp>
        <p:nvGrpSpPr>
          <p:cNvPr id="2133" name="Google Shape;2133;p24"/>
          <p:cNvGrpSpPr/>
          <p:nvPr/>
        </p:nvGrpSpPr>
        <p:grpSpPr>
          <a:xfrm>
            <a:off x="2411670" y="1117872"/>
            <a:ext cx="4300222" cy="3519733"/>
            <a:chOff x="2239600" y="1703550"/>
            <a:chExt cx="3097250" cy="2535100"/>
          </a:xfrm>
        </p:grpSpPr>
        <p:sp>
          <p:nvSpPr>
            <p:cNvPr id="2134" name="Google Shape;2134;p24"/>
            <p:cNvSpPr/>
            <p:nvPr/>
          </p:nvSpPr>
          <p:spPr>
            <a:xfrm>
              <a:off x="4978975" y="2925950"/>
              <a:ext cx="357875" cy="59425"/>
            </a:xfrm>
            <a:custGeom>
              <a:avLst/>
              <a:gdLst/>
              <a:ahLst/>
              <a:cxnLst/>
              <a:rect l="l" t="t" r="r" b="b"/>
              <a:pathLst>
                <a:path w="14315" h="2377" extrusionOk="0">
                  <a:moveTo>
                    <a:pt x="1172" y="1"/>
                  </a:moveTo>
                  <a:cubicBezTo>
                    <a:pt x="507" y="1"/>
                    <a:pt x="0" y="539"/>
                    <a:pt x="0" y="1173"/>
                  </a:cubicBezTo>
                  <a:cubicBezTo>
                    <a:pt x="0" y="1838"/>
                    <a:pt x="507" y="2376"/>
                    <a:pt x="1172" y="2376"/>
                  </a:cubicBezTo>
                  <a:cubicBezTo>
                    <a:pt x="1806" y="2376"/>
                    <a:pt x="2281" y="1901"/>
                    <a:pt x="2344" y="1268"/>
                  </a:cubicBezTo>
                  <a:lnTo>
                    <a:pt x="11971" y="1268"/>
                  </a:lnTo>
                  <a:cubicBezTo>
                    <a:pt x="12003" y="1901"/>
                    <a:pt x="12510" y="2376"/>
                    <a:pt x="13143" y="2376"/>
                  </a:cubicBezTo>
                  <a:cubicBezTo>
                    <a:pt x="13808" y="2376"/>
                    <a:pt x="14315" y="1838"/>
                    <a:pt x="14315" y="1173"/>
                  </a:cubicBezTo>
                  <a:cubicBezTo>
                    <a:pt x="14315" y="539"/>
                    <a:pt x="13808" y="1"/>
                    <a:pt x="13143" y="1"/>
                  </a:cubicBezTo>
                  <a:cubicBezTo>
                    <a:pt x="12541" y="1"/>
                    <a:pt x="12035" y="476"/>
                    <a:pt x="11971" y="1078"/>
                  </a:cubicBezTo>
                  <a:lnTo>
                    <a:pt x="8488" y="1046"/>
                  </a:lnTo>
                  <a:lnTo>
                    <a:pt x="2344" y="1046"/>
                  </a:lnTo>
                  <a:cubicBezTo>
                    <a:pt x="2281" y="444"/>
                    <a:pt x="1774" y="1"/>
                    <a:pt x="1172" y="1"/>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4"/>
            <p:cNvSpPr/>
            <p:nvPr/>
          </p:nvSpPr>
          <p:spPr>
            <a:xfrm>
              <a:off x="4548275" y="3676500"/>
              <a:ext cx="788575" cy="59425"/>
            </a:xfrm>
            <a:custGeom>
              <a:avLst/>
              <a:gdLst/>
              <a:ahLst/>
              <a:cxnLst/>
              <a:rect l="l" t="t" r="r" b="b"/>
              <a:pathLst>
                <a:path w="31543" h="2377" extrusionOk="0">
                  <a:moveTo>
                    <a:pt x="1172" y="1"/>
                  </a:moveTo>
                  <a:cubicBezTo>
                    <a:pt x="539" y="1"/>
                    <a:pt x="0" y="539"/>
                    <a:pt x="0" y="1204"/>
                  </a:cubicBezTo>
                  <a:cubicBezTo>
                    <a:pt x="0" y="1838"/>
                    <a:pt x="539" y="2376"/>
                    <a:pt x="1172" y="2376"/>
                  </a:cubicBezTo>
                  <a:cubicBezTo>
                    <a:pt x="1806" y="2376"/>
                    <a:pt x="2312" y="1901"/>
                    <a:pt x="2344" y="1299"/>
                  </a:cubicBezTo>
                  <a:lnTo>
                    <a:pt x="8614" y="1268"/>
                  </a:lnTo>
                  <a:lnTo>
                    <a:pt x="29199" y="1299"/>
                  </a:lnTo>
                  <a:cubicBezTo>
                    <a:pt x="29231" y="1901"/>
                    <a:pt x="29738" y="2376"/>
                    <a:pt x="30371" y="2376"/>
                  </a:cubicBezTo>
                  <a:cubicBezTo>
                    <a:pt x="31036" y="2376"/>
                    <a:pt x="31543" y="1838"/>
                    <a:pt x="31543" y="1204"/>
                  </a:cubicBezTo>
                  <a:cubicBezTo>
                    <a:pt x="31543" y="539"/>
                    <a:pt x="31036" y="1"/>
                    <a:pt x="30371" y="1"/>
                  </a:cubicBezTo>
                  <a:cubicBezTo>
                    <a:pt x="29769" y="1"/>
                    <a:pt x="29263" y="476"/>
                    <a:pt x="29199" y="1078"/>
                  </a:cubicBezTo>
                  <a:lnTo>
                    <a:pt x="8519" y="1046"/>
                  </a:lnTo>
                  <a:lnTo>
                    <a:pt x="2344" y="1046"/>
                  </a:lnTo>
                  <a:cubicBezTo>
                    <a:pt x="2281" y="476"/>
                    <a:pt x="1806" y="1"/>
                    <a:pt x="1172" y="1"/>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4"/>
            <p:cNvSpPr/>
            <p:nvPr/>
          </p:nvSpPr>
          <p:spPr>
            <a:xfrm>
              <a:off x="4548275" y="2203125"/>
              <a:ext cx="788575" cy="5860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36" y="0"/>
                    <a:pt x="30371" y="0"/>
                  </a:cubicBezTo>
                  <a:cubicBezTo>
                    <a:pt x="29769" y="0"/>
                    <a:pt x="29263" y="475"/>
                    <a:pt x="29199" y="1045"/>
                  </a:cubicBezTo>
                  <a:lnTo>
                    <a:pt x="2344" y="1045"/>
                  </a:lnTo>
                  <a:cubicBezTo>
                    <a:pt x="2281" y="444"/>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4"/>
            <p:cNvSpPr/>
            <p:nvPr/>
          </p:nvSpPr>
          <p:spPr>
            <a:xfrm>
              <a:off x="4548275" y="2925950"/>
              <a:ext cx="358675" cy="59425"/>
            </a:xfrm>
            <a:custGeom>
              <a:avLst/>
              <a:gdLst/>
              <a:ahLst/>
              <a:cxnLst/>
              <a:rect l="l" t="t" r="r" b="b"/>
              <a:pathLst>
                <a:path w="14347" h="2377" extrusionOk="0">
                  <a:moveTo>
                    <a:pt x="1172" y="1"/>
                  </a:moveTo>
                  <a:cubicBezTo>
                    <a:pt x="539" y="1"/>
                    <a:pt x="0" y="539"/>
                    <a:pt x="0" y="1173"/>
                  </a:cubicBezTo>
                  <a:cubicBezTo>
                    <a:pt x="0" y="1838"/>
                    <a:pt x="539" y="2376"/>
                    <a:pt x="1172" y="2376"/>
                  </a:cubicBezTo>
                  <a:cubicBezTo>
                    <a:pt x="1806" y="2376"/>
                    <a:pt x="2312" y="1901"/>
                    <a:pt x="2344" y="1268"/>
                  </a:cubicBezTo>
                  <a:lnTo>
                    <a:pt x="11971" y="1268"/>
                  </a:lnTo>
                  <a:cubicBezTo>
                    <a:pt x="12035" y="1901"/>
                    <a:pt x="12541" y="2376"/>
                    <a:pt x="13143" y="2376"/>
                  </a:cubicBezTo>
                  <a:cubicBezTo>
                    <a:pt x="13808" y="2376"/>
                    <a:pt x="14347" y="1838"/>
                    <a:pt x="14347" y="1173"/>
                  </a:cubicBezTo>
                  <a:cubicBezTo>
                    <a:pt x="14347" y="539"/>
                    <a:pt x="13808" y="1"/>
                    <a:pt x="13143" y="1"/>
                  </a:cubicBezTo>
                  <a:cubicBezTo>
                    <a:pt x="12541" y="1"/>
                    <a:pt x="12066" y="444"/>
                    <a:pt x="11971" y="1046"/>
                  </a:cubicBezTo>
                  <a:lnTo>
                    <a:pt x="5828" y="1046"/>
                  </a:lnTo>
                  <a:lnTo>
                    <a:pt x="2344" y="1078"/>
                  </a:lnTo>
                  <a:cubicBezTo>
                    <a:pt x="2312" y="476"/>
                    <a:pt x="1806" y="1"/>
                    <a:pt x="1172" y="1"/>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4"/>
            <p:cNvSpPr/>
            <p:nvPr/>
          </p:nvSpPr>
          <p:spPr>
            <a:xfrm>
              <a:off x="4548275" y="3676500"/>
              <a:ext cx="788575" cy="59425"/>
            </a:xfrm>
            <a:custGeom>
              <a:avLst/>
              <a:gdLst/>
              <a:ahLst/>
              <a:cxnLst/>
              <a:rect l="l" t="t" r="r" b="b"/>
              <a:pathLst>
                <a:path w="31543" h="2377" extrusionOk="0">
                  <a:moveTo>
                    <a:pt x="1172" y="1"/>
                  </a:moveTo>
                  <a:cubicBezTo>
                    <a:pt x="539" y="1"/>
                    <a:pt x="0" y="539"/>
                    <a:pt x="0" y="1204"/>
                  </a:cubicBezTo>
                  <a:cubicBezTo>
                    <a:pt x="0" y="1838"/>
                    <a:pt x="539" y="2376"/>
                    <a:pt x="1172" y="2376"/>
                  </a:cubicBezTo>
                  <a:cubicBezTo>
                    <a:pt x="1806" y="2376"/>
                    <a:pt x="2312" y="1901"/>
                    <a:pt x="2344" y="1299"/>
                  </a:cubicBezTo>
                  <a:lnTo>
                    <a:pt x="22929" y="1268"/>
                  </a:lnTo>
                  <a:lnTo>
                    <a:pt x="29199" y="1299"/>
                  </a:lnTo>
                  <a:cubicBezTo>
                    <a:pt x="29231" y="1901"/>
                    <a:pt x="29738" y="2376"/>
                    <a:pt x="30371" y="2376"/>
                  </a:cubicBezTo>
                  <a:cubicBezTo>
                    <a:pt x="31004" y="2376"/>
                    <a:pt x="31543" y="1838"/>
                    <a:pt x="31543" y="1204"/>
                  </a:cubicBezTo>
                  <a:cubicBezTo>
                    <a:pt x="31543" y="539"/>
                    <a:pt x="31004" y="1"/>
                    <a:pt x="30371" y="1"/>
                  </a:cubicBezTo>
                  <a:cubicBezTo>
                    <a:pt x="29769" y="1"/>
                    <a:pt x="29263" y="476"/>
                    <a:pt x="29199" y="1046"/>
                  </a:cubicBezTo>
                  <a:lnTo>
                    <a:pt x="23024" y="1046"/>
                  </a:lnTo>
                  <a:lnTo>
                    <a:pt x="2344" y="1078"/>
                  </a:lnTo>
                  <a:cubicBezTo>
                    <a:pt x="2312" y="476"/>
                    <a:pt x="1806" y="1"/>
                    <a:pt x="1172" y="1"/>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4"/>
            <p:cNvSpPr/>
            <p:nvPr/>
          </p:nvSpPr>
          <p:spPr>
            <a:xfrm>
              <a:off x="4548275" y="2203125"/>
              <a:ext cx="788575" cy="5860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04"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4"/>
            <p:cNvSpPr/>
            <p:nvPr/>
          </p:nvSpPr>
          <p:spPr>
            <a:xfrm>
              <a:off x="2239600" y="2925950"/>
              <a:ext cx="358675" cy="59425"/>
            </a:xfrm>
            <a:custGeom>
              <a:avLst/>
              <a:gdLst/>
              <a:ahLst/>
              <a:cxnLst/>
              <a:rect l="l" t="t" r="r" b="b"/>
              <a:pathLst>
                <a:path w="14347" h="2377" extrusionOk="0">
                  <a:moveTo>
                    <a:pt x="1172" y="1"/>
                  </a:moveTo>
                  <a:cubicBezTo>
                    <a:pt x="539" y="1"/>
                    <a:pt x="0" y="539"/>
                    <a:pt x="0" y="1173"/>
                  </a:cubicBezTo>
                  <a:cubicBezTo>
                    <a:pt x="0" y="1838"/>
                    <a:pt x="539" y="2376"/>
                    <a:pt x="1172" y="2376"/>
                  </a:cubicBezTo>
                  <a:cubicBezTo>
                    <a:pt x="1806" y="2376"/>
                    <a:pt x="2312" y="1901"/>
                    <a:pt x="2344" y="1268"/>
                  </a:cubicBezTo>
                  <a:lnTo>
                    <a:pt x="11971" y="1268"/>
                  </a:lnTo>
                  <a:cubicBezTo>
                    <a:pt x="12035" y="1901"/>
                    <a:pt x="12541" y="2376"/>
                    <a:pt x="13143" y="2376"/>
                  </a:cubicBezTo>
                  <a:cubicBezTo>
                    <a:pt x="13808" y="2376"/>
                    <a:pt x="14346" y="1838"/>
                    <a:pt x="14346" y="1173"/>
                  </a:cubicBezTo>
                  <a:cubicBezTo>
                    <a:pt x="14346" y="539"/>
                    <a:pt x="13808" y="1"/>
                    <a:pt x="13143" y="1"/>
                  </a:cubicBezTo>
                  <a:cubicBezTo>
                    <a:pt x="12541" y="1"/>
                    <a:pt x="12035" y="444"/>
                    <a:pt x="11971" y="1046"/>
                  </a:cubicBezTo>
                  <a:lnTo>
                    <a:pt x="5828" y="1046"/>
                  </a:lnTo>
                  <a:lnTo>
                    <a:pt x="2344" y="1078"/>
                  </a:lnTo>
                  <a:cubicBezTo>
                    <a:pt x="2312" y="476"/>
                    <a:pt x="1806" y="1"/>
                    <a:pt x="1172" y="1"/>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4"/>
            <p:cNvSpPr/>
            <p:nvPr/>
          </p:nvSpPr>
          <p:spPr>
            <a:xfrm>
              <a:off x="2239600" y="3676500"/>
              <a:ext cx="788575" cy="59425"/>
            </a:xfrm>
            <a:custGeom>
              <a:avLst/>
              <a:gdLst/>
              <a:ahLst/>
              <a:cxnLst/>
              <a:rect l="l" t="t" r="r" b="b"/>
              <a:pathLst>
                <a:path w="31543" h="2377" extrusionOk="0">
                  <a:moveTo>
                    <a:pt x="1172" y="1"/>
                  </a:moveTo>
                  <a:cubicBezTo>
                    <a:pt x="539" y="1"/>
                    <a:pt x="0" y="539"/>
                    <a:pt x="0" y="1204"/>
                  </a:cubicBezTo>
                  <a:cubicBezTo>
                    <a:pt x="0" y="1838"/>
                    <a:pt x="539" y="2376"/>
                    <a:pt x="1172" y="2376"/>
                  </a:cubicBezTo>
                  <a:cubicBezTo>
                    <a:pt x="1806" y="2376"/>
                    <a:pt x="2312" y="1901"/>
                    <a:pt x="2344" y="1299"/>
                  </a:cubicBezTo>
                  <a:lnTo>
                    <a:pt x="22929" y="1268"/>
                  </a:lnTo>
                  <a:lnTo>
                    <a:pt x="29199" y="1299"/>
                  </a:lnTo>
                  <a:cubicBezTo>
                    <a:pt x="29231" y="1901"/>
                    <a:pt x="29738" y="2376"/>
                    <a:pt x="30371" y="2376"/>
                  </a:cubicBezTo>
                  <a:cubicBezTo>
                    <a:pt x="31036" y="2376"/>
                    <a:pt x="31543" y="1838"/>
                    <a:pt x="31543" y="1204"/>
                  </a:cubicBezTo>
                  <a:cubicBezTo>
                    <a:pt x="31543" y="539"/>
                    <a:pt x="31004" y="1"/>
                    <a:pt x="30371" y="1"/>
                  </a:cubicBezTo>
                  <a:cubicBezTo>
                    <a:pt x="29769" y="1"/>
                    <a:pt x="29263" y="476"/>
                    <a:pt x="29199" y="1046"/>
                  </a:cubicBezTo>
                  <a:lnTo>
                    <a:pt x="23024" y="1046"/>
                  </a:lnTo>
                  <a:lnTo>
                    <a:pt x="2344" y="1078"/>
                  </a:lnTo>
                  <a:cubicBezTo>
                    <a:pt x="2312" y="476"/>
                    <a:pt x="1806" y="1"/>
                    <a:pt x="1172" y="1"/>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4"/>
            <p:cNvSpPr/>
            <p:nvPr/>
          </p:nvSpPr>
          <p:spPr>
            <a:xfrm>
              <a:off x="2239600" y="2203125"/>
              <a:ext cx="788575" cy="5860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4"/>
            <p:cNvSpPr/>
            <p:nvPr/>
          </p:nvSpPr>
          <p:spPr>
            <a:xfrm>
              <a:off x="3771600" y="1703550"/>
              <a:ext cx="931875" cy="1075975"/>
            </a:xfrm>
            <a:custGeom>
              <a:avLst/>
              <a:gdLst/>
              <a:ahLst/>
              <a:cxnLst/>
              <a:rect l="l" t="t" r="r" b="b"/>
              <a:pathLst>
                <a:path w="37275" h="43039" extrusionOk="0">
                  <a:moveTo>
                    <a:pt x="18621" y="507"/>
                  </a:moveTo>
                  <a:lnTo>
                    <a:pt x="36831" y="11021"/>
                  </a:lnTo>
                  <a:lnTo>
                    <a:pt x="36831" y="32017"/>
                  </a:lnTo>
                  <a:lnTo>
                    <a:pt x="18621" y="42531"/>
                  </a:lnTo>
                  <a:lnTo>
                    <a:pt x="412" y="32017"/>
                  </a:lnTo>
                  <a:lnTo>
                    <a:pt x="412" y="11021"/>
                  </a:lnTo>
                  <a:lnTo>
                    <a:pt x="18621" y="507"/>
                  </a:lnTo>
                  <a:close/>
                  <a:moveTo>
                    <a:pt x="18621" y="0"/>
                  </a:moveTo>
                  <a:lnTo>
                    <a:pt x="0" y="10768"/>
                  </a:lnTo>
                  <a:lnTo>
                    <a:pt x="0" y="32271"/>
                  </a:lnTo>
                  <a:lnTo>
                    <a:pt x="18621" y="43038"/>
                  </a:lnTo>
                  <a:lnTo>
                    <a:pt x="37275" y="32271"/>
                  </a:lnTo>
                  <a:lnTo>
                    <a:pt x="37275" y="10768"/>
                  </a:lnTo>
                  <a:lnTo>
                    <a:pt x="1862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4"/>
            <p:cNvSpPr/>
            <p:nvPr/>
          </p:nvSpPr>
          <p:spPr>
            <a:xfrm>
              <a:off x="4192000" y="2434300"/>
              <a:ext cx="931875" cy="1075975"/>
            </a:xfrm>
            <a:custGeom>
              <a:avLst/>
              <a:gdLst/>
              <a:ahLst/>
              <a:cxnLst/>
              <a:rect l="l" t="t" r="r" b="b"/>
              <a:pathLst>
                <a:path w="37275" h="43039" extrusionOk="0">
                  <a:moveTo>
                    <a:pt x="18622" y="476"/>
                  </a:moveTo>
                  <a:lnTo>
                    <a:pt x="36831" y="10990"/>
                  </a:lnTo>
                  <a:lnTo>
                    <a:pt x="36831" y="32018"/>
                  </a:lnTo>
                  <a:lnTo>
                    <a:pt x="18622" y="42532"/>
                  </a:lnTo>
                  <a:lnTo>
                    <a:pt x="412" y="32018"/>
                  </a:lnTo>
                  <a:lnTo>
                    <a:pt x="412" y="10990"/>
                  </a:lnTo>
                  <a:lnTo>
                    <a:pt x="18622" y="476"/>
                  </a:lnTo>
                  <a:close/>
                  <a:moveTo>
                    <a:pt x="18622" y="0"/>
                  </a:moveTo>
                  <a:lnTo>
                    <a:pt x="0" y="10736"/>
                  </a:lnTo>
                  <a:lnTo>
                    <a:pt x="0" y="32271"/>
                  </a:lnTo>
                  <a:lnTo>
                    <a:pt x="18622" y="43039"/>
                  </a:lnTo>
                  <a:lnTo>
                    <a:pt x="37180" y="32334"/>
                  </a:lnTo>
                  <a:lnTo>
                    <a:pt x="37275" y="32271"/>
                  </a:lnTo>
                  <a:lnTo>
                    <a:pt x="37275" y="10736"/>
                  </a:lnTo>
                  <a:lnTo>
                    <a:pt x="1862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4"/>
            <p:cNvSpPr/>
            <p:nvPr/>
          </p:nvSpPr>
          <p:spPr>
            <a:xfrm>
              <a:off x="3771600" y="3162675"/>
              <a:ext cx="931875" cy="1075975"/>
            </a:xfrm>
            <a:custGeom>
              <a:avLst/>
              <a:gdLst/>
              <a:ahLst/>
              <a:cxnLst/>
              <a:rect l="l" t="t" r="r" b="b"/>
              <a:pathLst>
                <a:path w="37275" h="43039" extrusionOk="0">
                  <a:moveTo>
                    <a:pt x="18621" y="476"/>
                  </a:moveTo>
                  <a:lnTo>
                    <a:pt x="36831" y="10990"/>
                  </a:lnTo>
                  <a:lnTo>
                    <a:pt x="36831" y="32018"/>
                  </a:lnTo>
                  <a:lnTo>
                    <a:pt x="18621" y="42532"/>
                  </a:lnTo>
                  <a:lnTo>
                    <a:pt x="412" y="32018"/>
                  </a:lnTo>
                  <a:lnTo>
                    <a:pt x="412" y="10990"/>
                  </a:lnTo>
                  <a:lnTo>
                    <a:pt x="18621" y="476"/>
                  </a:lnTo>
                  <a:close/>
                  <a:moveTo>
                    <a:pt x="18621" y="1"/>
                  </a:moveTo>
                  <a:lnTo>
                    <a:pt x="95" y="10705"/>
                  </a:lnTo>
                  <a:lnTo>
                    <a:pt x="0" y="10768"/>
                  </a:lnTo>
                  <a:lnTo>
                    <a:pt x="0" y="32271"/>
                  </a:lnTo>
                  <a:lnTo>
                    <a:pt x="18621" y="43039"/>
                  </a:lnTo>
                  <a:lnTo>
                    <a:pt x="37148" y="32335"/>
                  </a:lnTo>
                  <a:lnTo>
                    <a:pt x="37275" y="32271"/>
                  </a:lnTo>
                  <a:lnTo>
                    <a:pt x="37275" y="10768"/>
                  </a:lnTo>
                  <a:lnTo>
                    <a:pt x="1862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4"/>
            <p:cNvSpPr/>
            <p:nvPr/>
          </p:nvSpPr>
          <p:spPr>
            <a:xfrm>
              <a:off x="3829375" y="1770825"/>
              <a:ext cx="815525" cy="941400"/>
            </a:xfrm>
            <a:custGeom>
              <a:avLst/>
              <a:gdLst/>
              <a:ahLst/>
              <a:cxnLst/>
              <a:rect l="l" t="t" r="r" b="b"/>
              <a:pathLst>
                <a:path w="32621" h="37656" extrusionOk="0">
                  <a:moveTo>
                    <a:pt x="16310" y="1"/>
                  </a:moveTo>
                  <a:lnTo>
                    <a:pt x="1" y="9407"/>
                  </a:lnTo>
                  <a:lnTo>
                    <a:pt x="1" y="28250"/>
                  </a:lnTo>
                  <a:lnTo>
                    <a:pt x="16310" y="37655"/>
                  </a:lnTo>
                  <a:lnTo>
                    <a:pt x="32620" y="28250"/>
                  </a:lnTo>
                  <a:lnTo>
                    <a:pt x="32620" y="9407"/>
                  </a:lnTo>
                  <a:lnTo>
                    <a:pt x="1631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4"/>
            <p:cNvSpPr/>
            <p:nvPr/>
          </p:nvSpPr>
          <p:spPr>
            <a:xfrm>
              <a:off x="3854725" y="1800125"/>
              <a:ext cx="764825" cy="882800"/>
            </a:xfrm>
            <a:custGeom>
              <a:avLst/>
              <a:gdLst/>
              <a:ahLst/>
              <a:cxnLst/>
              <a:rect l="l" t="t" r="r" b="b"/>
              <a:pathLst>
                <a:path w="30593" h="35312" extrusionOk="0">
                  <a:moveTo>
                    <a:pt x="15296" y="1"/>
                  </a:moveTo>
                  <a:lnTo>
                    <a:pt x="0" y="8836"/>
                  </a:lnTo>
                  <a:lnTo>
                    <a:pt x="0" y="26508"/>
                  </a:lnTo>
                  <a:lnTo>
                    <a:pt x="15296" y="35312"/>
                  </a:lnTo>
                  <a:lnTo>
                    <a:pt x="30593" y="26508"/>
                  </a:lnTo>
                  <a:lnTo>
                    <a:pt x="30593" y="8836"/>
                  </a:lnTo>
                  <a:lnTo>
                    <a:pt x="15296" y="1"/>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4"/>
            <p:cNvSpPr/>
            <p:nvPr/>
          </p:nvSpPr>
          <p:spPr>
            <a:xfrm>
              <a:off x="4241875" y="2054275"/>
              <a:ext cx="182925" cy="182900"/>
            </a:xfrm>
            <a:custGeom>
              <a:avLst/>
              <a:gdLst/>
              <a:ahLst/>
              <a:cxnLst/>
              <a:rect l="l" t="t" r="r" b="b"/>
              <a:pathLst>
                <a:path w="7317" h="7316" extrusionOk="0">
                  <a:moveTo>
                    <a:pt x="0" y="0"/>
                  </a:moveTo>
                  <a:lnTo>
                    <a:pt x="0" y="7316"/>
                  </a:lnTo>
                  <a:lnTo>
                    <a:pt x="7316" y="7316"/>
                  </a:lnTo>
                  <a:lnTo>
                    <a:pt x="7316" y="6588"/>
                  </a:lnTo>
                  <a:cubicBezTo>
                    <a:pt x="7316" y="2946"/>
                    <a:pt x="4371"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4"/>
            <p:cNvSpPr/>
            <p:nvPr/>
          </p:nvSpPr>
          <p:spPr>
            <a:xfrm>
              <a:off x="4260075" y="2071700"/>
              <a:ext cx="146500" cy="147275"/>
            </a:xfrm>
            <a:custGeom>
              <a:avLst/>
              <a:gdLst/>
              <a:ahLst/>
              <a:cxnLst/>
              <a:rect l="l" t="t" r="r" b="b"/>
              <a:pathLst>
                <a:path w="5860" h="5891" extrusionOk="0">
                  <a:moveTo>
                    <a:pt x="1" y="0"/>
                  </a:moveTo>
                  <a:lnTo>
                    <a:pt x="1" y="5891"/>
                  </a:lnTo>
                  <a:lnTo>
                    <a:pt x="5860" y="5891"/>
                  </a:lnTo>
                  <a:cubicBezTo>
                    <a:pt x="5860" y="2629"/>
                    <a:pt x="3231" y="0"/>
                    <a:pt x="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4"/>
            <p:cNvSpPr/>
            <p:nvPr/>
          </p:nvSpPr>
          <p:spPr>
            <a:xfrm>
              <a:off x="4049475" y="2053475"/>
              <a:ext cx="375325" cy="376100"/>
            </a:xfrm>
            <a:custGeom>
              <a:avLst/>
              <a:gdLst/>
              <a:ahLst/>
              <a:cxnLst/>
              <a:rect l="l" t="t" r="r" b="b"/>
              <a:pathLst>
                <a:path w="15013" h="15044" extrusionOk="0">
                  <a:moveTo>
                    <a:pt x="7506" y="1"/>
                  </a:moveTo>
                  <a:cubicBezTo>
                    <a:pt x="3358" y="1"/>
                    <a:pt x="1" y="3389"/>
                    <a:pt x="1" y="7506"/>
                  </a:cubicBezTo>
                  <a:cubicBezTo>
                    <a:pt x="1" y="11655"/>
                    <a:pt x="3358" y="15043"/>
                    <a:pt x="7506" y="15043"/>
                  </a:cubicBezTo>
                  <a:cubicBezTo>
                    <a:pt x="11655" y="15043"/>
                    <a:pt x="15012" y="11655"/>
                    <a:pt x="15012" y="7506"/>
                  </a:cubicBezTo>
                  <a:lnTo>
                    <a:pt x="15012" y="6810"/>
                  </a:lnTo>
                  <a:lnTo>
                    <a:pt x="8235" y="6810"/>
                  </a:lnTo>
                  <a:lnTo>
                    <a:pt x="8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4"/>
            <p:cNvSpPr/>
            <p:nvPr/>
          </p:nvSpPr>
          <p:spPr>
            <a:xfrm>
              <a:off x="4067700" y="2071700"/>
              <a:ext cx="338875" cy="339675"/>
            </a:xfrm>
            <a:custGeom>
              <a:avLst/>
              <a:gdLst/>
              <a:ahLst/>
              <a:cxnLst/>
              <a:rect l="l" t="t" r="r" b="b"/>
              <a:pathLst>
                <a:path w="13555" h="13587" extrusionOk="0">
                  <a:moveTo>
                    <a:pt x="6777" y="0"/>
                  </a:moveTo>
                  <a:cubicBezTo>
                    <a:pt x="3041" y="0"/>
                    <a:pt x="0" y="3040"/>
                    <a:pt x="0" y="6809"/>
                  </a:cubicBezTo>
                  <a:cubicBezTo>
                    <a:pt x="0" y="10546"/>
                    <a:pt x="3041" y="13586"/>
                    <a:pt x="6777" y="13586"/>
                  </a:cubicBezTo>
                  <a:cubicBezTo>
                    <a:pt x="10514" y="13586"/>
                    <a:pt x="13555" y="10546"/>
                    <a:pt x="13555" y="6809"/>
                  </a:cubicBezTo>
                  <a:lnTo>
                    <a:pt x="6777" y="6809"/>
                  </a:lnTo>
                  <a:lnTo>
                    <a:pt x="677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4"/>
            <p:cNvSpPr/>
            <p:nvPr/>
          </p:nvSpPr>
          <p:spPr>
            <a:xfrm>
              <a:off x="4249800" y="2500800"/>
              <a:ext cx="816275" cy="942175"/>
            </a:xfrm>
            <a:custGeom>
              <a:avLst/>
              <a:gdLst/>
              <a:ahLst/>
              <a:cxnLst/>
              <a:rect l="l" t="t" r="r" b="b"/>
              <a:pathLst>
                <a:path w="32651" h="37687" extrusionOk="0">
                  <a:moveTo>
                    <a:pt x="16310" y="1"/>
                  </a:moveTo>
                  <a:lnTo>
                    <a:pt x="0" y="9438"/>
                  </a:lnTo>
                  <a:lnTo>
                    <a:pt x="0" y="28281"/>
                  </a:lnTo>
                  <a:lnTo>
                    <a:pt x="16310" y="37687"/>
                  </a:lnTo>
                  <a:lnTo>
                    <a:pt x="32651" y="28281"/>
                  </a:lnTo>
                  <a:lnTo>
                    <a:pt x="32651" y="9438"/>
                  </a:lnTo>
                  <a:lnTo>
                    <a:pt x="1631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4"/>
            <p:cNvSpPr/>
            <p:nvPr/>
          </p:nvSpPr>
          <p:spPr>
            <a:xfrm>
              <a:off x="4275125" y="2530100"/>
              <a:ext cx="765625" cy="883575"/>
            </a:xfrm>
            <a:custGeom>
              <a:avLst/>
              <a:gdLst/>
              <a:ahLst/>
              <a:cxnLst/>
              <a:rect l="l" t="t" r="r" b="b"/>
              <a:pathLst>
                <a:path w="30625" h="35343" extrusionOk="0">
                  <a:moveTo>
                    <a:pt x="15297" y="0"/>
                  </a:moveTo>
                  <a:lnTo>
                    <a:pt x="1" y="8836"/>
                  </a:lnTo>
                  <a:lnTo>
                    <a:pt x="1" y="26507"/>
                  </a:lnTo>
                  <a:lnTo>
                    <a:pt x="15297" y="35343"/>
                  </a:lnTo>
                  <a:lnTo>
                    <a:pt x="30625" y="26507"/>
                  </a:lnTo>
                  <a:lnTo>
                    <a:pt x="30625" y="8836"/>
                  </a:lnTo>
                  <a:lnTo>
                    <a:pt x="15297" y="0"/>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4"/>
            <p:cNvSpPr/>
            <p:nvPr/>
          </p:nvSpPr>
          <p:spPr>
            <a:xfrm>
              <a:off x="4632200" y="2746250"/>
              <a:ext cx="45950" cy="83150"/>
            </a:xfrm>
            <a:custGeom>
              <a:avLst/>
              <a:gdLst/>
              <a:ahLst/>
              <a:cxnLst/>
              <a:rect l="l" t="t" r="r" b="b"/>
              <a:pathLst>
                <a:path w="1838" h="3326" extrusionOk="0">
                  <a:moveTo>
                    <a:pt x="855" y="0"/>
                  </a:moveTo>
                  <a:cubicBezTo>
                    <a:pt x="602" y="0"/>
                    <a:pt x="380" y="95"/>
                    <a:pt x="222" y="285"/>
                  </a:cubicBezTo>
                  <a:cubicBezTo>
                    <a:pt x="64" y="475"/>
                    <a:pt x="0" y="697"/>
                    <a:pt x="32" y="950"/>
                  </a:cubicBezTo>
                  <a:lnTo>
                    <a:pt x="349" y="3325"/>
                  </a:lnTo>
                  <a:lnTo>
                    <a:pt x="1489" y="3325"/>
                  </a:lnTo>
                  <a:lnTo>
                    <a:pt x="1805" y="950"/>
                  </a:lnTo>
                  <a:cubicBezTo>
                    <a:pt x="1837" y="697"/>
                    <a:pt x="1774" y="475"/>
                    <a:pt x="1615" y="285"/>
                  </a:cubicBezTo>
                  <a:cubicBezTo>
                    <a:pt x="1457" y="95"/>
                    <a:pt x="1235" y="0"/>
                    <a:pt x="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4"/>
            <p:cNvSpPr/>
            <p:nvPr/>
          </p:nvSpPr>
          <p:spPr>
            <a:xfrm>
              <a:off x="4482550" y="2809575"/>
              <a:ext cx="76825" cy="76025"/>
            </a:xfrm>
            <a:custGeom>
              <a:avLst/>
              <a:gdLst/>
              <a:ahLst/>
              <a:cxnLst/>
              <a:rect l="l" t="t" r="r" b="b"/>
              <a:pathLst>
                <a:path w="3073" h="3041" extrusionOk="0">
                  <a:moveTo>
                    <a:pt x="919" y="1"/>
                  </a:moveTo>
                  <a:cubicBezTo>
                    <a:pt x="698" y="1"/>
                    <a:pt x="508" y="96"/>
                    <a:pt x="349" y="222"/>
                  </a:cubicBezTo>
                  <a:lnTo>
                    <a:pt x="254" y="317"/>
                  </a:lnTo>
                  <a:cubicBezTo>
                    <a:pt x="96" y="507"/>
                    <a:pt x="1" y="729"/>
                    <a:pt x="1" y="982"/>
                  </a:cubicBezTo>
                  <a:cubicBezTo>
                    <a:pt x="33" y="1204"/>
                    <a:pt x="159" y="1426"/>
                    <a:pt x="349" y="1584"/>
                  </a:cubicBezTo>
                  <a:lnTo>
                    <a:pt x="2249" y="3041"/>
                  </a:lnTo>
                  <a:lnTo>
                    <a:pt x="3073" y="2249"/>
                  </a:lnTo>
                  <a:lnTo>
                    <a:pt x="1584" y="349"/>
                  </a:lnTo>
                  <a:cubicBezTo>
                    <a:pt x="1426" y="127"/>
                    <a:pt x="1204" y="1"/>
                    <a:pt x="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4"/>
            <p:cNvSpPr/>
            <p:nvPr/>
          </p:nvSpPr>
          <p:spPr>
            <a:xfrm>
              <a:off x="4423175" y="2960800"/>
              <a:ext cx="83150" cy="44350"/>
            </a:xfrm>
            <a:custGeom>
              <a:avLst/>
              <a:gdLst/>
              <a:ahLst/>
              <a:cxnLst/>
              <a:rect l="l" t="t" r="r" b="b"/>
              <a:pathLst>
                <a:path w="3326" h="1774" extrusionOk="0">
                  <a:moveTo>
                    <a:pt x="824" y="0"/>
                  </a:moveTo>
                  <a:cubicBezTo>
                    <a:pt x="381" y="0"/>
                    <a:pt x="1" y="380"/>
                    <a:pt x="1" y="824"/>
                  </a:cubicBezTo>
                  <a:lnTo>
                    <a:pt x="1" y="950"/>
                  </a:lnTo>
                  <a:cubicBezTo>
                    <a:pt x="1" y="1425"/>
                    <a:pt x="381" y="1774"/>
                    <a:pt x="824" y="1774"/>
                  </a:cubicBezTo>
                  <a:lnTo>
                    <a:pt x="951" y="1774"/>
                  </a:lnTo>
                  <a:lnTo>
                    <a:pt x="3326" y="1489"/>
                  </a:lnTo>
                  <a:lnTo>
                    <a:pt x="3326" y="317"/>
                  </a:lnTo>
                  <a:lnTo>
                    <a:pt x="951" y="32"/>
                  </a:lnTo>
                  <a:cubicBezTo>
                    <a:pt x="919" y="0"/>
                    <a:pt x="856" y="0"/>
                    <a:pt x="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4"/>
            <p:cNvSpPr/>
            <p:nvPr/>
          </p:nvSpPr>
          <p:spPr>
            <a:xfrm>
              <a:off x="4808750" y="2956050"/>
              <a:ext cx="83950" cy="44350"/>
            </a:xfrm>
            <a:custGeom>
              <a:avLst/>
              <a:gdLst/>
              <a:ahLst/>
              <a:cxnLst/>
              <a:rect l="l" t="t" r="r" b="b"/>
              <a:pathLst>
                <a:path w="3358" h="1774" extrusionOk="0">
                  <a:moveTo>
                    <a:pt x="2407" y="0"/>
                  </a:moveTo>
                  <a:lnTo>
                    <a:pt x="1" y="317"/>
                  </a:lnTo>
                  <a:lnTo>
                    <a:pt x="1" y="1457"/>
                  </a:lnTo>
                  <a:lnTo>
                    <a:pt x="2407" y="1774"/>
                  </a:lnTo>
                  <a:lnTo>
                    <a:pt x="2534" y="1774"/>
                  </a:lnTo>
                  <a:cubicBezTo>
                    <a:pt x="2756" y="1774"/>
                    <a:pt x="2946" y="1679"/>
                    <a:pt x="3104" y="1552"/>
                  </a:cubicBezTo>
                  <a:cubicBezTo>
                    <a:pt x="3262" y="1394"/>
                    <a:pt x="3357" y="1172"/>
                    <a:pt x="3357" y="950"/>
                  </a:cubicBezTo>
                  <a:lnTo>
                    <a:pt x="3357" y="824"/>
                  </a:lnTo>
                  <a:cubicBezTo>
                    <a:pt x="3357" y="380"/>
                    <a:pt x="2977" y="0"/>
                    <a:pt x="2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4"/>
            <p:cNvSpPr/>
            <p:nvPr/>
          </p:nvSpPr>
          <p:spPr>
            <a:xfrm>
              <a:off x="4752550" y="2805625"/>
              <a:ext cx="76800" cy="76825"/>
            </a:xfrm>
            <a:custGeom>
              <a:avLst/>
              <a:gdLst/>
              <a:ahLst/>
              <a:cxnLst/>
              <a:rect l="l" t="t" r="r" b="b"/>
              <a:pathLst>
                <a:path w="3072" h="3073" extrusionOk="0">
                  <a:moveTo>
                    <a:pt x="2154" y="0"/>
                  </a:moveTo>
                  <a:cubicBezTo>
                    <a:pt x="1900" y="0"/>
                    <a:pt x="1647" y="127"/>
                    <a:pt x="1488" y="349"/>
                  </a:cubicBezTo>
                  <a:lnTo>
                    <a:pt x="0" y="2249"/>
                  </a:lnTo>
                  <a:lnTo>
                    <a:pt x="823" y="3072"/>
                  </a:lnTo>
                  <a:lnTo>
                    <a:pt x="2724" y="1584"/>
                  </a:lnTo>
                  <a:cubicBezTo>
                    <a:pt x="2914" y="1457"/>
                    <a:pt x="3040" y="1235"/>
                    <a:pt x="3072" y="982"/>
                  </a:cubicBezTo>
                  <a:cubicBezTo>
                    <a:pt x="3072" y="760"/>
                    <a:pt x="3009" y="507"/>
                    <a:pt x="2819" y="317"/>
                  </a:cubicBezTo>
                  <a:lnTo>
                    <a:pt x="2724" y="254"/>
                  </a:lnTo>
                  <a:cubicBezTo>
                    <a:pt x="2565" y="95"/>
                    <a:pt x="2375"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4"/>
            <p:cNvSpPr/>
            <p:nvPr/>
          </p:nvSpPr>
          <p:spPr>
            <a:xfrm>
              <a:off x="4535600" y="2849150"/>
              <a:ext cx="238350" cy="349175"/>
            </a:xfrm>
            <a:custGeom>
              <a:avLst/>
              <a:gdLst/>
              <a:ahLst/>
              <a:cxnLst/>
              <a:rect l="l" t="t" r="r" b="b"/>
              <a:pathLst>
                <a:path w="9534" h="13967" extrusionOk="0">
                  <a:moveTo>
                    <a:pt x="4751" y="1"/>
                  </a:moveTo>
                  <a:cubicBezTo>
                    <a:pt x="3453" y="1"/>
                    <a:pt x="2281" y="508"/>
                    <a:pt x="1362" y="1458"/>
                  </a:cubicBezTo>
                  <a:cubicBezTo>
                    <a:pt x="476" y="2408"/>
                    <a:pt x="1" y="3611"/>
                    <a:pt x="32" y="4910"/>
                  </a:cubicBezTo>
                  <a:cubicBezTo>
                    <a:pt x="64" y="5606"/>
                    <a:pt x="222" y="6240"/>
                    <a:pt x="507" y="6841"/>
                  </a:cubicBezTo>
                  <a:cubicBezTo>
                    <a:pt x="571" y="6936"/>
                    <a:pt x="634" y="7031"/>
                    <a:pt x="729" y="7158"/>
                  </a:cubicBezTo>
                  <a:cubicBezTo>
                    <a:pt x="1014" y="7602"/>
                    <a:pt x="1679" y="8583"/>
                    <a:pt x="1774" y="9597"/>
                  </a:cubicBezTo>
                  <a:cubicBezTo>
                    <a:pt x="1806" y="9913"/>
                    <a:pt x="1964" y="10198"/>
                    <a:pt x="2186" y="10420"/>
                  </a:cubicBezTo>
                  <a:cubicBezTo>
                    <a:pt x="2123" y="10515"/>
                    <a:pt x="2091" y="10642"/>
                    <a:pt x="2091" y="10768"/>
                  </a:cubicBezTo>
                  <a:lnTo>
                    <a:pt x="2091" y="10863"/>
                  </a:lnTo>
                  <a:cubicBezTo>
                    <a:pt x="2091" y="11117"/>
                    <a:pt x="2218" y="11338"/>
                    <a:pt x="2376" y="11497"/>
                  </a:cubicBezTo>
                  <a:cubicBezTo>
                    <a:pt x="2344" y="11592"/>
                    <a:pt x="2313" y="11687"/>
                    <a:pt x="2313" y="11782"/>
                  </a:cubicBezTo>
                  <a:lnTo>
                    <a:pt x="2313" y="11908"/>
                  </a:lnTo>
                  <a:cubicBezTo>
                    <a:pt x="2313" y="12130"/>
                    <a:pt x="2408" y="12352"/>
                    <a:pt x="2566" y="12510"/>
                  </a:cubicBezTo>
                  <a:cubicBezTo>
                    <a:pt x="2534" y="12637"/>
                    <a:pt x="2534" y="12795"/>
                    <a:pt x="2566" y="12954"/>
                  </a:cubicBezTo>
                  <a:cubicBezTo>
                    <a:pt x="2819" y="13555"/>
                    <a:pt x="3706" y="13967"/>
                    <a:pt x="4783" y="13967"/>
                  </a:cubicBezTo>
                  <a:cubicBezTo>
                    <a:pt x="5891" y="13967"/>
                    <a:pt x="6746" y="13555"/>
                    <a:pt x="7000" y="12954"/>
                  </a:cubicBezTo>
                  <a:cubicBezTo>
                    <a:pt x="7063" y="12795"/>
                    <a:pt x="7063" y="12637"/>
                    <a:pt x="7000" y="12510"/>
                  </a:cubicBezTo>
                  <a:cubicBezTo>
                    <a:pt x="7158" y="12352"/>
                    <a:pt x="7253" y="12130"/>
                    <a:pt x="7253" y="11908"/>
                  </a:cubicBezTo>
                  <a:lnTo>
                    <a:pt x="7253" y="11782"/>
                  </a:lnTo>
                  <a:cubicBezTo>
                    <a:pt x="7253" y="11687"/>
                    <a:pt x="7253" y="11623"/>
                    <a:pt x="7221" y="11560"/>
                  </a:cubicBezTo>
                  <a:cubicBezTo>
                    <a:pt x="7443" y="11402"/>
                    <a:pt x="7570" y="11148"/>
                    <a:pt x="7570" y="10863"/>
                  </a:cubicBezTo>
                  <a:lnTo>
                    <a:pt x="7570" y="10768"/>
                  </a:lnTo>
                  <a:cubicBezTo>
                    <a:pt x="7570" y="10610"/>
                    <a:pt x="7538" y="10483"/>
                    <a:pt x="7475" y="10357"/>
                  </a:cubicBezTo>
                  <a:cubicBezTo>
                    <a:pt x="7665" y="10167"/>
                    <a:pt x="7791" y="9913"/>
                    <a:pt x="7823" y="9628"/>
                  </a:cubicBezTo>
                  <a:cubicBezTo>
                    <a:pt x="7855" y="8868"/>
                    <a:pt x="8235" y="8013"/>
                    <a:pt x="8931" y="7063"/>
                  </a:cubicBezTo>
                  <a:cubicBezTo>
                    <a:pt x="8963" y="6968"/>
                    <a:pt x="8995" y="6936"/>
                    <a:pt x="9026" y="6905"/>
                  </a:cubicBezTo>
                  <a:cubicBezTo>
                    <a:pt x="9375" y="6303"/>
                    <a:pt x="9533" y="5606"/>
                    <a:pt x="9533" y="4751"/>
                  </a:cubicBezTo>
                  <a:cubicBezTo>
                    <a:pt x="9533" y="3453"/>
                    <a:pt x="9058" y="2281"/>
                    <a:pt x="8140" y="1363"/>
                  </a:cubicBezTo>
                  <a:cubicBezTo>
                    <a:pt x="7253" y="476"/>
                    <a:pt x="6050" y="1"/>
                    <a:pt x="47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4"/>
            <p:cNvSpPr/>
            <p:nvPr/>
          </p:nvSpPr>
          <p:spPr>
            <a:xfrm>
              <a:off x="4568075" y="2878450"/>
              <a:ext cx="178950" cy="208250"/>
            </a:xfrm>
            <a:custGeom>
              <a:avLst/>
              <a:gdLst/>
              <a:ahLst/>
              <a:cxnLst/>
              <a:rect l="l" t="t" r="r" b="b"/>
              <a:pathLst>
                <a:path w="7158" h="8330" extrusionOk="0">
                  <a:moveTo>
                    <a:pt x="3547" y="1"/>
                  </a:moveTo>
                  <a:cubicBezTo>
                    <a:pt x="2597" y="32"/>
                    <a:pt x="1710" y="412"/>
                    <a:pt x="1045" y="1109"/>
                  </a:cubicBezTo>
                  <a:cubicBezTo>
                    <a:pt x="349" y="1806"/>
                    <a:pt x="0" y="2724"/>
                    <a:pt x="32" y="3706"/>
                  </a:cubicBezTo>
                  <a:cubicBezTo>
                    <a:pt x="32" y="4213"/>
                    <a:pt x="158" y="4688"/>
                    <a:pt x="380" y="5131"/>
                  </a:cubicBezTo>
                  <a:cubicBezTo>
                    <a:pt x="412" y="5163"/>
                    <a:pt x="475" y="5258"/>
                    <a:pt x="507" y="5321"/>
                  </a:cubicBezTo>
                  <a:cubicBezTo>
                    <a:pt x="855" y="5828"/>
                    <a:pt x="1647" y="7000"/>
                    <a:pt x="1742" y="8330"/>
                  </a:cubicBezTo>
                  <a:lnTo>
                    <a:pt x="5416" y="8330"/>
                  </a:lnTo>
                  <a:cubicBezTo>
                    <a:pt x="5511" y="7380"/>
                    <a:pt x="5954" y="6335"/>
                    <a:pt x="6746" y="5194"/>
                  </a:cubicBezTo>
                  <a:cubicBezTo>
                    <a:pt x="6777" y="5163"/>
                    <a:pt x="6809" y="5131"/>
                    <a:pt x="6809" y="5099"/>
                  </a:cubicBezTo>
                  <a:cubicBezTo>
                    <a:pt x="7031" y="4719"/>
                    <a:pt x="7157" y="4213"/>
                    <a:pt x="7157" y="3579"/>
                  </a:cubicBezTo>
                  <a:cubicBezTo>
                    <a:pt x="7157" y="2629"/>
                    <a:pt x="6777" y="1711"/>
                    <a:pt x="6112" y="1046"/>
                  </a:cubicBezTo>
                  <a:cubicBezTo>
                    <a:pt x="5416" y="381"/>
                    <a:pt x="4529" y="1"/>
                    <a:pt x="3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4"/>
            <p:cNvSpPr/>
            <p:nvPr/>
          </p:nvSpPr>
          <p:spPr>
            <a:xfrm>
              <a:off x="4551450" y="2863425"/>
              <a:ext cx="209025" cy="238325"/>
            </a:xfrm>
            <a:custGeom>
              <a:avLst/>
              <a:gdLst/>
              <a:ahLst/>
              <a:cxnLst/>
              <a:rect l="l" t="t" r="r" b="b"/>
              <a:pathLst>
                <a:path w="8361" h="9533" extrusionOk="0">
                  <a:moveTo>
                    <a:pt x="4212" y="602"/>
                  </a:moveTo>
                  <a:cubicBezTo>
                    <a:pt x="5130" y="602"/>
                    <a:pt x="6049" y="982"/>
                    <a:pt x="6714" y="1647"/>
                  </a:cubicBezTo>
                  <a:cubicBezTo>
                    <a:pt x="7379" y="2312"/>
                    <a:pt x="7759" y="3199"/>
                    <a:pt x="7759" y="4180"/>
                  </a:cubicBezTo>
                  <a:cubicBezTo>
                    <a:pt x="7759" y="4814"/>
                    <a:pt x="7664" y="5320"/>
                    <a:pt x="7411" y="5700"/>
                  </a:cubicBezTo>
                  <a:cubicBezTo>
                    <a:pt x="7411" y="5732"/>
                    <a:pt x="7379" y="5764"/>
                    <a:pt x="7347" y="5795"/>
                  </a:cubicBezTo>
                  <a:cubicBezTo>
                    <a:pt x="6556" y="6904"/>
                    <a:pt x="6112" y="7981"/>
                    <a:pt x="6049" y="8931"/>
                  </a:cubicBezTo>
                  <a:lnTo>
                    <a:pt x="2375" y="8931"/>
                  </a:lnTo>
                  <a:cubicBezTo>
                    <a:pt x="2249" y="7601"/>
                    <a:pt x="1457" y="6429"/>
                    <a:pt x="1140" y="5922"/>
                  </a:cubicBezTo>
                  <a:cubicBezTo>
                    <a:pt x="1077" y="5859"/>
                    <a:pt x="1014" y="5764"/>
                    <a:pt x="982" y="5732"/>
                  </a:cubicBezTo>
                  <a:cubicBezTo>
                    <a:pt x="760" y="5289"/>
                    <a:pt x="665" y="4814"/>
                    <a:pt x="633" y="4307"/>
                  </a:cubicBezTo>
                  <a:cubicBezTo>
                    <a:pt x="602" y="3325"/>
                    <a:pt x="950" y="2407"/>
                    <a:pt x="1647" y="1710"/>
                  </a:cubicBezTo>
                  <a:cubicBezTo>
                    <a:pt x="2312" y="1013"/>
                    <a:pt x="3199" y="602"/>
                    <a:pt x="4180" y="602"/>
                  </a:cubicBezTo>
                  <a:close/>
                  <a:moveTo>
                    <a:pt x="4180" y="0"/>
                  </a:moveTo>
                  <a:cubicBezTo>
                    <a:pt x="3040" y="0"/>
                    <a:pt x="1995" y="475"/>
                    <a:pt x="1204" y="1298"/>
                  </a:cubicBezTo>
                  <a:cubicBezTo>
                    <a:pt x="412" y="2122"/>
                    <a:pt x="0" y="3199"/>
                    <a:pt x="32" y="4307"/>
                  </a:cubicBezTo>
                  <a:cubicBezTo>
                    <a:pt x="63" y="4909"/>
                    <a:pt x="190" y="5479"/>
                    <a:pt x="443" y="6017"/>
                  </a:cubicBezTo>
                  <a:cubicBezTo>
                    <a:pt x="475" y="6080"/>
                    <a:pt x="538" y="6144"/>
                    <a:pt x="633" y="6270"/>
                  </a:cubicBezTo>
                  <a:cubicBezTo>
                    <a:pt x="950" y="6745"/>
                    <a:pt x="1679" y="7822"/>
                    <a:pt x="1774" y="8994"/>
                  </a:cubicBezTo>
                  <a:cubicBezTo>
                    <a:pt x="1805" y="9311"/>
                    <a:pt x="2059" y="9532"/>
                    <a:pt x="2375" y="9532"/>
                  </a:cubicBezTo>
                  <a:lnTo>
                    <a:pt x="6049" y="9532"/>
                  </a:lnTo>
                  <a:cubicBezTo>
                    <a:pt x="6366" y="9532"/>
                    <a:pt x="6619" y="9311"/>
                    <a:pt x="6651" y="8994"/>
                  </a:cubicBezTo>
                  <a:cubicBezTo>
                    <a:pt x="6714" y="8139"/>
                    <a:pt x="7126" y="7189"/>
                    <a:pt x="7854" y="6144"/>
                  </a:cubicBezTo>
                  <a:cubicBezTo>
                    <a:pt x="7886" y="6080"/>
                    <a:pt x="7917" y="6049"/>
                    <a:pt x="7949" y="6017"/>
                  </a:cubicBezTo>
                  <a:cubicBezTo>
                    <a:pt x="8234" y="5542"/>
                    <a:pt x="8361" y="4940"/>
                    <a:pt x="8361" y="4180"/>
                  </a:cubicBezTo>
                  <a:cubicBezTo>
                    <a:pt x="8361" y="3040"/>
                    <a:pt x="7949" y="1995"/>
                    <a:pt x="7157" y="1203"/>
                  </a:cubicBezTo>
                  <a:cubicBezTo>
                    <a:pt x="6334" y="412"/>
                    <a:pt x="5289" y="0"/>
                    <a:pt x="41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4"/>
            <p:cNvSpPr/>
            <p:nvPr/>
          </p:nvSpPr>
          <p:spPr>
            <a:xfrm>
              <a:off x="4604475" y="3111225"/>
              <a:ext cx="106925" cy="16650"/>
            </a:xfrm>
            <a:custGeom>
              <a:avLst/>
              <a:gdLst/>
              <a:ahLst/>
              <a:cxnLst/>
              <a:rect l="l" t="t" r="r" b="b"/>
              <a:pathLst>
                <a:path w="4277" h="666" extrusionOk="0">
                  <a:moveTo>
                    <a:pt x="286" y="0"/>
                  </a:moveTo>
                  <a:cubicBezTo>
                    <a:pt x="128" y="0"/>
                    <a:pt x="1" y="127"/>
                    <a:pt x="1" y="285"/>
                  </a:cubicBezTo>
                  <a:lnTo>
                    <a:pt x="1" y="380"/>
                  </a:lnTo>
                  <a:cubicBezTo>
                    <a:pt x="1" y="539"/>
                    <a:pt x="96" y="665"/>
                    <a:pt x="286" y="665"/>
                  </a:cubicBezTo>
                  <a:lnTo>
                    <a:pt x="3991" y="665"/>
                  </a:lnTo>
                  <a:cubicBezTo>
                    <a:pt x="4150" y="665"/>
                    <a:pt x="4276" y="539"/>
                    <a:pt x="4276" y="380"/>
                  </a:cubicBezTo>
                  <a:lnTo>
                    <a:pt x="4276" y="285"/>
                  </a:lnTo>
                  <a:cubicBezTo>
                    <a:pt x="4276" y="127"/>
                    <a:pt x="4150" y="0"/>
                    <a:pt x="39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4"/>
            <p:cNvSpPr/>
            <p:nvPr/>
          </p:nvSpPr>
          <p:spPr>
            <a:xfrm>
              <a:off x="4609225" y="3136550"/>
              <a:ext cx="94250" cy="16650"/>
            </a:xfrm>
            <a:custGeom>
              <a:avLst/>
              <a:gdLst/>
              <a:ahLst/>
              <a:cxnLst/>
              <a:rect l="l" t="t" r="r" b="b"/>
              <a:pathLst>
                <a:path w="3770" h="666" extrusionOk="0">
                  <a:moveTo>
                    <a:pt x="286" y="1"/>
                  </a:moveTo>
                  <a:cubicBezTo>
                    <a:pt x="128" y="1"/>
                    <a:pt x="1" y="127"/>
                    <a:pt x="1" y="286"/>
                  </a:cubicBezTo>
                  <a:lnTo>
                    <a:pt x="1" y="412"/>
                  </a:lnTo>
                  <a:cubicBezTo>
                    <a:pt x="1" y="539"/>
                    <a:pt x="128" y="666"/>
                    <a:pt x="286" y="666"/>
                  </a:cubicBezTo>
                  <a:lnTo>
                    <a:pt x="3516" y="666"/>
                  </a:lnTo>
                  <a:cubicBezTo>
                    <a:pt x="3643" y="666"/>
                    <a:pt x="3770" y="571"/>
                    <a:pt x="3770" y="412"/>
                  </a:cubicBezTo>
                  <a:lnTo>
                    <a:pt x="3770" y="286"/>
                  </a:lnTo>
                  <a:cubicBezTo>
                    <a:pt x="3770" y="127"/>
                    <a:pt x="3643" y="1"/>
                    <a:pt x="351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4"/>
            <p:cNvSpPr/>
            <p:nvPr/>
          </p:nvSpPr>
          <p:spPr>
            <a:xfrm>
              <a:off x="4613975" y="3163475"/>
              <a:ext cx="84750" cy="19825"/>
            </a:xfrm>
            <a:custGeom>
              <a:avLst/>
              <a:gdLst/>
              <a:ahLst/>
              <a:cxnLst/>
              <a:rect l="l" t="t" r="r" b="b"/>
              <a:pathLst>
                <a:path w="3390" h="793" extrusionOk="0">
                  <a:moveTo>
                    <a:pt x="223" y="1"/>
                  </a:moveTo>
                  <a:cubicBezTo>
                    <a:pt x="96" y="1"/>
                    <a:pt x="1" y="64"/>
                    <a:pt x="33" y="159"/>
                  </a:cubicBezTo>
                  <a:cubicBezTo>
                    <a:pt x="191" y="507"/>
                    <a:pt x="888" y="792"/>
                    <a:pt x="1711" y="792"/>
                  </a:cubicBezTo>
                  <a:cubicBezTo>
                    <a:pt x="2534" y="792"/>
                    <a:pt x="3231" y="507"/>
                    <a:pt x="3358" y="159"/>
                  </a:cubicBezTo>
                  <a:cubicBezTo>
                    <a:pt x="3390" y="64"/>
                    <a:pt x="3295" y="1"/>
                    <a:pt x="320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4"/>
            <p:cNvSpPr/>
            <p:nvPr/>
          </p:nvSpPr>
          <p:spPr>
            <a:xfrm>
              <a:off x="4648025" y="2760500"/>
              <a:ext cx="16650" cy="67300"/>
            </a:xfrm>
            <a:custGeom>
              <a:avLst/>
              <a:gdLst/>
              <a:ahLst/>
              <a:cxnLst/>
              <a:rect l="l" t="t" r="r" b="b"/>
              <a:pathLst>
                <a:path w="666" h="2692" extrusionOk="0">
                  <a:moveTo>
                    <a:pt x="286" y="0"/>
                  </a:moveTo>
                  <a:cubicBezTo>
                    <a:pt x="127" y="0"/>
                    <a:pt x="1" y="127"/>
                    <a:pt x="32" y="285"/>
                  </a:cubicBezTo>
                  <a:lnTo>
                    <a:pt x="349" y="2692"/>
                  </a:lnTo>
                  <a:lnTo>
                    <a:pt x="634" y="285"/>
                  </a:lnTo>
                  <a:cubicBezTo>
                    <a:pt x="666" y="127"/>
                    <a:pt x="539" y="0"/>
                    <a:pt x="41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4"/>
            <p:cNvSpPr/>
            <p:nvPr/>
          </p:nvSpPr>
          <p:spPr>
            <a:xfrm>
              <a:off x="4497600" y="2823975"/>
              <a:ext cx="51500" cy="50550"/>
            </a:xfrm>
            <a:custGeom>
              <a:avLst/>
              <a:gdLst/>
              <a:ahLst/>
              <a:cxnLst/>
              <a:rect l="l" t="t" r="r" b="b"/>
              <a:pathLst>
                <a:path w="2060" h="2022" extrusionOk="0">
                  <a:moveTo>
                    <a:pt x="375" y="1"/>
                  </a:moveTo>
                  <a:cubicBezTo>
                    <a:pt x="319" y="1"/>
                    <a:pt x="262" y="18"/>
                    <a:pt x="222" y="58"/>
                  </a:cubicBezTo>
                  <a:lnTo>
                    <a:pt x="127" y="153"/>
                  </a:lnTo>
                  <a:cubicBezTo>
                    <a:pt x="1" y="280"/>
                    <a:pt x="32" y="438"/>
                    <a:pt x="159" y="533"/>
                  </a:cubicBezTo>
                  <a:lnTo>
                    <a:pt x="2059" y="2021"/>
                  </a:lnTo>
                  <a:lnTo>
                    <a:pt x="571" y="90"/>
                  </a:lnTo>
                  <a:cubicBezTo>
                    <a:pt x="534" y="34"/>
                    <a:pt x="454" y="1"/>
                    <a:pt x="37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4"/>
            <p:cNvSpPr/>
            <p:nvPr/>
          </p:nvSpPr>
          <p:spPr>
            <a:xfrm>
              <a:off x="4439025" y="2975725"/>
              <a:ext cx="67300" cy="15300"/>
            </a:xfrm>
            <a:custGeom>
              <a:avLst/>
              <a:gdLst/>
              <a:ahLst/>
              <a:cxnLst/>
              <a:rect l="l" t="t" r="r" b="b"/>
              <a:pathLst>
                <a:path w="2692" h="612" extrusionOk="0">
                  <a:moveTo>
                    <a:pt x="236" y="0"/>
                  </a:moveTo>
                  <a:cubicBezTo>
                    <a:pt x="101" y="0"/>
                    <a:pt x="0" y="113"/>
                    <a:pt x="0" y="227"/>
                  </a:cubicBezTo>
                  <a:lnTo>
                    <a:pt x="0" y="353"/>
                  </a:lnTo>
                  <a:cubicBezTo>
                    <a:pt x="0" y="495"/>
                    <a:pt x="102" y="612"/>
                    <a:pt x="237" y="612"/>
                  </a:cubicBezTo>
                  <a:cubicBezTo>
                    <a:pt x="252" y="612"/>
                    <a:pt x="269" y="610"/>
                    <a:pt x="285" y="607"/>
                  </a:cubicBezTo>
                  <a:lnTo>
                    <a:pt x="2692" y="290"/>
                  </a:lnTo>
                  <a:lnTo>
                    <a:pt x="285" y="5"/>
                  </a:lnTo>
                  <a:cubicBezTo>
                    <a:pt x="268" y="2"/>
                    <a:pt x="252" y="0"/>
                    <a:pt x="23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4"/>
            <p:cNvSpPr/>
            <p:nvPr/>
          </p:nvSpPr>
          <p:spPr>
            <a:xfrm>
              <a:off x="4811925" y="2970300"/>
              <a:ext cx="67325" cy="15225"/>
            </a:xfrm>
            <a:custGeom>
              <a:avLst/>
              <a:gdLst/>
              <a:ahLst/>
              <a:cxnLst/>
              <a:rect l="l" t="t" r="r" b="b"/>
              <a:pathLst>
                <a:path w="2693" h="609" extrusionOk="0">
                  <a:moveTo>
                    <a:pt x="2407" y="0"/>
                  </a:moveTo>
                  <a:lnTo>
                    <a:pt x="0" y="317"/>
                  </a:lnTo>
                  <a:lnTo>
                    <a:pt x="2407" y="602"/>
                  </a:lnTo>
                  <a:cubicBezTo>
                    <a:pt x="2428" y="606"/>
                    <a:pt x="2447" y="608"/>
                    <a:pt x="2467" y="608"/>
                  </a:cubicBezTo>
                  <a:cubicBezTo>
                    <a:pt x="2596" y="608"/>
                    <a:pt x="2692" y="518"/>
                    <a:pt x="2692" y="380"/>
                  </a:cubicBezTo>
                  <a:lnTo>
                    <a:pt x="2692" y="254"/>
                  </a:lnTo>
                  <a:cubicBezTo>
                    <a:pt x="2692" y="95"/>
                    <a:pt x="2565"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4"/>
            <p:cNvSpPr/>
            <p:nvPr/>
          </p:nvSpPr>
          <p:spPr>
            <a:xfrm>
              <a:off x="4765200" y="2820550"/>
              <a:ext cx="51500" cy="50025"/>
            </a:xfrm>
            <a:custGeom>
              <a:avLst/>
              <a:gdLst/>
              <a:ahLst/>
              <a:cxnLst/>
              <a:rect l="l" t="t" r="r" b="b"/>
              <a:pathLst>
                <a:path w="2060" h="2001" extrusionOk="0">
                  <a:moveTo>
                    <a:pt x="1695" y="1"/>
                  </a:moveTo>
                  <a:cubicBezTo>
                    <a:pt x="1618" y="1"/>
                    <a:pt x="1540" y="32"/>
                    <a:pt x="1489" y="100"/>
                  </a:cubicBezTo>
                  <a:lnTo>
                    <a:pt x="1" y="2000"/>
                  </a:lnTo>
                  <a:lnTo>
                    <a:pt x="1933" y="512"/>
                  </a:lnTo>
                  <a:cubicBezTo>
                    <a:pt x="2059" y="448"/>
                    <a:pt x="2059" y="258"/>
                    <a:pt x="1964" y="163"/>
                  </a:cubicBezTo>
                  <a:lnTo>
                    <a:pt x="1869" y="68"/>
                  </a:lnTo>
                  <a:cubicBezTo>
                    <a:pt x="1825" y="24"/>
                    <a:pt x="1761" y="1"/>
                    <a:pt x="169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4"/>
            <p:cNvSpPr/>
            <p:nvPr/>
          </p:nvSpPr>
          <p:spPr>
            <a:xfrm>
              <a:off x="4616350" y="2914075"/>
              <a:ext cx="80800" cy="143325"/>
            </a:xfrm>
            <a:custGeom>
              <a:avLst/>
              <a:gdLst/>
              <a:ahLst/>
              <a:cxnLst/>
              <a:rect l="l" t="t" r="r" b="b"/>
              <a:pathLst>
                <a:path w="3232" h="5733" extrusionOk="0">
                  <a:moveTo>
                    <a:pt x="3136" y="1"/>
                  </a:moveTo>
                  <a:lnTo>
                    <a:pt x="603" y="2946"/>
                  </a:lnTo>
                  <a:lnTo>
                    <a:pt x="1521" y="3168"/>
                  </a:lnTo>
                  <a:lnTo>
                    <a:pt x="1" y="5733"/>
                  </a:lnTo>
                  <a:lnTo>
                    <a:pt x="3231" y="2851"/>
                  </a:lnTo>
                  <a:lnTo>
                    <a:pt x="1996" y="2471"/>
                  </a:lnTo>
                  <a:lnTo>
                    <a:pt x="313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4"/>
            <p:cNvSpPr/>
            <p:nvPr/>
          </p:nvSpPr>
          <p:spPr>
            <a:xfrm>
              <a:off x="3829375" y="3229200"/>
              <a:ext cx="815525" cy="942175"/>
            </a:xfrm>
            <a:custGeom>
              <a:avLst/>
              <a:gdLst/>
              <a:ahLst/>
              <a:cxnLst/>
              <a:rect l="l" t="t" r="r" b="b"/>
              <a:pathLst>
                <a:path w="32621" h="37687" extrusionOk="0">
                  <a:moveTo>
                    <a:pt x="16310" y="0"/>
                  </a:moveTo>
                  <a:lnTo>
                    <a:pt x="1" y="9437"/>
                  </a:lnTo>
                  <a:lnTo>
                    <a:pt x="1" y="28280"/>
                  </a:lnTo>
                  <a:lnTo>
                    <a:pt x="16310" y="37686"/>
                  </a:lnTo>
                  <a:lnTo>
                    <a:pt x="32620" y="28280"/>
                  </a:lnTo>
                  <a:lnTo>
                    <a:pt x="32620" y="9437"/>
                  </a:lnTo>
                  <a:lnTo>
                    <a:pt x="1631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4"/>
            <p:cNvSpPr/>
            <p:nvPr/>
          </p:nvSpPr>
          <p:spPr>
            <a:xfrm>
              <a:off x="3854725" y="3258475"/>
              <a:ext cx="764825" cy="883600"/>
            </a:xfrm>
            <a:custGeom>
              <a:avLst/>
              <a:gdLst/>
              <a:ahLst/>
              <a:cxnLst/>
              <a:rect l="l" t="t" r="r" b="b"/>
              <a:pathLst>
                <a:path w="30593" h="35344" extrusionOk="0">
                  <a:moveTo>
                    <a:pt x="15296" y="1"/>
                  </a:moveTo>
                  <a:lnTo>
                    <a:pt x="0" y="8836"/>
                  </a:lnTo>
                  <a:lnTo>
                    <a:pt x="0" y="26508"/>
                  </a:lnTo>
                  <a:lnTo>
                    <a:pt x="15296" y="35343"/>
                  </a:lnTo>
                  <a:lnTo>
                    <a:pt x="30593" y="26508"/>
                  </a:lnTo>
                  <a:lnTo>
                    <a:pt x="30593" y="8836"/>
                  </a:lnTo>
                  <a:lnTo>
                    <a:pt x="15296" y="1"/>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4"/>
            <p:cNvSpPr/>
            <p:nvPr/>
          </p:nvSpPr>
          <p:spPr>
            <a:xfrm>
              <a:off x="4007525" y="3548250"/>
              <a:ext cx="307225" cy="269225"/>
            </a:xfrm>
            <a:custGeom>
              <a:avLst/>
              <a:gdLst/>
              <a:ahLst/>
              <a:cxnLst/>
              <a:rect l="l" t="t" r="r" b="b"/>
              <a:pathLst>
                <a:path w="12289" h="10769" extrusionOk="0">
                  <a:moveTo>
                    <a:pt x="4212" y="1"/>
                  </a:moveTo>
                  <a:cubicBezTo>
                    <a:pt x="2312" y="1"/>
                    <a:pt x="760" y="1552"/>
                    <a:pt x="760" y="3484"/>
                  </a:cubicBezTo>
                  <a:lnTo>
                    <a:pt x="760" y="5448"/>
                  </a:lnTo>
                  <a:cubicBezTo>
                    <a:pt x="760" y="6018"/>
                    <a:pt x="887" y="6588"/>
                    <a:pt x="1172" y="7126"/>
                  </a:cubicBezTo>
                  <a:lnTo>
                    <a:pt x="0" y="10768"/>
                  </a:lnTo>
                  <a:lnTo>
                    <a:pt x="3674" y="8868"/>
                  </a:lnTo>
                  <a:cubicBezTo>
                    <a:pt x="3864" y="8900"/>
                    <a:pt x="4054" y="8931"/>
                    <a:pt x="4212" y="8931"/>
                  </a:cubicBezTo>
                  <a:lnTo>
                    <a:pt x="6556" y="8931"/>
                  </a:lnTo>
                  <a:lnTo>
                    <a:pt x="6176" y="7950"/>
                  </a:lnTo>
                  <a:cubicBezTo>
                    <a:pt x="6081" y="7728"/>
                    <a:pt x="6018" y="7443"/>
                    <a:pt x="6018" y="7189"/>
                  </a:cubicBezTo>
                  <a:lnTo>
                    <a:pt x="6018" y="5226"/>
                  </a:lnTo>
                  <a:cubicBezTo>
                    <a:pt x="6018" y="4054"/>
                    <a:pt x="6936" y="3136"/>
                    <a:pt x="8108" y="3136"/>
                  </a:cubicBezTo>
                  <a:lnTo>
                    <a:pt x="12288" y="3136"/>
                  </a:lnTo>
                  <a:lnTo>
                    <a:pt x="11908" y="2186"/>
                  </a:lnTo>
                  <a:cubicBezTo>
                    <a:pt x="11370" y="856"/>
                    <a:pt x="10103" y="1"/>
                    <a:pt x="8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4"/>
            <p:cNvSpPr/>
            <p:nvPr/>
          </p:nvSpPr>
          <p:spPr>
            <a:xfrm>
              <a:off x="4036825" y="3565675"/>
              <a:ext cx="251775" cy="217750"/>
            </a:xfrm>
            <a:custGeom>
              <a:avLst/>
              <a:gdLst/>
              <a:ahLst/>
              <a:cxnLst/>
              <a:rect l="l" t="t" r="r" b="b"/>
              <a:pathLst>
                <a:path w="10071" h="8710" extrusionOk="0">
                  <a:moveTo>
                    <a:pt x="3072" y="0"/>
                  </a:moveTo>
                  <a:cubicBezTo>
                    <a:pt x="1520" y="0"/>
                    <a:pt x="285" y="1235"/>
                    <a:pt x="285" y="2787"/>
                  </a:cubicBezTo>
                  <a:lnTo>
                    <a:pt x="285" y="4751"/>
                  </a:lnTo>
                  <a:cubicBezTo>
                    <a:pt x="285" y="5321"/>
                    <a:pt x="444" y="5859"/>
                    <a:pt x="760" y="6334"/>
                  </a:cubicBezTo>
                  <a:lnTo>
                    <a:pt x="0" y="8709"/>
                  </a:lnTo>
                  <a:lnTo>
                    <a:pt x="2407" y="7443"/>
                  </a:lnTo>
                  <a:cubicBezTo>
                    <a:pt x="2629" y="7506"/>
                    <a:pt x="2850" y="7538"/>
                    <a:pt x="3072" y="7538"/>
                  </a:cubicBezTo>
                  <a:lnTo>
                    <a:pt x="4339" y="7538"/>
                  </a:lnTo>
                  <a:cubicBezTo>
                    <a:pt x="4212" y="7221"/>
                    <a:pt x="4149" y="6841"/>
                    <a:pt x="4149" y="6492"/>
                  </a:cubicBezTo>
                  <a:lnTo>
                    <a:pt x="4149" y="4529"/>
                  </a:lnTo>
                  <a:cubicBezTo>
                    <a:pt x="4149" y="2977"/>
                    <a:pt x="5384" y="1742"/>
                    <a:pt x="6936" y="1742"/>
                  </a:cubicBezTo>
                  <a:lnTo>
                    <a:pt x="10071" y="1742"/>
                  </a:lnTo>
                  <a:cubicBezTo>
                    <a:pt x="9659" y="697"/>
                    <a:pt x="8678" y="0"/>
                    <a:pt x="75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4"/>
            <p:cNvSpPr/>
            <p:nvPr/>
          </p:nvSpPr>
          <p:spPr>
            <a:xfrm>
              <a:off x="4143700" y="3603675"/>
              <a:ext cx="323050" cy="249425"/>
            </a:xfrm>
            <a:custGeom>
              <a:avLst/>
              <a:gdLst/>
              <a:ahLst/>
              <a:cxnLst/>
              <a:rect l="l" t="t" r="r" b="b"/>
              <a:pathLst>
                <a:path w="12922" h="9977" extrusionOk="0">
                  <a:moveTo>
                    <a:pt x="3484" y="0"/>
                  </a:moveTo>
                  <a:cubicBezTo>
                    <a:pt x="1552" y="0"/>
                    <a:pt x="1" y="1552"/>
                    <a:pt x="1" y="3484"/>
                  </a:cubicBezTo>
                  <a:lnTo>
                    <a:pt x="1" y="5447"/>
                  </a:lnTo>
                  <a:cubicBezTo>
                    <a:pt x="1" y="7348"/>
                    <a:pt x="1552" y="8931"/>
                    <a:pt x="3484" y="8931"/>
                  </a:cubicBezTo>
                  <a:lnTo>
                    <a:pt x="7918" y="8931"/>
                  </a:lnTo>
                  <a:cubicBezTo>
                    <a:pt x="8139" y="8931"/>
                    <a:pt x="8329" y="8899"/>
                    <a:pt x="8551" y="8868"/>
                  </a:cubicBezTo>
                  <a:lnTo>
                    <a:pt x="12921" y="9976"/>
                  </a:lnTo>
                  <a:lnTo>
                    <a:pt x="11021" y="6999"/>
                  </a:lnTo>
                  <a:cubicBezTo>
                    <a:pt x="11275" y="6524"/>
                    <a:pt x="11401" y="5986"/>
                    <a:pt x="11401" y="5447"/>
                  </a:cubicBezTo>
                  <a:lnTo>
                    <a:pt x="11401" y="3484"/>
                  </a:lnTo>
                  <a:cubicBezTo>
                    <a:pt x="11401" y="1552"/>
                    <a:pt x="9850" y="0"/>
                    <a:pt x="7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4"/>
            <p:cNvSpPr/>
            <p:nvPr/>
          </p:nvSpPr>
          <p:spPr>
            <a:xfrm>
              <a:off x="4161125" y="3621100"/>
              <a:ext cx="266825" cy="204275"/>
            </a:xfrm>
            <a:custGeom>
              <a:avLst/>
              <a:gdLst/>
              <a:ahLst/>
              <a:cxnLst/>
              <a:rect l="l" t="t" r="r" b="b"/>
              <a:pathLst>
                <a:path w="10673" h="8171" extrusionOk="0">
                  <a:moveTo>
                    <a:pt x="2787" y="0"/>
                  </a:moveTo>
                  <a:cubicBezTo>
                    <a:pt x="1235" y="0"/>
                    <a:pt x="0" y="1235"/>
                    <a:pt x="0" y="2787"/>
                  </a:cubicBezTo>
                  <a:lnTo>
                    <a:pt x="0" y="4750"/>
                  </a:lnTo>
                  <a:cubicBezTo>
                    <a:pt x="0" y="6271"/>
                    <a:pt x="1235" y="7537"/>
                    <a:pt x="2787" y="7537"/>
                  </a:cubicBezTo>
                  <a:lnTo>
                    <a:pt x="7221" y="7537"/>
                  </a:lnTo>
                  <a:cubicBezTo>
                    <a:pt x="7442" y="7537"/>
                    <a:pt x="7664" y="7506"/>
                    <a:pt x="7854" y="7442"/>
                  </a:cubicBezTo>
                  <a:lnTo>
                    <a:pt x="10673" y="8171"/>
                  </a:lnTo>
                  <a:lnTo>
                    <a:pt x="9501" y="6334"/>
                  </a:lnTo>
                  <a:cubicBezTo>
                    <a:pt x="9818" y="5859"/>
                    <a:pt x="10008" y="5321"/>
                    <a:pt x="10008" y="4750"/>
                  </a:cubicBezTo>
                  <a:lnTo>
                    <a:pt x="10008" y="2787"/>
                  </a:lnTo>
                  <a:cubicBezTo>
                    <a:pt x="10008" y="1235"/>
                    <a:pt x="8773" y="0"/>
                    <a:pt x="722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4"/>
            <p:cNvSpPr/>
            <p:nvPr/>
          </p:nvSpPr>
          <p:spPr>
            <a:xfrm>
              <a:off x="2871400" y="1703550"/>
              <a:ext cx="931875" cy="1075975"/>
            </a:xfrm>
            <a:custGeom>
              <a:avLst/>
              <a:gdLst/>
              <a:ahLst/>
              <a:cxnLst/>
              <a:rect l="l" t="t" r="r" b="b"/>
              <a:pathLst>
                <a:path w="37275" h="43039" extrusionOk="0">
                  <a:moveTo>
                    <a:pt x="18653" y="507"/>
                  </a:moveTo>
                  <a:lnTo>
                    <a:pt x="36863" y="11021"/>
                  </a:lnTo>
                  <a:lnTo>
                    <a:pt x="36863" y="32017"/>
                  </a:lnTo>
                  <a:lnTo>
                    <a:pt x="18653" y="42531"/>
                  </a:lnTo>
                  <a:lnTo>
                    <a:pt x="444" y="32017"/>
                  </a:lnTo>
                  <a:lnTo>
                    <a:pt x="444" y="11021"/>
                  </a:lnTo>
                  <a:lnTo>
                    <a:pt x="18653" y="507"/>
                  </a:lnTo>
                  <a:close/>
                  <a:moveTo>
                    <a:pt x="18653" y="0"/>
                  </a:moveTo>
                  <a:lnTo>
                    <a:pt x="0" y="10768"/>
                  </a:lnTo>
                  <a:lnTo>
                    <a:pt x="0" y="32271"/>
                  </a:lnTo>
                  <a:lnTo>
                    <a:pt x="18653" y="43038"/>
                  </a:lnTo>
                  <a:lnTo>
                    <a:pt x="37275" y="32271"/>
                  </a:lnTo>
                  <a:lnTo>
                    <a:pt x="37275" y="10768"/>
                  </a:lnTo>
                  <a:lnTo>
                    <a:pt x="1865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4"/>
            <p:cNvSpPr/>
            <p:nvPr/>
          </p:nvSpPr>
          <p:spPr>
            <a:xfrm>
              <a:off x="2451000" y="2434300"/>
              <a:ext cx="931875" cy="1075975"/>
            </a:xfrm>
            <a:custGeom>
              <a:avLst/>
              <a:gdLst/>
              <a:ahLst/>
              <a:cxnLst/>
              <a:rect l="l" t="t" r="r" b="b"/>
              <a:pathLst>
                <a:path w="37275" h="43039" extrusionOk="0">
                  <a:moveTo>
                    <a:pt x="18653" y="476"/>
                  </a:moveTo>
                  <a:lnTo>
                    <a:pt x="36831" y="10990"/>
                  </a:lnTo>
                  <a:lnTo>
                    <a:pt x="36831" y="32018"/>
                  </a:lnTo>
                  <a:lnTo>
                    <a:pt x="18653" y="42532"/>
                  </a:lnTo>
                  <a:lnTo>
                    <a:pt x="443" y="32018"/>
                  </a:lnTo>
                  <a:lnTo>
                    <a:pt x="443" y="10990"/>
                  </a:lnTo>
                  <a:lnTo>
                    <a:pt x="18653" y="476"/>
                  </a:lnTo>
                  <a:close/>
                  <a:moveTo>
                    <a:pt x="18653" y="0"/>
                  </a:moveTo>
                  <a:lnTo>
                    <a:pt x="0" y="10736"/>
                  </a:lnTo>
                  <a:lnTo>
                    <a:pt x="0" y="32271"/>
                  </a:lnTo>
                  <a:lnTo>
                    <a:pt x="18653" y="43039"/>
                  </a:lnTo>
                  <a:lnTo>
                    <a:pt x="37180" y="32334"/>
                  </a:lnTo>
                  <a:lnTo>
                    <a:pt x="37275" y="32271"/>
                  </a:lnTo>
                  <a:lnTo>
                    <a:pt x="37275" y="10736"/>
                  </a:lnTo>
                  <a:lnTo>
                    <a:pt x="1865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4"/>
            <p:cNvSpPr/>
            <p:nvPr/>
          </p:nvSpPr>
          <p:spPr>
            <a:xfrm>
              <a:off x="2871400" y="3162675"/>
              <a:ext cx="931875" cy="1075975"/>
            </a:xfrm>
            <a:custGeom>
              <a:avLst/>
              <a:gdLst/>
              <a:ahLst/>
              <a:cxnLst/>
              <a:rect l="l" t="t" r="r" b="b"/>
              <a:pathLst>
                <a:path w="37275" h="43039" extrusionOk="0">
                  <a:moveTo>
                    <a:pt x="18653" y="476"/>
                  </a:moveTo>
                  <a:lnTo>
                    <a:pt x="36863" y="10990"/>
                  </a:lnTo>
                  <a:lnTo>
                    <a:pt x="36863" y="32018"/>
                  </a:lnTo>
                  <a:lnTo>
                    <a:pt x="18653" y="42532"/>
                  </a:lnTo>
                  <a:lnTo>
                    <a:pt x="444" y="32018"/>
                  </a:lnTo>
                  <a:lnTo>
                    <a:pt x="444" y="10990"/>
                  </a:lnTo>
                  <a:lnTo>
                    <a:pt x="18653" y="476"/>
                  </a:lnTo>
                  <a:close/>
                  <a:moveTo>
                    <a:pt x="18653" y="1"/>
                  </a:moveTo>
                  <a:lnTo>
                    <a:pt x="127" y="10673"/>
                  </a:lnTo>
                  <a:lnTo>
                    <a:pt x="0" y="10737"/>
                  </a:lnTo>
                  <a:lnTo>
                    <a:pt x="0" y="32271"/>
                  </a:lnTo>
                  <a:lnTo>
                    <a:pt x="18653" y="43039"/>
                  </a:lnTo>
                  <a:lnTo>
                    <a:pt x="37180" y="32335"/>
                  </a:lnTo>
                  <a:lnTo>
                    <a:pt x="37275" y="32271"/>
                  </a:lnTo>
                  <a:lnTo>
                    <a:pt x="37275" y="10737"/>
                  </a:lnTo>
                  <a:lnTo>
                    <a:pt x="1865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4"/>
            <p:cNvSpPr/>
            <p:nvPr/>
          </p:nvSpPr>
          <p:spPr>
            <a:xfrm>
              <a:off x="2508775" y="2500800"/>
              <a:ext cx="816300" cy="942175"/>
            </a:xfrm>
            <a:custGeom>
              <a:avLst/>
              <a:gdLst/>
              <a:ahLst/>
              <a:cxnLst/>
              <a:rect l="l" t="t" r="r" b="b"/>
              <a:pathLst>
                <a:path w="32652" h="37687" extrusionOk="0">
                  <a:moveTo>
                    <a:pt x="1" y="9438"/>
                  </a:moveTo>
                  <a:lnTo>
                    <a:pt x="1" y="28281"/>
                  </a:lnTo>
                  <a:lnTo>
                    <a:pt x="16342" y="37687"/>
                  </a:lnTo>
                  <a:lnTo>
                    <a:pt x="32652" y="28281"/>
                  </a:lnTo>
                  <a:lnTo>
                    <a:pt x="32652" y="9438"/>
                  </a:lnTo>
                  <a:lnTo>
                    <a:pt x="1634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4"/>
            <p:cNvSpPr/>
            <p:nvPr/>
          </p:nvSpPr>
          <p:spPr>
            <a:xfrm>
              <a:off x="2534125" y="2530100"/>
              <a:ext cx="765625" cy="883575"/>
            </a:xfrm>
            <a:custGeom>
              <a:avLst/>
              <a:gdLst/>
              <a:ahLst/>
              <a:cxnLst/>
              <a:rect l="l" t="t" r="r" b="b"/>
              <a:pathLst>
                <a:path w="30625" h="35343" extrusionOk="0">
                  <a:moveTo>
                    <a:pt x="15328" y="0"/>
                  </a:moveTo>
                  <a:lnTo>
                    <a:pt x="0" y="8836"/>
                  </a:lnTo>
                  <a:lnTo>
                    <a:pt x="0" y="26507"/>
                  </a:lnTo>
                  <a:lnTo>
                    <a:pt x="15328" y="35343"/>
                  </a:lnTo>
                  <a:lnTo>
                    <a:pt x="30624" y="26507"/>
                  </a:lnTo>
                  <a:lnTo>
                    <a:pt x="30624" y="8836"/>
                  </a:lnTo>
                  <a:lnTo>
                    <a:pt x="15328" y="0"/>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4"/>
            <p:cNvSpPr/>
            <p:nvPr/>
          </p:nvSpPr>
          <p:spPr>
            <a:xfrm>
              <a:off x="2722550" y="2777125"/>
              <a:ext cx="388775" cy="389550"/>
            </a:xfrm>
            <a:custGeom>
              <a:avLst/>
              <a:gdLst/>
              <a:ahLst/>
              <a:cxnLst/>
              <a:rect l="l" t="t" r="r" b="b"/>
              <a:pathLst>
                <a:path w="15551" h="15582" extrusionOk="0">
                  <a:moveTo>
                    <a:pt x="6556" y="0"/>
                  </a:moveTo>
                  <a:cubicBezTo>
                    <a:pt x="5954" y="0"/>
                    <a:pt x="5479" y="507"/>
                    <a:pt x="5479" y="1077"/>
                  </a:cubicBezTo>
                  <a:lnTo>
                    <a:pt x="5479" y="2249"/>
                  </a:lnTo>
                  <a:lnTo>
                    <a:pt x="4656" y="1425"/>
                  </a:lnTo>
                  <a:cubicBezTo>
                    <a:pt x="4434" y="1204"/>
                    <a:pt x="4181" y="1109"/>
                    <a:pt x="3896" y="1109"/>
                  </a:cubicBezTo>
                  <a:cubicBezTo>
                    <a:pt x="3611" y="1109"/>
                    <a:pt x="3326" y="1204"/>
                    <a:pt x="3136" y="1425"/>
                  </a:cubicBezTo>
                  <a:lnTo>
                    <a:pt x="1394" y="3167"/>
                  </a:lnTo>
                  <a:cubicBezTo>
                    <a:pt x="982" y="3579"/>
                    <a:pt x="982" y="4244"/>
                    <a:pt x="1394" y="4655"/>
                  </a:cubicBezTo>
                  <a:lnTo>
                    <a:pt x="2217" y="5479"/>
                  </a:lnTo>
                  <a:lnTo>
                    <a:pt x="1046" y="5479"/>
                  </a:lnTo>
                  <a:cubicBezTo>
                    <a:pt x="476" y="5479"/>
                    <a:pt x="1" y="5986"/>
                    <a:pt x="1" y="6556"/>
                  </a:cubicBezTo>
                  <a:lnTo>
                    <a:pt x="1" y="9026"/>
                  </a:lnTo>
                  <a:cubicBezTo>
                    <a:pt x="1" y="9596"/>
                    <a:pt x="476" y="10071"/>
                    <a:pt x="1046" y="10071"/>
                  </a:cubicBezTo>
                  <a:lnTo>
                    <a:pt x="2217" y="10071"/>
                  </a:lnTo>
                  <a:lnTo>
                    <a:pt x="1394" y="10926"/>
                  </a:lnTo>
                  <a:cubicBezTo>
                    <a:pt x="982" y="11338"/>
                    <a:pt x="982" y="12003"/>
                    <a:pt x="1394" y="12414"/>
                  </a:cubicBezTo>
                  <a:lnTo>
                    <a:pt x="3136" y="14156"/>
                  </a:lnTo>
                  <a:cubicBezTo>
                    <a:pt x="3326" y="14378"/>
                    <a:pt x="3611" y="14473"/>
                    <a:pt x="3896" y="14473"/>
                  </a:cubicBezTo>
                  <a:cubicBezTo>
                    <a:pt x="4181" y="14473"/>
                    <a:pt x="4434" y="14378"/>
                    <a:pt x="4656" y="14156"/>
                  </a:cubicBezTo>
                  <a:lnTo>
                    <a:pt x="5479" y="13333"/>
                  </a:lnTo>
                  <a:lnTo>
                    <a:pt x="5479" y="14504"/>
                  </a:lnTo>
                  <a:cubicBezTo>
                    <a:pt x="5479" y="15075"/>
                    <a:pt x="5954" y="15581"/>
                    <a:pt x="6556" y="15581"/>
                  </a:cubicBezTo>
                  <a:lnTo>
                    <a:pt x="8995" y="15581"/>
                  </a:lnTo>
                  <a:cubicBezTo>
                    <a:pt x="9596" y="15581"/>
                    <a:pt x="10071" y="15075"/>
                    <a:pt x="10071" y="14504"/>
                  </a:cubicBezTo>
                  <a:lnTo>
                    <a:pt x="10071" y="13333"/>
                  </a:lnTo>
                  <a:lnTo>
                    <a:pt x="10895" y="14156"/>
                  </a:lnTo>
                  <a:cubicBezTo>
                    <a:pt x="11116" y="14378"/>
                    <a:pt x="11370" y="14473"/>
                    <a:pt x="11655" y="14473"/>
                  </a:cubicBezTo>
                  <a:cubicBezTo>
                    <a:pt x="11940" y="14473"/>
                    <a:pt x="12225" y="14378"/>
                    <a:pt x="12415" y="14156"/>
                  </a:cubicBezTo>
                  <a:lnTo>
                    <a:pt x="14157" y="12414"/>
                  </a:lnTo>
                  <a:cubicBezTo>
                    <a:pt x="14568" y="12003"/>
                    <a:pt x="14568" y="11338"/>
                    <a:pt x="14157" y="10926"/>
                  </a:cubicBezTo>
                  <a:lnTo>
                    <a:pt x="13333" y="10102"/>
                  </a:lnTo>
                  <a:lnTo>
                    <a:pt x="14505" y="10102"/>
                  </a:lnTo>
                  <a:cubicBezTo>
                    <a:pt x="15075" y="10102"/>
                    <a:pt x="15550" y="9596"/>
                    <a:pt x="15550" y="9026"/>
                  </a:cubicBezTo>
                  <a:lnTo>
                    <a:pt x="15550" y="6556"/>
                  </a:lnTo>
                  <a:cubicBezTo>
                    <a:pt x="15550" y="5986"/>
                    <a:pt x="15075" y="5510"/>
                    <a:pt x="14505" y="5510"/>
                  </a:cubicBezTo>
                  <a:lnTo>
                    <a:pt x="13333" y="5510"/>
                  </a:lnTo>
                  <a:lnTo>
                    <a:pt x="14157" y="4655"/>
                  </a:lnTo>
                  <a:cubicBezTo>
                    <a:pt x="14568" y="4275"/>
                    <a:pt x="14568" y="3579"/>
                    <a:pt x="14157" y="3167"/>
                  </a:cubicBezTo>
                  <a:lnTo>
                    <a:pt x="12415" y="1425"/>
                  </a:lnTo>
                  <a:cubicBezTo>
                    <a:pt x="12225" y="1235"/>
                    <a:pt x="11940" y="1109"/>
                    <a:pt x="11655" y="1109"/>
                  </a:cubicBezTo>
                  <a:cubicBezTo>
                    <a:pt x="11370" y="1109"/>
                    <a:pt x="11116" y="1235"/>
                    <a:pt x="10895" y="1425"/>
                  </a:cubicBezTo>
                  <a:lnTo>
                    <a:pt x="10071" y="2249"/>
                  </a:lnTo>
                  <a:lnTo>
                    <a:pt x="10071" y="1077"/>
                  </a:lnTo>
                  <a:cubicBezTo>
                    <a:pt x="10071" y="507"/>
                    <a:pt x="9596" y="0"/>
                    <a:pt x="8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4"/>
            <p:cNvSpPr/>
            <p:nvPr/>
          </p:nvSpPr>
          <p:spPr>
            <a:xfrm>
              <a:off x="2740750" y="2795325"/>
              <a:ext cx="352350" cy="353125"/>
            </a:xfrm>
            <a:custGeom>
              <a:avLst/>
              <a:gdLst/>
              <a:ahLst/>
              <a:cxnLst/>
              <a:rect l="l" t="t" r="r" b="b"/>
              <a:pathLst>
                <a:path w="14094" h="14125" extrusionOk="0">
                  <a:moveTo>
                    <a:pt x="7982" y="634"/>
                  </a:moveTo>
                  <a:lnTo>
                    <a:pt x="7982" y="1774"/>
                  </a:lnTo>
                  <a:cubicBezTo>
                    <a:pt x="7982" y="2186"/>
                    <a:pt x="8235" y="2566"/>
                    <a:pt x="8647" y="2692"/>
                  </a:cubicBezTo>
                  <a:cubicBezTo>
                    <a:pt x="8773" y="2724"/>
                    <a:pt x="8900" y="2787"/>
                    <a:pt x="9027" y="2851"/>
                  </a:cubicBezTo>
                  <a:cubicBezTo>
                    <a:pt x="9153" y="2914"/>
                    <a:pt x="9280" y="2946"/>
                    <a:pt x="9438" y="2946"/>
                  </a:cubicBezTo>
                  <a:cubicBezTo>
                    <a:pt x="9692" y="2946"/>
                    <a:pt x="9945" y="2851"/>
                    <a:pt x="10103" y="2661"/>
                  </a:cubicBezTo>
                  <a:lnTo>
                    <a:pt x="10927" y="1837"/>
                  </a:lnTo>
                  <a:lnTo>
                    <a:pt x="12257" y="3199"/>
                  </a:lnTo>
                  <a:lnTo>
                    <a:pt x="11433" y="3991"/>
                  </a:lnTo>
                  <a:cubicBezTo>
                    <a:pt x="11148" y="4276"/>
                    <a:pt x="11085" y="4719"/>
                    <a:pt x="11275" y="5099"/>
                  </a:cubicBezTo>
                  <a:cubicBezTo>
                    <a:pt x="11307" y="5226"/>
                    <a:pt x="11370" y="5353"/>
                    <a:pt x="11433" y="5479"/>
                  </a:cubicBezTo>
                  <a:cubicBezTo>
                    <a:pt x="11560" y="5859"/>
                    <a:pt x="11940" y="6113"/>
                    <a:pt x="12320" y="6113"/>
                  </a:cubicBezTo>
                  <a:lnTo>
                    <a:pt x="13492" y="6113"/>
                  </a:lnTo>
                  <a:lnTo>
                    <a:pt x="13460" y="8013"/>
                  </a:lnTo>
                  <a:lnTo>
                    <a:pt x="12320" y="8013"/>
                  </a:lnTo>
                  <a:cubicBezTo>
                    <a:pt x="11940" y="8013"/>
                    <a:pt x="11560" y="8266"/>
                    <a:pt x="11433" y="8646"/>
                  </a:cubicBezTo>
                  <a:cubicBezTo>
                    <a:pt x="11370" y="8773"/>
                    <a:pt x="11307" y="8931"/>
                    <a:pt x="11275" y="9026"/>
                  </a:cubicBezTo>
                  <a:cubicBezTo>
                    <a:pt x="11085" y="9406"/>
                    <a:pt x="11148" y="9850"/>
                    <a:pt x="11433" y="10135"/>
                  </a:cubicBezTo>
                  <a:lnTo>
                    <a:pt x="12257" y="10958"/>
                  </a:lnTo>
                  <a:lnTo>
                    <a:pt x="10927" y="12288"/>
                  </a:lnTo>
                  <a:lnTo>
                    <a:pt x="10103" y="11465"/>
                  </a:lnTo>
                  <a:cubicBezTo>
                    <a:pt x="9945" y="11275"/>
                    <a:pt x="9692" y="11180"/>
                    <a:pt x="9438" y="11180"/>
                  </a:cubicBezTo>
                  <a:cubicBezTo>
                    <a:pt x="9280" y="11180"/>
                    <a:pt x="9153" y="11211"/>
                    <a:pt x="9027" y="11275"/>
                  </a:cubicBezTo>
                  <a:cubicBezTo>
                    <a:pt x="8900" y="11338"/>
                    <a:pt x="8773" y="11401"/>
                    <a:pt x="8647" y="11433"/>
                  </a:cubicBezTo>
                  <a:cubicBezTo>
                    <a:pt x="8235" y="11591"/>
                    <a:pt x="7982" y="11940"/>
                    <a:pt x="7982" y="12351"/>
                  </a:cubicBezTo>
                  <a:lnTo>
                    <a:pt x="7982" y="13491"/>
                  </a:lnTo>
                  <a:lnTo>
                    <a:pt x="6113" y="13491"/>
                  </a:lnTo>
                  <a:lnTo>
                    <a:pt x="6113" y="12351"/>
                  </a:lnTo>
                  <a:cubicBezTo>
                    <a:pt x="6113" y="11940"/>
                    <a:pt x="5860" y="11591"/>
                    <a:pt x="5480" y="11433"/>
                  </a:cubicBezTo>
                  <a:cubicBezTo>
                    <a:pt x="5321" y="11401"/>
                    <a:pt x="5195" y="11338"/>
                    <a:pt x="5068" y="11275"/>
                  </a:cubicBezTo>
                  <a:cubicBezTo>
                    <a:pt x="4941" y="11211"/>
                    <a:pt x="4815" y="11180"/>
                    <a:pt x="4656" y="11180"/>
                  </a:cubicBezTo>
                  <a:cubicBezTo>
                    <a:pt x="4403" y="11180"/>
                    <a:pt x="4181" y="11275"/>
                    <a:pt x="3991" y="11465"/>
                  </a:cubicBezTo>
                  <a:lnTo>
                    <a:pt x="3168" y="12288"/>
                  </a:lnTo>
                  <a:lnTo>
                    <a:pt x="1838" y="10958"/>
                  </a:lnTo>
                  <a:lnTo>
                    <a:pt x="2661" y="10135"/>
                  </a:lnTo>
                  <a:cubicBezTo>
                    <a:pt x="2946" y="9850"/>
                    <a:pt x="3009" y="9406"/>
                    <a:pt x="2851" y="9026"/>
                  </a:cubicBezTo>
                  <a:cubicBezTo>
                    <a:pt x="2788" y="8899"/>
                    <a:pt x="2724" y="8773"/>
                    <a:pt x="2693" y="8646"/>
                  </a:cubicBezTo>
                  <a:cubicBezTo>
                    <a:pt x="2534" y="8266"/>
                    <a:pt x="2186" y="8013"/>
                    <a:pt x="1774" y="8013"/>
                  </a:cubicBezTo>
                  <a:lnTo>
                    <a:pt x="634" y="8013"/>
                  </a:lnTo>
                  <a:lnTo>
                    <a:pt x="634" y="6113"/>
                  </a:lnTo>
                  <a:lnTo>
                    <a:pt x="1774" y="6113"/>
                  </a:lnTo>
                  <a:cubicBezTo>
                    <a:pt x="2186" y="6113"/>
                    <a:pt x="2534" y="5859"/>
                    <a:pt x="2693" y="5479"/>
                  </a:cubicBezTo>
                  <a:cubicBezTo>
                    <a:pt x="2724" y="5353"/>
                    <a:pt x="2788" y="5226"/>
                    <a:pt x="2851" y="5099"/>
                  </a:cubicBezTo>
                  <a:cubicBezTo>
                    <a:pt x="3009" y="4719"/>
                    <a:pt x="2946" y="4276"/>
                    <a:pt x="2661" y="3991"/>
                  </a:cubicBezTo>
                  <a:lnTo>
                    <a:pt x="1838" y="3199"/>
                  </a:lnTo>
                  <a:lnTo>
                    <a:pt x="3168" y="1837"/>
                  </a:lnTo>
                  <a:lnTo>
                    <a:pt x="3991" y="2661"/>
                  </a:lnTo>
                  <a:cubicBezTo>
                    <a:pt x="4181" y="2851"/>
                    <a:pt x="4403" y="2946"/>
                    <a:pt x="4656" y="2946"/>
                  </a:cubicBezTo>
                  <a:cubicBezTo>
                    <a:pt x="4815" y="2946"/>
                    <a:pt x="4941" y="2914"/>
                    <a:pt x="5068" y="2851"/>
                  </a:cubicBezTo>
                  <a:cubicBezTo>
                    <a:pt x="5195" y="2787"/>
                    <a:pt x="5321" y="2724"/>
                    <a:pt x="5480" y="2692"/>
                  </a:cubicBezTo>
                  <a:cubicBezTo>
                    <a:pt x="5860" y="2566"/>
                    <a:pt x="6113" y="2186"/>
                    <a:pt x="6113" y="1774"/>
                  </a:cubicBezTo>
                  <a:lnTo>
                    <a:pt x="6113" y="634"/>
                  </a:lnTo>
                  <a:close/>
                  <a:moveTo>
                    <a:pt x="5828" y="0"/>
                  </a:moveTo>
                  <a:cubicBezTo>
                    <a:pt x="5638" y="0"/>
                    <a:pt x="5480" y="159"/>
                    <a:pt x="5480" y="349"/>
                  </a:cubicBezTo>
                  <a:lnTo>
                    <a:pt x="5480" y="1774"/>
                  </a:lnTo>
                  <a:cubicBezTo>
                    <a:pt x="5480" y="1932"/>
                    <a:pt x="5385" y="2059"/>
                    <a:pt x="5258" y="2091"/>
                  </a:cubicBezTo>
                  <a:cubicBezTo>
                    <a:pt x="5100" y="2154"/>
                    <a:pt x="4941" y="2217"/>
                    <a:pt x="4815" y="2281"/>
                  </a:cubicBezTo>
                  <a:cubicBezTo>
                    <a:pt x="4770" y="2303"/>
                    <a:pt x="4721" y="2314"/>
                    <a:pt x="4672" y="2314"/>
                  </a:cubicBezTo>
                  <a:cubicBezTo>
                    <a:pt x="4584" y="2314"/>
                    <a:pt x="4496" y="2279"/>
                    <a:pt x="4435" y="2217"/>
                  </a:cubicBezTo>
                  <a:lnTo>
                    <a:pt x="3390" y="1204"/>
                  </a:lnTo>
                  <a:cubicBezTo>
                    <a:pt x="3326" y="1141"/>
                    <a:pt x="3247" y="1109"/>
                    <a:pt x="3164" y="1109"/>
                  </a:cubicBezTo>
                  <a:cubicBezTo>
                    <a:pt x="3081" y="1109"/>
                    <a:pt x="2994" y="1141"/>
                    <a:pt x="2914" y="1204"/>
                  </a:cubicBezTo>
                  <a:lnTo>
                    <a:pt x="1173" y="2946"/>
                  </a:lnTo>
                  <a:cubicBezTo>
                    <a:pt x="1046" y="3072"/>
                    <a:pt x="1046" y="3294"/>
                    <a:pt x="1173" y="3421"/>
                  </a:cubicBezTo>
                  <a:lnTo>
                    <a:pt x="2218" y="4434"/>
                  </a:lnTo>
                  <a:cubicBezTo>
                    <a:pt x="2313" y="4529"/>
                    <a:pt x="2344" y="4687"/>
                    <a:pt x="2281" y="4814"/>
                  </a:cubicBezTo>
                  <a:cubicBezTo>
                    <a:pt x="2186" y="4973"/>
                    <a:pt x="2154" y="5131"/>
                    <a:pt x="2091" y="5258"/>
                  </a:cubicBezTo>
                  <a:cubicBezTo>
                    <a:pt x="2028" y="5416"/>
                    <a:pt x="1901" y="5511"/>
                    <a:pt x="1774" y="5511"/>
                  </a:cubicBezTo>
                  <a:lnTo>
                    <a:pt x="318" y="5511"/>
                  </a:lnTo>
                  <a:cubicBezTo>
                    <a:pt x="159" y="5511"/>
                    <a:pt x="1" y="5638"/>
                    <a:pt x="1" y="5828"/>
                  </a:cubicBezTo>
                  <a:lnTo>
                    <a:pt x="1" y="8298"/>
                  </a:lnTo>
                  <a:cubicBezTo>
                    <a:pt x="1" y="8488"/>
                    <a:pt x="128" y="8646"/>
                    <a:pt x="318" y="8646"/>
                  </a:cubicBezTo>
                  <a:lnTo>
                    <a:pt x="1774" y="8646"/>
                  </a:lnTo>
                  <a:cubicBezTo>
                    <a:pt x="1901" y="8646"/>
                    <a:pt x="2028" y="8709"/>
                    <a:pt x="2091" y="8868"/>
                  </a:cubicBezTo>
                  <a:cubicBezTo>
                    <a:pt x="2123" y="9026"/>
                    <a:pt x="2186" y="9153"/>
                    <a:pt x="2281" y="9311"/>
                  </a:cubicBezTo>
                  <a:cubicBezTo>
                    <a:pt x="2344" y="9438"/>
                    <a:pt x="2313" y="9596"/>
                    <a:pt x="2218" y="9691"/>
                  </a:cubicBezTo>
                  <a:lnTo>
                    <a:pt x="1173" y="10705"/>
                  </a:lnTo>
                  <a:cubicBezTo>
                    <a:pt x="1046" y="10831"/>
                    <a:pt x="1046" y="11053"/>
                    <a:pt x="1173" y="11180"/>
                  </a:cubicBezTo>
                  <a:lnTo>
                    <a:pt x="2914" y="12921"/>
                  </a:lnTo>
                  <a:cubicBezTo>
                    <a:pt x="2994" y="12985"/>
                    <a:pt x="3081" y="13016"/>
                    <a:pt x="3164" y="13016"/>
                  </a:cubicBezTo>
                  <a:cubicBezTo>
                    <a:pt x="3247" y="13016"/>
                    <a:pt x="3326" y="12985"/>
                    <a:pt x="3390" y="12921"/>
                  </a:cubicBezTo>
                  <a:lnTo>
                    <a:pt x="4435" y="11908"/>
                  </a:lnTo>
                  <a:cubicBezTo>
                    <a:pt x="4496" y="11847"/>
                    <a:pt x="4584" y="11812"/>
                    <a:pt x="4672" y="11812"/>
                  </a:cubicBezTo>
                  <a:cubicBezTo>
                    <a:pt x="4721" y="11812"/>
                    <a:pt x="4770" y="11822"/>
                    <a:pt x="4815" y="11845"/>
                  </a:cubicBezTo>
                  <a:cubicBezTo>
                    <a:pt x="4941" y="11908"/>
                    <a:pt x="5100" y="11971"/>
                    <a:pt x="5258" y="12035"/>
                  </a:cubicBezTo>
                  <a:cubicBezTo>
                    <a:pt x="5385" y="12066"/>
                    <a:pt x="5480" y="12193"/>
                    <a:pt x="5480" y="12351"/>
                  </a:cubicBezTo>
                  <a:lnTo>
                    <a:pt x="5480" y="13776"/>
                  </a:lnTo>
                  <a:cubicBezTo>
                    <a:pt x="5480" y="13966"/>
                    <a:pt x="5638" y="14125"/>
                    <a:pt x="5828" y="14125"/>
                  </a:cubicBezTo>
                  <a:lnTo>
                    <a:pt x="8267" y="14125"/>
                  </a:lnTo>
                  <a:cubicBezTo>
                    <a:pt x="8457" y="14125"/>
                    <a:pt x="8615" y="13966"/>
                    <a:pt x="8615" y="13776"/>
                  </a:cubicBezTo>
                  <a:lnTo>
                    <a:pt x="8615" y="12351"/>
                  </a:lnTo>
                  <a:cubicBezTo>
                    <a:pt x="8615" y="12193"/>
                    <a:pt x="8710" y="12066"/>
                    <a:pt x="8837" y="12035"/>
                  </a:cubicBezTo>
                  <a:cubicBezTo>
                    <a:pt x="8995" y="11971"/>
                    <a:pt x="9153" y="11908"/>
                    <a:pt x="9280" y="11845"/>
                  </a:cubicBezTo>
                  <a:cubicBezTo>
                    <a:pt x="9325" y="11822"/>
                    <a:pt x="9374" y="11812"/>
                    <a:pt x="9422" y="11812"/>
                  </a:cubicBezTo>
                  <a:cubicBezTo>
                    <a:pt x="9511" y="11812"/>
                    <a:pt x="9599" y="11847"/>
                    <a:pt x="9660" y="11908"/>
                  </a:cubicBezTo>
                  <a:lnTo>
                    <a:pt x="10705" y="12921"/>
                  </a:lnTo>
                  <a:cubicBezTo>
                    <a:pt x="10768" y="12985"/>
                    <a:pt x="10848" y="13016"/>
                    <a:pt x="10931" y="13016"/>
                  </a:cubicBezTo>
                  <a:cubicBezTo>
                    <a:pt x="11014" y="13016"/>
                    <a:pt x="11101" y="12985"/>
                    <a:pt x="11180" y="12921"/>
                  </a:cubicBezTo>
                  <a:lnTo>
                    <a:pt x="12890" y="11180"/>
                  </a:lnTo>
                  <a:cubicBezTo>
                    <a:pt x="13017" y="11053"/>
                    <a:pt x="13017" y="10831"/>
                    <a:pt x="12890" y="10705"/>
                  </a:cubicBezTo>
                  <a:lnTo>
                    <a:pt x="11877" y="9691"/>
                  </a:lnTo>
                  <a:cubicBezTo>
                    <a:pt x="11782" y="9596"/>
                    <a:pt x="11750" y="9438"/>
                    <a:pt x="11813" y="9311"/>
                  </a:cubicBezTo>
                  <a:cubicBezTo>
                    <a:pt x="11877" y="9153"/>
                    <a:pt x="11940" y="9026"/>
                    <a:pt x="12004" y="8868"/>
                  </a:cubicBezTo>
                  <a:cubicBezTo>
                    <a:pt x="12067" y="8741"/>
                    <a:pt x="12194" y="8646"/>
                    <a:pt x="12320" y="8646"/>
                  </a:cubicBezTo>
                  <a:lnTo>
                    <a:pt x="13777" y="8646"/>
                  </a:lnTo>
                  <a:cubicBezTo>
                    <a:pt x="13935" y="8646"/>
                    <a:pt x="14094" y="8488"/>
                    <a:pt x="14094" y="8298"/>
                  </a:cubicBezTo>
                  <a:lnTo>
                    <a:pt x="14094" y="5828"/>
                  </a:lnTo>
                  <a:cubicBezTo>
                    <a:pt x="14094" y="5638"/>
                    <a:pt x="13967" y="5511"/>
                    <a:pt x="13777" y="5511"/>
                  </a:cubicBezTo>
                  <a:lnTo>
                    <a:pt x="12320" y="5511"/>
                  </a:lnTo>
                  <a:cubicBezTo>
                    <a:pt x="12194" y="5511"/>
                    <a:pt x="12067" y="5416"/>
                    <a:pt x="12004" y="5258"/>
                  </a:cubicBezTo>
                  <a:cubicBezTo>
                    <a:pt x="11972" y="5131"/>
                    <a:pt x="11908" y="4973"/>
                    <a:pt x="11813" y="4814"/>
                  </a:cubicBezTo>
                  <a:cubicBezTo>
                    <a:pt x="11750" y="4687"/>
                    <a:pt x="11782" y="4529"/>
                    <a:pt x="11877" y="4434"/>
                  </a:cubicBezTo>
                  <a:lnTo>
                    <a:pt x="12890" y="3421"/>
                  </a:lnTo>
                  <a:cubicBezTo>
                    <a:pt x="13017" y="3294"/>
                    <a:pt x="13017" y="3072"/>
                    <a:pt x="12890" y="2946"/>
                  </a:cubicBezTo>
                  <a:lnTo>
                    <a:pt x="11180" y="1204"/>
                  </a:lnTo>
                  <a:cubicBezTo>
                    <a:pt x="11101" y="1141"/>
                    <a:pt x="11014" y="1109"/>
                    <a:pt x="10931" y="1109"/>
                  </a:cubicBezTo>
                  <a:cubicBezTo>
                    <a:pt x="10848" y="1109"/>
                    <a:pt x="10768" y="1141"/>
                    <a:pt x="10705" y="1204"/>
                  </a:cubicBezTo>
                  <a:lnTo>
                    <a:pt x="9660" y="2217"/>
                  </a:lnTo>
                  <a:cubicBezTo>
                    <a:pt x="9599" y="2279"/>
                    <a:pt x="9511" y="2314"/>
                    <a:pt x="9422" y="2314"/>
                  </a:cubicBezTo>
                  <a:cubicBezTo>
                    <a:pt x="9374" y="2314"/>
                    <a:pt x="9325" y="2303"/>
                    <a:pt x="9280" y="2281"/>
                  </a:cubicBezTo>
                  <a:cubicBezTo>
                    <a:pt x="9153" y="2217"/>
                    <a:pt x="8995" y="2154"/>
                    <a:pt x="8837" y="2091"/>
                  </a:cubicBezTo>
                  <a:cubicBezTo>
                    <a:pt x="8710" y="2059"/>
                    <a:pt x="8615" y="1932"/>
                    <a:pt x="8615" y="1774"/>
                  </a:cubicBezTo>
                  <a:lnTo>
                    <a:pt x="8615" y="349"/>
                  </a:lnTo>
                  <a:cubicBezTo>
                    <a:pt x="8615" y="159"/>
                    <a:pt x="8457" y="0"/>
                    <a:pt x="826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4"/>
            <p:cNvSpPr/>
            <p:nvPr/>
          </p:nvSpPr>
          <p:spPr>
            <a:xfrm>
              <a:off x="2861900" y="2917250"/>
              <a:ext cx="110075" cy="109275"/>
            </a:xfrm>
            <a:custGeom>
              <a:avLst/>
              <a:gdLst/>
              <a:ahLst/>
              <a:cxnLst/>
              <a:rect l="l" t="t" r="r" b="b"/>
              <a:pathLst>
                <a:path w="4403" h="4371" extrusionOk="0">
                  <a:moveTo>
                    <a:pt x="2217" y="634"/>
                  </a:moveTo>
                  <a:cubicBezTo>
                    <a:pt x="3072" y="634"/>
                    <a:pt x="3769" y="1331"/>
                    <a:pt x="3769" y="2186"/>
                  </a:cubicBezTo>
                  <a:cubicBezTo>
                    <a:pt x="3769" y="3041"/>
                    <a:pt x="3072" y="3769"/>
                    <a:pt x="2217" y="3769"/>
                  </a:cubicBezTo>
                  <a:cubicBezTo>
                    <a:pt x="1330" y="3769"/>
                    <a:pt x="634" y="3041"/>
                    <a:pt x="634" y="2186"/>
                  </a:cubicBezTo>
                  <a:cubicBezTo>
                    <a:pt x="634" y="1331"/>
                    <a:pt x="1330" y="634"/>
                    <a:pt x="2217" y="634"/>
                  </a:cubicBezTo>
                  <a:close/>
                  <a:moveTo>
                    <a:pt x="2217" y="1"/>
                  </a:moveTo>
                  <a:cubicBezTo>
                    <a:pt x="982" y="1"/>
                    <a:pt x="0" y="982"/>
                    <a:pt x="0" y="2186"/>
                  </a:cubicBezTo>
                  <a:cubicBezTo>
                    <a:pt x="0" y="3389"/>
                    <a:pt x="982" y="4371"/>
                    <a:pt x="2217" y="4371"/>
                  </a:cubicBezTo>
                  <a:cubicBezTo>
                    <a:pt x="3421" y="4371"/>
                    <a:pt x="4402" y="3389"/>
                    <a:pt x="4402" y="2186"/>
                  </a:cubicBezTo>
                  <a:cubicBezTo>
                    <a:pt x="4402" y="982"/>
                    <a:pt x="3421"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4"/>
            <p:cNvSpPr/>
            <p:nvPr/>
          </p:nvSpPr>
          <p:spPr>
            <a:xfrm>
              <a:off x="2897525" y="2952875"/>
              <a:ext cx="38825" cy="38825"/>
            </a:xfrm>
            <a:custGeom>
              <a:avLst/>
              <a:gdLst/>
              <a:ahLst/>
              <a:cxnLst/>
              <a:rect l="l" t="t" r="r" b="b"/>
              <a:pathLst>
                <a:path w="1553" h="1553" extrusionOk="0">
                  <a:moveTo>
                    <a:pt x="792" y="222"/>
                  </a:moveTo>
                  <a:cubicBezTo>
                    <a:pt x="1077" y="222"/>
                    <a:pt x="1331" y="476"/>
                    <a:pt x="1331" y="761"/>
                  </a:cubicBezTo>
                  <a:cubicBezTo>
                    <a:pt x="1331" y="1077"/>
                    <a:pt x="1077" y="1331"/>
                    <a:pt x="792" y="1331"/>
                  </a:cubicBezTo>
                  <a:cubicBezTo>
                    <a:pt x="475" y="1331"/>
                    <a:pt x="222" y="1077"/>
                    <a:pt x="222" y="761"/>
                  </a:cubicBezTo>
                  <a:cubicBezTo>
                    <a:pt x="222" y="476"/>
                    <a:pt x="475" y="222"/>
                    <a:pt x="792" y="222"/>
                  </a:cubicBezTo>
                  <a:close/>
                  <a:moveTo>
                    <a:pt x="792" y="1"/>
                  </a:moveTo>
                  <a:cubicBezTo>
                    <a:pt x="349" y="1"/>
                    <a:pt x="0" y="349"/>
                    <a:pt x="0" y="761"/>
                  </a:cubicBezTo>
                  <a:cubicBezTo>
                    <a:pt x="0" y="1204"/>
                    <a:pt x="349" y="1552"/>
                    <a:pt x="792" y="1552"/>
                  </a:cubicBezTo>
                  <a:cubicBezTo>
                    <a:pt x="1204" y="1552"/>
                    <a:pt x="1552" y="1204"/>
                    <a:pt x="1552" y="761"/>
                  </a:cubicBezTo>
                  <a:cubicBezTo>
                    <a:pt x="1552" y="349"/>
                    <a:pt x="1204" y="1"/>
                    <a:pt x="79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4"/>
            <p:cNvSpPr/>
            <p:nvPr/>
          </p:nvSpPr>
          <p:spPr>
            <a:xfrm>
              <a:off x="2929975" y="1770825"/>
              <a:ext cx="815500" cy="941400"/>
            </a:xfrm>
            <a:custGeom>
              <a:avLst/>
              <a:gdLst/>
              <a:ahLst/>
              <a:cxnLst/>
              <a:rect l="l" t="t" r="r" b="b"/>
              <a:pathLst>
                <a:path w="32620" h="37656" extrusionOk="0">
                  <a:moveTo>
                    <a:pt x="1" y="9407"/>
                  </a:moveTo>
                  <a:lnTo>
                    <a:pt x="1" y="28250"/>
                  </a:lnTo>
                  <a:lnTo>
                    <a:pt x="16310" y="37655"/>
                  </a:lnTo>
                  <a:lnTo>
                    <a:pt x="32620" y="28250"/>
                  </a:lnTo>
                  <a:lnTo>
                    <a:pt x="32620" y="9407"/>
                  </a:lnTo>
                  <a:lnTo>
                    <a:pt x="1631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4"/>
            <p:cNvSpPr/>
            <p:nvPr/>
          </p:nvSpPr>
          <p:spPr>
            <a:xfrm>
              <a:off x="2955325" y="1800125"/>
              <a:ext cx="764825" cy="882800"/>
            </a:xfrm>
            <a:custGeom>
              <a:avLst/>
              <a:gdLst/>
              <a:ahLst/>
              <a:cxnLst/>
              <a:rect l="l" t="t" r="r" b="b"/>
              <a:pathLst>
                <a:path w="30593" h="35312" extrusionOk="0">
                  <a:moveTo>
                    <a:pt x="15296" y="1"/>
                  </a:moveTo>
                  <a:lnTo>
                    <a:pt x="0" y="8836"/>
                  </a:lnTo>
                  <a:lnTo>
                    <a:pt x="0" y="26508"/>
                  </a:lnTo>
                  <a:lnTo>
                    <a:pt x="15296" y="35312"/>
                  </a:lnTo>
                  <a:lnTo>
                    <a:pt x="30593" y="26508"/>
                  </a:lnTo>
                  <a:lnTo>
                    <a:pt x="30593" y="8836"/>
                  </a:lnTo>
                  <a:lnTo>
                    <a:pt x="15296" y="1"/>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4"/>
            <p:cNvSpPr/>
            <p:nvPr/>
          </p:nvSpPr>
          <p:spPr>
            <a:xfrm>
              <a:off x="3140575" y="2078825"/>
              <a:ext cx="394300" cy="325425"/>
            </a:xfrm>
            <a:custGeom>
              <a:avLst/>
              <a:gdLst/>
              <a:ahLst/>
              <a:cxnLst/>
              <a:rect l="l" t="t" r="r" b="b"/>
              <a:pathLst>
                <a:path w="15772" h="13017" extrusionOk="0">
                  <a:moveTo>
                    <a:pt x="1046" y="0"/>
                  </a:moveTo>
                  <a:cubicBezTo>
                    <a:pt x="888" y="0"/>
                    <a:pt x="761" y="32"/>
                    <a:pt x="634" y="63"/>
                  </a:cubicBezTo>
                  <a:cubicBezTo>
                    <a:pt x="571" y="95"/>
                    <a:pt x="508" y="127"/>
                    <a:pt x="444" y="190"/>
                  </a:cubicBezTo>
                  <a:cubicBezTo>
                    <a:pt x="349" y="254"/>
                    <a:pt x="254" y="349"/>
                    <a:pt x="191" y="444"/>
                  </a:cubicBezTo>
                  <a:cubicBezTo>
                    <a:pt x="64" y="634"/>
                    <a:pt x="1" y="824"/>
                    <a:pt x="1" y="1045"/>
                  </a:cubicBezTo>
                  <a:lnTo>
                    <a:pt x="1" y="10894"/>
                  </a:lnTo>
                  <a:cubicBezTo>
                    <a:pt x="1" y="11116"/>
                    <a:pt x="64" y="11306"/>
                    <a:pt x="191" y="11496"/>
                  </a:cubicBezTo>
                  <a:cubicBezTo>
                    <a:pt x="254" y="11591"/>
                    <a:pt x="349" y="11686"/>
                    <a:pt x="444" y="11781"/>
                  </a:cubicBezTo>
                  <a:cubicBezTo>
                    <a:pt x="508" y="11813"/>
                    <a:pt x="571" y="11844"/>
                    <a:pt x="634" y="11876"/>
                  </a:cubicBezTo>
                  <a:cubicBezTo>
                    <a:pt x="761" y="11939"/>
                    <a:pt x="888" y="11971"/>
                    <a:pt x="1046" y="11971"/>
                  </a:cubicBezTo>
                  <a:lnTo>
                    <a:pt x="1394" y="11971"/>
                  </a:lnTo>
                  <a:cubicBezTo>
                    <a:pt x="2059" y="11971"/>
                    <a:pt x="2598" y="11559"/>
                    <a:pt x="2819" y="10958"/>
                  </a:cubicBezTo>
                  <a:lnTo>
                    <a:pt x="9882" y="9406"/>
                  </a:lnTo>
                  <a:lnTo>
                    <a:pt x="9882" y="9406"/>
                  </a:lnTo>
                  <a:lnTo>
                    <a:pt x="9312" y="11306"/>
                  </a:lnTo>
                  <a:cubicBezTo>
                    <a:pt x="9185" y="11781"/>
                    <a:pt x="9343" y="12288"/>
                    <a:pt x="9787" y="12541"/>
                  </a:cubicBezTo>
                  <a:lnTo>
                    <a:pt x="10230" y="12826"/>
                  </a:lnTo>
                  <a:cubicBezTo>
                    <a:pt x="10388" y="12953"/>
                    <a:pt x="10547" y="12984"/>
                    <a:pt x="10737" y="13016"/>
                  </a:cubicBezTo>
                  <a:lnTo>
                    <a:pt x="10863" y="13016"/>
                  </a:lnTo>
                  <a:cubicBezTo>
                    <a:pt x="11338" y="13016"/>
                    <a:pt x="11782" y="12731"/>
                    <a:pt x="11972" y="12256"/>
                  </a:cubicBezTo>
                  <a:lnTo>
                    <a:pt x="13397" y="8646"/>
                  </a:lnTo>
                  <a:lnTo>
                    <a:pt x="14347" y="8424"/>
                  </a:lnTo>
                  <a:cubicBezTo>
                    <a:pt x="15170" y="8234"/>
                    <a:pt x="15772" y="7474"/>
                    <a:pt x="15772" y="6651"/>
                  </a:cubicBezTo>
                  <a:lnTo>
                    <a:pt x="15772" y="5162"/>
                  </a:lnTo>
                  <a:cubicBezTo>
                    <a:pt x="15772" y="4307"/>
                    <a:pt x="15170" y="3547"/>
                    <a:pt x="14347" y="3389"/>
                  </a:cubicBezTo>
                  <a:lnTo>
                    <a:pt x="2756" y="824"/>
                  </a:lnTo>
                  <a:cubicBezTo>
                    <a:pt x="2503" y="317"/>
                    <a:pt x="1996" y="0"/>
                    <a:pt x="1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4"/>
            <p:cNvSpPr/>
            <p:nvPr/>
          </p:nvSpPr>
          <p:spPr>
            <a:xfrm>
              <a:off x="3158000" y="2096225"/>
              <a:ext cx="359475" cy="290475"/>
            </a:xfrm>
            <a:custGeom>
              <a:avLst/>
              <a:gdLst/>
              <a:ahLst/>
              <a:cxnLst/>
              <a:rect l="l" t="t" r="r" b="b"/>
              <a:pathLst>
                <a:path w="14379" h="11619" extrusionOk="0">
                  <a:moveTo>
                    <a:pt x="349" y="1"/>
                  </a:moveTo>
                  <a:cubicBezTo>
                    <a:pt x="159" y="1"/>
                    <a:pt x="1" y="159"/>
                    <a:pt x="1" y="349"/>
                  </a:cubicBezTo>
                  <a:lnTo>
                    <a:pt x="1" y="1774"/>
                  </a:lnTo>
                  <a:lnTo>
                    <a:pt x="1" y="8615"/>
                  </a:lnTo>
                  <a:lnTo>
                    <a:pt x="1" y="10198"/>
                  </a:lnTo>
                  <a:cubicBezTo>
                    <a:pt x="1" y="10388"/>
                    <a:pt x="159" y="10547"/>
                    <a:pt x="349" y="10547"/>
                  </a:cubicBezTo>
                  <a:lnTo>
                    <a:pt x="697" y="10547"/>
                  </a:lnTo>
                  <a:cubicBezTo>
                    <a:pt x="1141" y="10547"/>
                    <a:pt x="1521" y="10167"/>
                    <a:pt x="1521" y="9723"/>
                  </a:cubicBezTo>
                  <a:lnTo>
                    <a:pt x="1521" y="9660"/>
                  </a:lnTo>
                  <a:lnTo>
                    <a:pt x="10198" y="7760"/>
                  </a:lnTo>
                  <a:lnTo>
                    <a:pt x="10198" y="7760"/>
                  </a:lnTo>
                  <a:lnTo>
                    <a:pt x="9280" y="10832"/>
                  </a:lnTo>
                  <a:cubicBezTo>
                    <a:pt x="9248" y="10990"/>
                    <a:pt x="9311" y="11180"/>
                    <a:pt x="9438" y="11243"/>
                  </a:cubicBezTo>
                  <a:lnTo>
                    <a:pt x="9913" y="11528"/>
                  </a:lnTo>
                  <a:cubicBezTo>
                    <a:pt x="9996" y="11590"/>
                    <a:pt x="10089" y="11619"/>
                    <a:pt x="10180" y="11619"/>
                  </a:cubicBezTo>
                  <a:cubicBezTo>
                    <a:pt x="10367" y="11619"/>
                    <a:pt x="10546" y="11499"/>
                    <a:pt x="10610" y="11307"/>
                  </a:cubicBezTo>
                  <a:lnTo>
                    <a:pt x="12193" y="7316"/>
                  </a:lnTo>
                  <a:lnTo>
                    <a:pt x="13492" y="7031"/>
                  </a:lnTo>
                  <a:cubicBezTo>
                    <a:pt x="13998" y="6936"/>
                    <a:pt x="14378" y="6461"/>
                    <a:pt x="14378" y="5955"/>
                  </a:cubicBezTo>
                  <a:lnTo>
                    <a:pt x="14378" y="4466"/>
                  </a:lnTo>
                  <a:cubicBezTo>
                    <a:pt x="14378" y="3928"/>
                    <a:pt x="13998" y="3484"/>
                    <a:pt x="13492" y="3358"/>
                  </a:cubicBezTo>
                  <a:lnTo>
                    <a:pt x="1521" y="729"/>
                  </a:lnTo>
                  <a:cubicBezTo>
                    <a:pt x="1457" y="318"/>
                    <a:pt x="1141" y="1"/>
                    <a:pt x="69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4"/>
            <p:cNvSpPr/>
            <p:nvPr/>
          </p:nvSpPr>
          <p:spPr>
            <a:xfrm>
              <a:off x="3158000" y="2096225"/>
              <a:ext cx="39600" cy="263675"/>
            </a:xfrm>
            <a:custGeom>
              <a:avLst/>
              <a:gdLst/>
              <a:ahLst/>
              <a:cxnLst/>
              <a:rect l="l" t="t" r="r" b="b"/>
              <a:pathLst>
                <a:path w="1584" h="10547" extrusionOk="0">
                  <a:moveTo>
                    <a:pt x="349" y="1"/>
                  </a:moveTo>
                  <a:cubicBezTo>
                    <a:pt x="159" y="1"/>
                    <a:pt x="1" y="159"/>
                    <a:pt x="1" y="349"/>
                  </a:cubicBezTo>
                  <a:lnTo>
                    <a:pt x="1" y="10198"/>
                  </a:lnTo>
                  <a:cubicBezTo>
                    <a:pt x="1" y="10388"/>
                    <a:pt x="159" y="10547"/>
                    <a:pt x="349" y="10547"/>
                  </a:cubicBezTo>
                  <a:lnTo>
                    <a:pt x="697" y="10547"/>
                  </a:lnTo>
                  <a:cubicBezTo>
                    <a:pt x="1172" y="10547"/>
                    <a:pt x="1521" y="10167"/>
                    <a:pt x="1521" y="9723"/>
                  </a:cubicBezTo>
                  <a:lnTo>
                    <a:pt x="1521" y="9692"/>
                  </a:lnTo>
                  <a:lnTo>
                    <a:pt x="1584" y="9660"/>
                  </a:lnTo>
                  <a:lnTo>
                    <a:pt x="1584" y="761"/>
                  </a:lnTo>
                  <a:lnTo>
                    <a:pt x="1521" y="729"/>
                  </a:lnTo>
                  <a:cubicBezTo>
                    <a:pt x="1457" y="318"/>
                    <a:pt x="1141" y="1"/>
                    <a:pt x="69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4"/>
            <p:cNvSpPr/>
            <p:nvPr/>
          </p:nvSpPr>
          <p:spPr>
            <a:xfrm>
              <a:off x="3207875" y="2132500"/>
              <a:ext cx="245475" cy="63675"/>
            </a:xfrm>
            <a:custGeom>
              <a:avLst/>
              <a:gdLst/>
              <a:ahLst/>
              <a:cxnLst/>
              <a:rect l="l" t="t" r="r" b="b"/>
              <a:pathLst>
                <a:path w="9819" h="2547" extrusionOk="0">
                  <a:moveTo>
                    <a:pt x="205" y="1"/>
                  </a:moveTo>
                  <a:cubicBezTo>
                    <a:pt x="97" y="1"/>
                    <a:pt x="1" y="90"/>
                    <a:pt x="1" y="228"/>
                  </a:cubicBezTo>
                  <a:cubicBezTo>
                    <a:pt x="1" y="292"/>
                    <a:pt x="64" y="387"/>
                    <a:pt x="159" y="418"/>
                  </a:cubicBezTo>
                  <a:lnTo>
                    <a:pt x="9565" y="2540"/>
                  </a:lnTo>
                  <a:cubicBezTo>
                    <a:pt x="9581" y="2544"/>
                    <a:pt x="9597" y="2546"/>
                    <a:pt x="9614" y="2546"/>
                  </a:cubicBezTo>
                  <a:cubicBezTo>
                    <a:pt x="9722" y="2546"/>
                    <a:pt x="9818" y="2456"/>
                    <a:pt x="9818" y="2318"/>
                  </a:cubicBezTo>
                  <a:lnTo>
                    <a:pt x="9818" y="2287"/>
                  </a:lnTo>
                  <a:cubicBezTo>
                    <a:pt x="9818" y="2192"/>
                    <a:pt x="9755" y="2097"/>
                    <a:pt x="9660" y="2097"/>
                  </a:cubicBezTo>
                  <a:lnTo>
                    <a:pt x="254" y="7"/>
                  </a:lnTo>
                  <a:cubicBezTo>
                    <a:pt x="238" y="3"/>
                    <a:pt x="221" y="1"/>
                    <a:pt x="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4"/>
            <p:cNvSpPr/>
            <p:nvPr/>
          </p:nvSpPr>
          <p:spPr>
            <a:xfrm>
              <a:off x="3389175" y="2279125"/>
              <a:ext cx="73675" cy="107575"/>
            </a:xfrm>
            <a:custGeom>
              <a:avLst/>
              <a:gdLst/>
              <a:ahLst/>
              <a:cxnLst/>
              <a:rect l="l" t="t" r="r" b="b"/>
              <a:pathLst>
                <a:path w="2947" h="4303" extrusionOk="0">
                  <a:moveTo>
                    <a:pt x="2946" y="0"/>
                  </a:moveTo>
                  <a:lnTo>
                    <a:pt x="951" y="444"/>
                  </a:lnTo>
                  <a:lnTo>
                    <a:pt x="64" y="3516"/>
                  </a:lnTo>
                  <a:cubicBezTo>
                    <a:pt x="1" y="3674"/>
                    <a:pt x="64" y="3864"/>
                    <a:pt x="223" y="3927"/>
                  </a:cubicBezTo>
                  <a:lnTo>
                    <a:pt x="666" y="4212"/>
                  </a:lnTo>
                  <a:cubicBezTo>
                    <a:pt x="749" y="4274"/>
                    <a:pt x="842" y="4303"/>
                    <a:pt x="933" y="4303"/>
                  </a:cubicBezTo>
                  <a:cubicBezTo>
                    <a:pt x="1120" y="4303"/>
                    <a:pt x="1299" y="4183"/>
                    <a:pt x="1363" y="3991"/>
                  </a:cubicBezTo>
                  <a:lnTo>
                    <a:pt x="294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4"/>
            <p:cNvSpPr/>
            <p:nvPr/>
          </p:nvSpPr>
          <p:spPr>
            <a:xfrm>
              <a:off x="2929975" y="3229200"/>
              <a:ext cx="815500" cy="942175"/>
            </a:xfrm>
            <a:custGeom>
              <a:avLst/>
              <a:gdLst/>
              <a:ahLst/>
              <a:cxnLst/>
              <a:rect l="l" t="t" r="r" b="b"/>
              <a:pathLst>
                <a:path w="32620" h="37687" extrusionOk="0">
                  <a:moveTo>
                    <a:pt x="1" y="9437"/>
                  </a:moveTo>
                  <a:lnTo>
                    <a:pt x="1" y="28280"/>
                  </a:lnTo>
                  <a:lnTo>
                    <a:pt x="16310" y="37686"/>
                  </a:lnTo>
                  <a:lnTo>
                    <a:pt x="32620" y="28280"/>
                  </a:lnTo>
                  <a:lnTo>
                    <a:pt x="32620" y="9437"/>
                  </a:lnTo>
                  <a:lnTo>
                    <a:pt x="1631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4"/>
            <p:cNvSpPr/>
            <p:nvPr/>
          </p:nvSpPr>
          <p:spPr>
            <a:xfrm>
              <a:off x="2955325" y="3258475"/>
              <a:ext cx="764825" cy="883600"/>
            </a:xfrm>
            <a:custGeom>
              <a:avLst/>
              <a:gdLst/>
              <a:ahLst/>
              <a:cxnLst/>
              <a:rect l="l" t="t" r="r" b="b"/>
              <a:pathLst>
                <a:path w="30593" h="35344" extrusionOk="0">
                  <a:moveTo>
                    <a:pt x="15296" y="1"/>
                  </a:moveTo>
                  <a:lnTo>
                    <a:pt x="0" y="8836"/>
                  </a:lnTo>
                  <a:lnTo>
                    <a:pt x="0" y="26508"/>
                  </a:lnTo>
                  <a:lnTo>
                    <a:pt x="15296" y="35343"/>
                  </a:lnTo>
                  <a:lnTo>
                    <a:pt x="30593" y="26508"/>
                  </a:lnTo>
                  <a:lnTo>
                    <a:pt x="30593" y="8836"/>
                  </a:lnTo>
                  <a:lnTo>
                    <a:pt x="15296" y="1"/>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4"/>
            <p:cNvSpPr/>
            <p:nvPr/>
          </p:nvSpPr>
          <p:spPr>
            <a:xfrm>
              <a:off x="3112875" y="3551425"/>
              <a:ext cx="449725" cy="297700"/>
            </a:xfrm>
            <a:custGeom>
              <a:avLst/>
              <a:gdLst/>
              <a:ahLst/>
              <a:cxnLst/>
              <a:rect l="l" t="t" r="r" b="b"/>
              <a:pathLst>
                <a:path w="17989" h="11908" extrusionOk="0">
                  <a:moveTo>
                    <a:pt x="3421" y="4276"/>
                  </a:moveTo>
                  <a:lnTo>
                    <a:pt x="4402" y="5986"/>
                  </a:lnTo>
                  <a:lnTo>
                    <a:pt x="2439" y="5986"/>
                  </a:lnTo>
                  <a:lnTo>
                    <a:pt x="3421" y="4276"/>
                  </a:lnTo>
                  <a:close/>
                  <a:moveTo>
                    <a:pt x="14568" y="4276"/>
                  </a:moveTo>
                  <a:lnTo>
                    <a:pt x="15550" y="5986"/>
                  </a:lnTo>
                  <a:lnTo>
                    <a:pt x="13586" y="5986"/>
                  </a:lnTo>
                  <a:lnTo>
                    <a:pt x="14568" y="4276"/>
                  </a:lnTo>
                  <a:close/>
                  <a:moveTo>
                    <a:pt x="13365" y="3041"/>
                  </a:moveTo>
                  <a:lnTo>
                    <a:pt x="11148" y="6872"/>
                  </a:lnTo>
                  <a:lnTo>
                    <a:pt x="11148" y="7062"/>
                  </a:lnTo>
                  <a:cubicBezTo>
                    <a:pt x="11211" y="8044"/>
                    <a:pt x="11718" y="8931"/>
                    <a:pt x="12446" y="9501"/>
                  </a:cubicBezTo>
                  <a:cubicBezTo>
                    <a:pt x="11940" y="9216"/>
                    <a:pt x="11275" y="9026"/>
                    <a:pt x="10515" y="8899"/>
                  </a:cubicBezTo>
                  <a:lnTo>
                    <a:pt x="10515" y="3864"/>
                  </a:lnTo>
                  <a:cubicBezTo>
                    <a:pt x="10926" y="3801"/>
                    <a:pt x="11243" y="3452"/>
                    <a:pt x="11306" y="3041"/>
                  </a:cubicBezTo>
                  <a:close/>
                  <a:moveTo>
                    <a:pt x="7791" y="0"/>
                  </a:moveTo>
                  <a:cubicBezTo>
                    <a:pt x="7316" y="0"/>
                    <a:pt x="6904" y="380"/>
                    <a:pt x="6841" y="855"/>
                  </a:cubicBezTo>
                  <a:lnTo>
                    <a:pt x="3452" y="855"/>
                  </a:lnTo>
                  <a:cubicBezTo>
                    <a:pt x="2851" y="855"/>
                    <a:pt x="2376" y="1330"/>
                    <a:pt x="2376" y="1932"/>
                  </a:cubicBezTo>
                  <a:cubicBezTo>
                    <a:pt x="2376" y="2122"/>
                    <a:pt x="2439" y="2312"/>
                    <a:pt x="2502" y="2470"/>
                  </a:cubicBezTo>
                  <a:lnTo>
                    <a:pt x="0" y="6841"/>
                  </a:lnTo>
                  <a:lnTo>
                    <a:pt x="0" y="7062"/>
                  </a:lnTo>
                  <a:cubicBezTo>
                    <a:pt x="127" y="8836"/>
                    <a:pt x="1616" y="10261"/>
                    <a:pt x="3421" y="10261"/>
                  </a:cubicBezTo>
                  <a:cubicBezTo>
                    <a:pt x="5226" y="10261"/>
                    <a:pt x="6714" y="8836"/>
                    <a:pt x="6841" y="7062"/>
                  </a:cubicBezTo>
                  <a:lnTo>
                    <a:pt x="6841" y="6841"/>
                  </a:lnTo>
                  <a:lnTo>
                    <a:pt x="4624" y="3009"/>
                  </a:lnTo>
                  <a:lnTo>
                    <a:pt x="6841" y="3009"/>
                  </a:lnTo>
                  <a:cubicBezTo>
                    <a:pt x="6904" y="3452"/>
                    <a:pt x="7221" y="3769"/>
                    <a:pt x="7633" y="3864"/>
                  </a:cubicBezTo>
                  <a:lnTo>
                    <a:pt x="7633" y="8899"/>
                  </a:lnTo>
                  <a:cubicBezTo>
                    <a:pt x="5701" y="9216"/>
                    <a:pt x="4434" y="10134"/>
                    <a:pt x="4434" y="11243"/>
                  </a:cubicBezTo>
                  <a:lnTo>
                    <a:pt x="4434" y="11908"/>
                  </a:lnTo>
                  <a:lnTo>
                    <a:pt x="13713" y="11908"/>
                  </a:lnTo>
                  <a:lnTo>
                    <a:pt x="13713" y="11243"/>
                  </a:lnTo>
                  <a:cubicBezTo>
                    <a:pt x="13713" y="10704"/>
                    <a:pt x="13428" y="10229"/>
                    <a:pt x="12953" y="9849"/>
                  </a:cubicBezTo>
                  <a:lnTo>
                    <a:pt x="12953" y="9849"/>
                  </a:lnTo>
                  <a:cubicBezTo>
                    <a:pt x="13428" y="10103"/>
                    <a:pt x="13998" y="10261"/>
                    <a:pt x="14568" y="10261"/>
                  </a:cubicBezTo>
                  <a:cubicBezTo>
                    <a:pt x="16373" y="10261"/>
                    <a:pt x="17862" y="8836"/>
                    <a:pt x="17988" y="7062"/>
                  </a:cubicBezTo>
                  <a:lnTo>
                    <a:pt x="17988" y="6841"/>
                  </a:lnTo>
                  <a:lnTo>
                    <a:pt x="15550" y="2597"/>
                  </a:lnTo>
                  <a:cubicBezTo>
                    <a:pt x="15677" y="2407"/>
                    <a:pt x="15772" y="2185"/>
                    <a:pt x="15772" y="1932"/>
                  </a:cubicBezTo>
                  <a:cubicBezTo>
                    <a:pt x="15772" y="1330"/>
                    <a:pt x="15297" y="855"/>
                    <a:pt x="14695" y="855"/>
                  </a:cubicBezTo>
                  <a:lnTo>
                    <a:pt x="11306" y="855"/>
                  </a:lnTo>
                  <a:cubicBezTo>
                    <a:pt x="11243" y="380"/>
                    <a:pt x="10831" y="0"/>
                    <a:pt x="10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4"/>
            <p:cNvSpPr/>
            <p:nvPr/>
          </p:nvSpPr>
          <p:spPr>
            <a:xfrm>
              <a:off x="3240350" y="3788925"/>
              <a:ext cx="198750" cy="45175"/>
            </a:xfrm>
            <a:custGeom>
              <a:avLst/>
              <a:gdLst/>
              <a:ahLst/>
              <a:cxnLst/>
              <a:rect l="l" t="t" r="r" b="b"/>
              <a:pathLst>
                <a:path w="7950" h="1807" extrusionOk="0">
                  <a:moveTo>
                    <a:pt x="3959" y="1"/>
                  </a:moveTo>
                  <a:cubicBezTo>
                    <a:pt x="1774" y="1"/>
                    <a:pt x="0" y="793"/>
                    <a:pt x="0" y="1806"/>
                  </a:cubicBezTo>
                  <a:lnTo>
                    <a:pt x="7949" y="1806"/>
                  </a:lnTo>
                  <a:cubicBezTo>
                    <a:pt x="7949" y="793"/>
                    <a:pt x="6176" y="1"/>
                    <a:pt x="395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4"/>
            <p:cNvSpPr/>
            <p:nvPr/>
          </p:nvSpPr>
          <p:spPr>
            <a:xfrm>
              <a:off x="3319525" y="3620300"/>
              <a:ext cx="39600" cy="190825"/>
            </a:xfrm>
            <a:custGeom>
              <a:avLst/>
              <a:gdLst/>
              <a:ahLst/>
              <a:cxnLst/>
              <a:rect l="l" t="t" r="r" b="b"/>
              <a:pathLst>
                <a:path w="1584" h="7633" extrusionOk="0">
                  <a:moveTo>
                    <a:pt x="0" y="0"/>
                  </a:moveTo>
                  <a:lnTo>
                    <a:pt x="0" y="7633"/>
                  </a:lnTo>
                  <a:lnTo>
                    <a:pt x="1583" y="7633"/>
                  </a:lnTo>
                  <a:lnTo>
                    <a:pt x="158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4"/>
            <p:cNvSpPr/>
            <p:nvPr/>
          </p:nvSpPr>
          <p:spPr>
            <a:xfrm>
              <a:off x="3188875" y="3591000"/>
              <a:ext cx="301675" cy="20625"/>
            </a:xfrm>
            <a:custGeom>
              <a:avLst/>
              <a:gdLst/>
              <a:ahLst/>
              <a:cxnLst/>
              <a:rect l="l" t="t" r="r" b="b"/>
              <a:pathLst>
                <a:path w="12067" h="825" extrusionOk="0">
                  <a:moveTo>
                    <a:pt x="412" y="1"/>
                  </a:moveTo>
                  <a:cubicBezTo>
                    <a:pt x="191" y="1"/>
                    <a:pt x="1" y="191"/>
                    <a:pt x="1" y="412"/>
                  </a:cubicBezTo>
                  <a:cubicBezTo>
                    <a:pt x="1" y="634"/>
                    <a:pt x="191" y="824"/>
                    <a:pt x="412" y="824"/>
                  </a:cubicBezTo>
                  <a:lnTo>
                    <a:pt x="11655" y="824"/>
                  </a:lnTo>
                  <a:cubicBezTo>
                    <a:pt x="11877" y="824"/>
                    <a:pt x="12067" y="634"/>
                    <a:pt x="12067" y="412"/>
                  </a:cubicBezTo>
                  <a:cubicBezTo>
                    <a:pt x="12067" y="191"/>
                    <a:pt x="11877" y="1"/>
                    <a:pt x="116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4"/>
            <p:cNvSpPr/>
            <p:nvPr/>
          </p:nvSpPr>
          <p:spPr>
            <a:xfrm>
              <a:off x="3300500" y="3569625"/>
              <a:ext cx="78425" cy="63375"/>
            </a:xfrm>
            <a:custGeom>
              <a:avLst/>
              <a:gdLst/>
              <a:ahLst/>
              <a:cxnLst/>
              <a:rect l="l" t="t" r="r" b="b"/>
              <a:pathLst>
                <a:path w="3137" h="2535" extrusionOk="0">
                  <a:moveTo>
                    <a:pt x="286" y="1"/>
                  </a:moveTo>
                  <a:cubicBezTo>
                    <a:pt x="128" y="1"/>
                    <a:pt x="1" y="127"/>
                    <a:pt x="1" y="286"/>
                  </a:cubicBezTo>
                  <a:lnTo>
                    <a:pt x="1" y="2249"/>
                  </a:lnTo>
                  <a:cubicBezTo>
                    <a:pt x="1" y="2408"/>
                    <a:pt x="128" y="2534"/>
                    <a:pt x="286" y="2534"/>
                  </a:cubicBezTo>
                  <a:lnTo>
                    <a:pt x="2851" y="2534"/>
                  </a:lnTo>
                  <a:cubicBezTo>
                    <a:pt x="3010" y="2534"/>
                    <a:pt x="3136" y="2408"/>
                    <a:pt x="3136" y="2249"/>
                  </a:cubicBezTo>
                  <a:lnTo>
                    <a:pt x="3136" y="286"/>
                  </a:lnTo>
                  <a:cubicBezTo>
                    <a:pt x="3136" y="127"/>
                    <a:pt x="3010" y="1"/>
                    <a:pt x="285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4"/>
            <p:cNvSpPr/>
            <p:nvPr/>
          </p:nvSpPr>
          <p:spPr>
            <a:xfrm>
              <a:off x="3408175" y="3608425"/>
              <a:ext cx="137800" cy="184500"/>
            </a:xfrm>
            <a:custGeom>
              <a:avLst/>
              <a:gdLst/>
              <a:ahLst/>
              <a:cxnLst/>
              <a:rect l="l" t="t" r="r" b="b"/>
              <a:pathLst>
                <a:path w="5512" h="7380" extrusionOk="0">
                  <a:moveTo>
                    <a:pt x="2756" y="729"/>
                  </a:moveTo>
                  <a:lnTo>
                    <a:pt x="4878" y="4434"/>
                  </a:lnTo>
                  <a:lnTo>
                    <a:pt x="634" y="4434"/>
                  </a:lnTo>
                  <a:lnTo>
                    <a:pt x="2756" y="729"/>
                  </a:lnTo>
                  <a:close/>
                  <a:moveTo>
                    <a:pt x="2756" y="0"/>
                  </a:moveTo>
                  <a:lnTo>
                    <a:pt x="1363" y="2376"/>
                  </a:lnTo>
                  <a:lnTo>
                    <a:pt x="1" y="4782"/>
                  </a:lnTo>
                  <a:cubicBezTo>
                    <a:pt x="96" y="6239"/>
                    <a:pt x="1299" y="7379"/>
                    <a:pt x="2756" y="7379"/>
                  </a:cubicBezTo>
                  <a:cubicBezTo>
                    <a:pt x="4213" y="7379"/>
                    <a:pt x="5416" y="6239"/>
                    <a:pt x="5511" y="4782"/>
                  </a:cubicBezTo>
                  <a:lnTo>
                    <a:pt x="4150" y="2376"/>
                  </a:lnTo>
                  <a:lnTo>
                    <a:pt x="27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4"/>
            <p:cNvSpPr/>
            <p:nvPr/>
          </p:nvSpPr>
          <p:spPr>
            <a:xfrm>
              <a:off x="3129500" y="3608425"/>
              <a:ext cx="137775" cy="184500"/>
            </a:xfrm>
            <a:custGeom>
              <a:avLst/>
              <a:gdLst/>
              <a:ahLst/>
              <a:cxnLst/>
              <a:rect l="l" t="t" r="r" b="b"/>
              <a:pathLst>
                <a:path w="5511" h="7380" extrusionOk="0">
                  <a:moveTo>
                    <a:pt x="2756" y="729"/>
                  </a:moveTo>
                  <a:lnTo>
                    <a:pt x="4877" y="4434"/>
                  </a:lnTo>
                  <a:lnTo>
                    <a:pt x="634" y="4434"/>
                  </a:lnTo>
                  <a:lnTo>
                    <a:pt x="2756" y="729"/>
                  </a:lnTo>
                  <a:close/>
                  <a:moveTo>
                    <a:pt x="2756" y="0"/>
                  </a:moveTo>
                  <a:lnTo>
                    <a:pt x="1362" y="2376"/>
                  </a:lnTo>
                  <a:lnTo>
                    <a:pt x="0" y="4782"/>
                  </a:lnTo>
                  <a:cubicBezTo>
                    <a:pt x="95" y="6239"/>
                    <a:pt x="1299" y="7379"/>
                    <a:pt x="2756" y="7379"/>
                  </a:cubicBezTo>
                  <a:cubicBezTo>
                    <a:pt x="4212" y="7379"/>
                    <a:pt x="5416" y="6239"/>
                    <a:pt x="5511" y="4782"/>
                  </a:cubicBezTo>
                  <a:lnTo>
                    <a:pt x="4117" y="2376"/>
                  </a:lnTo>
                  <a:lnTo>
                    <a:pt x="27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2" name="Google Shape;2202;p2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22831"/>
                </a:solidFill>
                <a:latin typeface="Fira Sans SemiBold"/>
                <a:sym typeface="Fira Sans Medium"/>
              </a:rPr>
              <a:t>AIMS</a:t>
            </a:r>
            <a:endParaRPr sz="3600" b="1" dirty="0">
              <a:solidFill>
                <a:srgbClr val="222831"/>
              </a:solidFill>
              <a:latin typeface="Fira Sans SemiBold"/>
              <a:sym typeface="Fira Sans Medium"/>
            </a:endParaRPr>
          </a:p>
        </p:txBody>
      </p:sp>
      <p:sp>
        <p:nvSpPr>
          <p:cNvPr id="2203" name="Google Shape;2203;p24"/>
          <p:cNvSpPr txBox="1"/>
          <p:nvPr/>
        </p:nvSpPr>
        <p:spPr>
          <a:xfrm>
            <a:off x="467376" y="1501755"/>
            <a:ext cx="1765200" cy="260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solidFill>
                  <a:srgbClr val="222831"/>
                </a:solidFill>
                <a:latin typeface="Fira Sans SemiBold"/>
                <a:sym typeface="Oswald"/>
              </a:rPr>
              <a:t>Analyze calls</a:t>
            </a:r>
          </a:p>
        </p:txBody>
      </p:sp>
      <p:sp>
        <p:nvSpPr>
          <p:cNvPr id="2204" name="Google Shape;2204;p24"/>
          <p:cNvSpPr txBox="1"/>
          <p:nvPr/>
        </p:nvSpPr>
        <p:spPr>
          <a:xfrm>
            <a:off x="467376" y="1839354"/>
            <a:ext cx="1918990" cy="324621"/>
          </a:xfrm>
          <a:prstGeom prst="rect">
            <a:avLst/>
          </a:prstGeom>
          <a:noFill/>
          <a:ln>
            <a:noFill/>
          </a:ln>
        </p:spPr>
        <p:txBody>
          <a:bodyPr spcFirstLastPara="1"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SG" sz="1200" dirty="0">
                <a:solidFill>
                  <a:srgbClr val="222831"/>
                </a:solidFill>
                <a:latin typeface="Fira Sans"/>
                <a:ea typeface="Roboto"/>
                <a:sym typeface="Oswald"/>
              </a:rPr>
              <a:t>Predict whether the caller is suspicious or not</a:t>
            </a:r>
          </a:p>
        </p:txBody>
      </p:sp>
      <p:sp>
        <p:nvSpPr>
          <p:cNvPr id="2205" name="Google Shape;2205;p24"/>
          <p:cNvSpPr txBox="1"/>
          <p:nvPr/>
        </p:nvSpPr>
        <p:spPr>
          <a:xfrm>
            <a:off x="467375" y="2573009"/>
            <a:ext cx="1765200" cy="260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1600" b="1" dirty="0">
                <a:solidFill>
                  <a:srgbClr val="222831"/>
                </a:solidFill>
                <a:latin typeface="Fira Sans SemiBold"/>
                <a:sym typeface="Oswald"/>
              </a:rPr>
              <a:t>Reduce cost  </a:t>
            </a:r>
          </a:p>
        </p:txBody>
      </p:sp>
      <p:sp>
        <p:nvSpPr>
          <p:cNvPr id="2206" name="Google Shape;2206;p24"/>
          <p:cNvSpPr txBox="1"/>
          <p:nvPr/>
        </p:nvSpPr>
        <p:spPr>
          <a:xfrm>
            <a:off x="467375" y="2833707"/>
            <a:ext cx="1765200" cy="355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SG" sz="1200" dirty="0">
                <a:solidFill>
                  <a:srgbClr val="222831"/>
                </a:solidFill>
                <a:latin typeface="Fira Sans"/>
                <a:ea typeface="Roboto"/>
                <a:sym typeface="Roboto"/>
              </a:rPr>
              <a:t>Reduce the staff and resources</a:t>
            </a:r>
          </a:p>
        </p:txBody>
      </p:sp>
      <p:sp>
        <p:nvSpPr>
          <p:cNvPr id="2207" name="Google Shape;2207;p24"/>
          <p:cNvSpPr txBox="1"/>
          <p:nvPr/>
        </p:nvSpPr>
        <p:spPr>
          <a:xfrm>
            <a:off x="467374" y="3703979"/>
            <a:ext cx="2326259" cy="260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1600" b="1" dirty="0">
                <a:solidFill>
                  <a:srgbClr val="222831"/>
                </a:solidFill>
                <a:latin typeface="Fira Sans SemiBold"/>
                <a:sym typeface="Oswald"/>
              </a:rPr>
              <a:t>Support multiple Languages</a:t>
            </a:r>
          </a:p>
        </p:txBody>
      </p:sp>
      <p:sp>
        <p:nvSpPr>
          <p:cNvPr id="2208" name="Google Shape;2208;p24"/>
          <p:cNvSpPr txBox="1"/>
          <p:nvPr/>
        </p:nvSpPr>
        <p:spPr>
          <a:xfrm>
            <a:off x="467375" y="4090802"/>
            <a:ext cx="1765200" cy="355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SG" sz="1200" dirty="0">
                <a:solidFill>
                  <a:srgbClr val="222831"/>
                </a:solidFill>
                <a:latin typeface="Fira Sans"/>
                <a:ea typeface="Roboto"/>
                <a:sym typeface="Roboto"/>
              </a:rPr>
              <a:t>Audio Waves will be analysed</a:t>
            </a:r>
          </a:p>
        </p:txBody>
      </p:sp>
      <p:sp>
        <p:nvSpPr>
          <p:cNvPr id="2209" name="Google Shape;2209;p24"/>
          <p:cNvSpPr txBox="1"/>
          <p:nvPr/>
        </p:nvSpPr>
        <p:spPr>
          <a:xfrm>
            <a:off x="6711892" y="1522775"/>
            <a:ext cx="1964732"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600" b="1" dirty="0">
                <a:solidFill>
                  <a:srgbClr val="222831"/>
                </a:solidFill>
                <a:latin typeface="Fira Sans SemiBold"/>
                <a:sym typeface="Oswald"/>
              </a:rPr>
              <a:t>Detect Emotions</a:t>
            </a:r>
          </a:p>
        </p:txBody>
      </p:sp>
      <p:sp>
        <p:nvSpPr>
          <p:cNvPr id="2210" name="Google Shape;2210;p24"/>
          <p:cNvSpPr txBox="1"/>
          <p:nvPr/>
        </p:nvSpPr>
        <p:spPr>
          <a:xfrm>
            <a:off x="6911424" y="1713233"/>
            <a:ext cx="1765200" cy="35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dirty="0">
                <a:solidFill>
                  <a:srgbClr val="222831"/>
                </a:solidFill>
                <a:latin typeface="Fira Sans"/>
                <a:ea typeface="Roboto"/>
                <a:sym typeface="Roboto"/>
              </a:rPr>
              <a:t>Emotions of the caller</a:t>
            </a:r>
          </a:p>
        </p:txBody>
      </p:sp>
      <p:sp>
        <p:nvSpPr>
          <p:cNvPr id="2211" name="Google Shape;2211;p24"/>
          <p:cNvSpPr txBox="1"/>
          <p:nvPr/>
        </p:nvSpPr>
        <p:spPr>
          <a:xfrm>
            <a:off x="6911424" y="2551971"/>
            <a:ext cx="1765200" cy="260700"/>
          </a:xfrm>
          <a:prstGeom prst="rect">
            <a:avLst/>
          </a:prstGeom>
          <a:noFill/>
          <a:ln>
            <a:noFill/>
          </a:ln>
        </p:spPr>
        <p:txBody>
          <a:bodyPr spcFirstLastPara="1" wrap="square" lIns="91425" tIns="91425" rIns="91425" bIns="91425" anchor="ctr" anchorCtr="0">
            <a:noAutofit/>
          </a:bodyPr>
          <a:lstStyle/>
          <a:p>
            <a:pPr algn="r"/>
            <a:r>
              <a:rPr lang="en-GB" sz="1600" b="1" dirty="0">
                <a:solidFill>
                  <a:srgbClr val="222831"/>
                </a:solidFill>
                <a:latin typeface="Fira Sans SemiBold"/>
                <a:sym typeface="Oswald"/>
              </a:rPr>
              <a:t>Reduce time</a:t>
            </a:r>
          </a:p>
        </p:txBody>
      </p:sp>
      <p:sp>
        <p:nvSpPr>
          <p:cNvPr id="2212" name="Google Shape;2212;p24"/>
          <p:cNvSpPr txBox="1"/>
          <p:nvPr/>
        </p:nvSpPr>
        <p:spPr>
          <a:xfrm>
            <a:off x="6911424" y="2833688"/>
            <a:ext cx="1765200" cy="35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SG" sz="1200" dirty="0">
                <a:solidFill>
                  <a:srgbClr val="222831"/>
                </a:solidFill>
                <a:latin typeface="Fira Sans"/>
                <a:ea typeface="Roboto"/>
                <a:sym typeface="Roboto"/>
              </a:rPr>
              <a:t>Investigation time will be reduced</a:t>
            </a:r>
          </a:p>
        </p:txBody>
      </p:sp>
      <p:sp>
        <p:nvSpPr>
          <p:cNvPr id="2213" name="Google Shape;2213;p24"/>
          <p:cNvSpPr txBox="1"/>
          <p:nvPr/>
        </p:nvSpPr>
        <p:spPr>
          <a:xfrm>
            <a:off x="6627235" y="3598879"/>
            <a:ext cx="2049389" cy="260700"/>
          </a:xfrm>
          <a:prstGeom prst="rect">
            <a:avLst/>
          </a:prstGeom>
          <a:noFill/>
          <a:ln>
            <a:noFill/>
          </a:ln>
        </p:spPr>
        <p:txBody>
          <a:bodyPr spcFirstLastPara="1" wrap="square" lIns="91425" tIns="91425" rIns="91425" bIns="91425" anchor="ctr" anchorCtr="0">
            <a:noAutofit/>
          </a:bodyPr>
          <a:lstStyle/>
          <a:p>
            <a:pPr marL="0" lvl="0" indent="0" algn="r">
              <a:buFont typeface="Arial"/>
              <a:buNone/>
            </a:pPr>
            <a:r>
              <a:rPr lang="en-GB" sz="1600" b="1" dirty="0">
                <a:solidFill>
                  <a:srgbClr val="222831"/>
                </a:solidFill>
                <a:latin typeface="Fira Sans SemiBold"/>
                <a:sym typeface="Oswald"/>
              </a:rPr>
              <a:t>Past calls analysis</a:t>
            </a:r>
          </a:p>
        </p:txBody>
      </p:sp>
      <p:sp>
        <p:nvSpPr>
          <p:cNvPr id="2214" name="Google Shape;2214;p24"/>
          <p:cNvSpPr txBox="1"/>
          <p:nvPr/>
        </p:nvSpPr>
        <p:spPr>
          <a:xfrm>
            <a:off x="6825080" y="3942675"/>
            <a:ext cx="1851544" cy="35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SG" sz="1200" dirty="0">
                <a:solidFill>
                  <a:srgbClr val="222831"/>
                </a:solidFill>
                <a:latin typeface="Fira Sans"/>
                <a:ea typeface="Roboto"/>
                <a:sym typeface="Roboto"/>
              </a:rPr>
              <a:t>Can input the audios stored in the databases and analyse </a:t>
            </a:r>
          </a:p>
        </p:txBody>
      </p:sp>
      <p:sp>
        <p:nvSpPr>
          <p:cNvPr id="2" name="Google Shape;1566;p53">
            <a:extLst>
              <a:ext uri="{FF2B5EF4-FFF2-40B4-BE49-F238E27FC236}">
                <a16:creationId xmlns:a16="http://schemas.microsoft.com/office/drawing/2014/main" id="{27B33713-7270-A973-935F-9A7AE925A7FE}"/>
              </a:ext>
            </a:extLst>
          </p:cNvPr>
          <p:cNvSpPr/>
          <p:nvPr/>
        </p:nvSpPr>
        <p:spPr>
          <a:xfrm>
            <a:off x="4327565" y="2543008"/>
            <a:ext cx="529816" cy="540838"/>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30475E"/>
          </a:solidFill>
          <a:ln>
            <a:solidFill>
              <a:srgbClr val="F2A365"/>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0451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5"/>
          <p:cNvGrpSpPr/>
          <p:nvPr/>
        </p:nvGrpSpPr>
        <p:grpSpPr>
          <a:xfrm>
            <a:off x="4223050" y="1061545"/>
            <a:ext cx="4472629" cy="3822060"/>
            <a:chOff x="3887175" y="1508875"/>
            <a:chExt cx="3163775" cy="2733575"/>
          </a:xfrm>
        </p:grpSpPr>
        <p:sp>
          <p:nvSpPr>
            <p:cNvPr id="318" name="Google Shape;318;p15"/>
            <p:cNvSpPr/>
            <p:nvPr/>
          </p:nvSpPr>
          <p:spPr>
            <a:xfrm>
              <a:off x="4369350" y="2513175"/>
              <a:ext cx="2681600" cy="724925"/>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6560850" y="2534850"/>
              <a:ext cx="490100" cy="688025"/>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4245825" y="3517575"/>
              <a:ext cx="2681600" cy="72487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6437325" y="3538750"/>
              <a:ext cx="490100" cy="688825"/>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3950525" y="1768050"/>
              <a:ext cx="225650" cy="193625"/>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4083525" y="1732100"/>
              <a:ext cx="226475" cy="200275"/>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4084325" y="1771625"/>
              <a:ext cx="88700" cy="119575"/>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3953675" y="3636925"/>
              <a:ext cx="485375" cy="486150"/>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4063725" y="3741900"/>
              <a:ext cx="232000" cy="296800"/>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4109650" y="3765975"/>
              <a:ext cx="146500" cy="84750"/>
            </a:xfrm>
            <a:custGeom>
              <a:avLst/>
              <a:gdLst/>
              <a:ahLst/>
              <a:cxnLst/>
              <a:rect l="l" t="t" r="r" b="b"/>
              <a:pathLst>
                <a:path w="5860" h="3390" extrusionOk="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185650" y="2633025"/>
              <a:ext cx="485375" cy="485350"/>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4257700" y="2823825"/>
              <a:ext cx="200350" cy="200325"/>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4331350" y="2897450"/>
              <a:ext cx="52275" cy="52275"/>
            </a:xfrm>
            <a:custGeom>
              <a:avLst/>
              <a:gdLst/>
              <a:ahLst/>
              <a:cxnLst/>
              <a:rect l="l" t="t" r="r" b="b"/>
              <a:pathLst>
                <a:path w="2091" h="2091" extrusionOk="0">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4424775" y="2740700"/>
              <a:ext cx="166275" cy="1662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4488900" y="2804825"/>
              <a:ext cx="38025" cy="3802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6368450" y="1530150"/>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653640" y="201639"/>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222831"/>
                </a:solidFill>
                <a:latin typeface="Fira Sans SemiBold"/>
                <a:sym typeface="Fira Sans Medium"/>
              </a:rPr>
              <a:t>OBJECTIVES</a:t>
            </a:r>
            <a:endParaRPr sz="3200" b="1" dirty="0">
              <a:solidFill>
                <a:srgbClr val="222831"/>
              </a:solidFill>
              <a:latin typeface="Fira Sans SemiBold"/>
              <a:sym typeface="Fira Sans Medium"/>
            </a:endParaRPr>
          </a:p>
        </p:txBody>
      </p:sp>
      <p:sp>
        <p:nvSpPr>
          <p:cNvPr id="419" name="Google Shape;419;p15"/>
          <p:cNvSpPr txBox="1"/>
          <p:nvPr/>
        </p:nvSpPr>
        <p:spPr>
          <a:xfrm>
            <a:off x="5274016" y="1098560"/>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rgbClr val="222831"/>
                </a:solidFill>
                <a:latin typeface="Fira Sans SemiBold"/>
              </a:rPr>
              <a:t>WEB APPLICATION</a:t>
            </a:r>
            <a:endParaRPr sz="1600" b="1" dirty="0">
              <a:solidFill>
                <a:srgbClr val="222831"/>
              </a:solidFill>
              <a:latin typeface="Fira Sans SemiBold"/>
              <a:sym typeface="Fira Sans Medium"/>
            </a:endParaRPr>
          </a:p>
        </p:txBody>
      </p:sp>
      <p:sp>
        <p:nvSpPr>
          <p:cNvPr id="420" name="Google Shape;420;p15"/>
          <p:cNvSpPr txBox="1"/>
          <p:nvPr/>
        </p:nvSpPr>
        <p:spPr>
          <a:xfrm>
            <a:off x="5263218" y="1372659"/>
            <a:ext cx="3050860" cy="6814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200" dirty="0">
                <a:latin typeface="Fira Sans"/>
                <a:ea typeface="Fira Sans"/>
                <a:cs typeface="Fira Sans"/>
                <a:sym typeface="Fira Sans"/>
              </a:rPr>
              <a:t>User friendly Interface which helps to interact  wide range of people including the people with low computer literacy</a:t>
            </a:r>
          </a:p>
        </p:txBody>
      </p:sp>
      <p:sp>
        <p:nvSpPr>
          <p:cNvPr id="421" name="Google Shape;421;p15"/>
          <p:cNvSpPr txBox="1"/>
          <p:nvPr/>
        </p:nvSpPr>
        <p:spPr>
          <a:xfrm>
            <a:off x="5606946" y="2694064"/>
            <a:ext cx="2827500" cy="429600"/>
          </a:xfrm>
          <a:prstGeom prst="rect">
            <a:avLst/>
          </a:prstGeom>
          <a:noFill/>
          <a:ln>
            <a:noFill/>
          </a:ln>
        </p:spPr>
        <p:txBody>
          <a:bodyPr spcFirstLastPara="1" wrap="square" lIns="91425" tIns="91425" rIns="91425" bIns="91425" anchor="ctr" anchorCtr="0">
            <a:noAutofit/>
          </a:bodyPr>
          <a:lstStyle/>
          <a:p>
            <a:r>
              <a:rPr lang="en-US" sz="1600" b="1" dirty="0">
                <a:solidFill>
                  <a:srgbClr val="222831"/>
                </a:solidFill>
                <a:latin typeface="Fira Sans SemiBold"/>
              </a:rPr>
              <a:t>PROVIDE ANALYTICS</a:t>
            </a:r>
          </a:p>
          <a:p>
            <a:pPr marL="0" lvl="0" indent="0" algn="l" rtl="0">
              <a:spcBef>
                <a:spcPts val="0"/>
              </a:spcBef>
              <a:spcAft>
                <a:spcPts val="0"/>
              </a:spcAft>
              <a:buNone/>
            </a:pPr>
            <a:endParaRPr lang="en-GB" sz="1700" dirty="0">
              <a:latin typeface="Fira Sans Medium"/>
              <a:ea typeface="Fira Sans Medium"/>
              <a:cs typeface="Fira Sans Medium"/>
              <a:sym typeface="Fira Sans Medium"/>
            </a:endParaRPr>
          </a:p>
        </p:txBody>
      </p:sp>
      <p:sp>
        <p:nvSpPr>
          <p:cNvPr id="422" name="Google Shape;422;p15"/>
          <p:cNvSpPr txBox="1"/>
          <p:nvPr/>
        </p:nvSpPr>
        <p:spPr>
          <a:xfrm>
            <a:off x="5606945" y="2862650"/>
            <a:ext cx="2914105"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200" dirty="0">
                <a:latin typeface="Fira Sans"/>
                <a:ea typeface="Fira Sans"/>
                <a:cs typeface="Fira Sans"/>
                <a:sym typeface="Fira Sans"/>
              </a:rPr>
              <a:t>Using an existing dataset or </a:t>
            </a:r>
          </a:p>
          <a:p>
            <a:pPr marL="0" lvl="0" indent="0" algn="l" rtl="0">
              <a:spcBef>
                <a:spcPts val="0"/>
              </a:spcBef>
              <a:spcAft>
                <a:spcPts val="0"/>
              </a:spcAft>
              <a:buNone/>
            </a:pPr>
            <a:r>
              <a:rPr lang="en-SG" sz="1200" dirty="0">
                <a:latin typeface="Fira Sans"/>
                <a:ea typeface="Fira Sans"/>
                <a:cs typeface="Fira Sans"/>
                <a:sym typeface="Fira Sans"/>
              </a:rPr>
              <a:t>a dataset from  insurance company</a:t>
            </a:r>
          </a:p>
        </p:txBody>
      </p:sp>
      <p:sp>
        <p:nvSpPr>
          <p:cNvPr id="423" name="Google Shape;423;p15"/>
          <p:cNvSpPr txBox="1"/>
          <p:nvPr/>
        </p:nvSpPr>
        <p:spPr>
          <a:xfrm>
            <a:off x="5305545" y="4096481"/>
            <a:ext cx="2827500" cy="429600"/>
          </a:xfrm>
          <a:prstGeom prst="rect">
            <a:avLst/>
          </a:prstGeom>
          <a:noFill/>
          <a:ln>
            <a:noFill/>
          </a:ln>
        </p:spPr>
        <p:txBody>
          <a:bodyPr spcFirstLastPara="1" wrap="square" lIns="91425" tIns="91425" rIns="91425" bIns="91425" anchor="ctr" anchorCtr="0">
            <a:noAutofit/>
          </a:bodyPr>
          <a:lstStyle/>
          <a:p>
            <a:r>
              <a:rPr lang="en-US" sz="1600" b="1" dirty="0">
                <a:solidFill>
                  <a:srgbClr val="222831"/>
                </a:solidFill>
                <a:latin typeface="Fira Sans SemiBold"/>
              </a:rPr>
              <a:t>ACCURATE MODEL</a:t>
            </a:r>
          </a:p>
          <a:p>
            <a:pPr marL="0" lvl="0" indent="0" algn="l" rtl="0">
              <a:spcBef>
                <a:spcPts val="0"/>
              </a:spcBef>
              <a:spcAft>
                <a:spcPts val="0"/>
              </a:spcAft>
              <a:buNone/>
            </a:pPr>
            <a:endParaRPr sz="1700" dirty="0">
              <a:latin typeface="Fira Sans Medium"/>
              <a:ea typeface="Fira Sans Medium"/>
              <a:cs typeface="Fira Sans Medium"/>
              <a:sym typeface="Fira Sans Medium"/>
            </a:endParaRPr>
          </a:p>
        </p:txBody>
      </p:sp>
      <p:sp>
        <p:nvSpPr>
          <p:cNvPr id="424" name="Google Shape;424;p15"/>
          <p:cNvSpPr txBox="1"/>
          <p:nvPr/>
        </p:nvSpPr>
        <p:spPr>
          <a:xfrm>
            <a:off x="5326565" y="4256352"/>
            <a:ext cx="28275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200" dirty="0">
                <a:latin typeface="Fira Sans"/>
                <a:ea typeface="Fira Sans"/>
                <a:cs typeface="Fira Sans"/>
                <a:sym typeface="Fira Sans"/>
              </a:rPr>
              <a:t>Progress bars or charts to visualize the data </a:t>
            </a:r>
          </a:p>
        </p:txBody>
      </p:sp>
      <p:grpSp>
        <p:nvGrpSpPr>
          <p:cNvPr id="311" name="Google Shape;3245;p35">
            <a:extLst>
              <a:ext uri="{FF2B5EF4-FFF2-40B4-BE49-F238E27FC236}">
                <a16:creationId xmlns:a16="http://schemas.microsoft.com/office/drawing/2014/main" id="{D3094451-0884-8F2B-3EC7-C046AB1A1E53}"/>
              </a:ext>
            </a:extLst>
          </p:cNvPr>
          <p:cNvGrpSpPr/>
          <p:nvPr/>
        </p:nvGrpSpPr>
        <p:grpSpPr>
          <a:xfrm>
            <a:off x="1026721" y="1175294"/>
            <a:ext cx="2149083" cy="3135987"/>
            <a:chOff x="5708988" y="2432357"/>
            <a:chExt cx="1191687" cy="1939055"/>
          </a:xfrm>
        </p:grpSpPr>
        <p:sp>
          <p:nvSpPr>
            <p:cNvPr id="312" name="Google Shape;3246;p35">
              <a:extLst>
                <a:ext uri="{FF2B5EF4-FFF2-40B4-BE49-F238E27FC236}">
                  <a16:creationId xmlns:a16="http://schemas.microsoft.com/office/drawing/2014/main" id="{AE1F9C5D-CE51-F6AD-B57B-339AC91C7F4B}"/>
                </a:ext>
              </a:extLst>
            </p:cNvPr>
            <p:cNvSpPr/>
            <p:nvPr/>
          </p:nvSpPr>
          <p:spPr>
            <a:xfrm>
              <a:off x="6562724" y="3191359"/>
              <a:ext cx="337951" cy="184249"/>
            </a:xfrm>
            <a:custGeom>
              <a:avLst/>
              <a:gdLst/>
              <a:ahLst/>
              <a:cxnLst/>
              <a:rect l="l" t="t" r="r" b="b"/>
              <a:pathLst>
                <a:path w="10167" h="5543" extrusionOk="0">
                  <a:moveTo>
                    <a:pt x="0" y="0"/>
                  </a:moveTo>
                  <a:lnTo>
                    <a:pt x="0" y="5542"/>
                  </a:lnTo>
                  <a:lnTo>
                    <a:pt x="317" y="5542"/>
                  </a:lnTo>
                  <a:cubicBezTo>
                    <a:pt x="317" y="5194"/>
                    <a:pt x="602" y="4940"/>
                    <a:pt x="950" y="4940"/>
                  </a:cubicBezTo>
                  <a:cubicBezTo>
                    <a:pt x="1267" y="4940"/>
                    <a:pt x="1552" y="5194"/>
                    <a:pt x="1552" y="5542"/>
                  </a:cubicBezTo>
                  <a:lnTo>
                    <a:pt x="1932" y="5542"/>
                  </a:lnTo>
                  <a:cubicBezTo>
                    <a:pt x="1932" y="5194"/>
                    <a:pt x="2217" y="4940"/>
                    <a:pt x="2534" y="4940"/>
                  </a:cubicBezTo>
                  <a:cubicBezTo>
                    <a:pt x="2882" y="4940"/>
                    <a:pt x="3167" y="5194"/>
                    <a:pt x="3167" y="5542"/>
                  </a:cubicBezTo>
                  <a:lnTo>
                    <a:pt x="3547" y="5542"/>
                  </a:lnTo>
                  <a:cubicBezTo>
                    <a:pt x="3547" y="5194"/>
                    <a:pt x="3832" y="4940"/>
                    <a:pt x="4149" y="4940"/>
                  </a:cubicBezTo>
                  <a:cubicBezTo>
                    <a:pt x="4497" y="4940"/>
                    <a:pt x="4751" y="5194"/>
                    <a:pt x="4751" y="5542"/>
                  </a:cubicBezTo>
                  <a:lnTo>
                    <a:pt x="5162" y="5542"/>
                  </a:lnTo>
                  <a:cubicBezTo>
                    <a:pt x="5162" y="5194"/>
                    <a:pt x="5416" y="4940"/>
                    <a:pt x="5764" y="4940"/>
                  </a:cubicBezTo>
                  <a:cubicBezTo>
                    <a:pt x="6081" y="4940"/>
                    <a:pt x="6366" y="5194"/>
                    <a:pt x="6366" y="5542"/>
                  </a:cubicBezTo>
                  <a:lnTo>
                    <a:pt x="6746" y="5542"/>
                  </a:lnTo>
                  <a:cubicBezTo>
                    <a:pt x="6746" y="5194"/>
                    <a:pt x="7031" y="4940"/>
                    <a:pt x="7379" y="4940"/>
                  </a:cubicBezTo>
                  <a:cubicBezTo>
                    <a:pt x="7696" y="4940"/>
                    <a:pt x="7981" y="5194"/>
                    <a:pt x="7981" y="5542"/>
                  </a:cubicBezTo>
                  <a:lnTo>
                    <a:pt x="8361" y="5542"/>
                  </a:lnTo>
                  <a:cubicBezTo>
                    <a:pt x="8361" y="5194"/>
                    <a:pt x="8646" y="4940"/>
                    <a:pt x="8963" y="4940"/>
                  </a:cubicBezTo>
                  <a:cubicBezTo>
                    <a:pt x="9311" y="4940"/>
                    <a:pt x="9596" y="5194"/>
                    <a:pt x="9596" y="5542"/>
                  </a:cubicBezTo>
                  <a:lnTo>
                    <a:pt x="10166" y="5542"/>
                  </a:lnTo>
                  <a:lnTo>
                    <a:pt x="10166" y="3832"/>
                  </a:lnTo>
                  <a:cubicBezTo>
                    <a:pt x="10134" y="1710"/>
                    <a:pt x="8424" y="0"/>
                    <a:pt x="630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247;p35">
              <a:extLst>
                <a:ext uri="{FF2B5EF4-FFF2-40B4-BE49-F238E27FC236}">
                  <a16:creationId xmlns:a16="http://schemas.microsoft.com/office/drawing/2014/main" id="{F7E07EF9-4B52-38E2-2398-E2D37BDAE56E}"/>
                </a:ext>
              </a:extLst>
            </p:cNvPr>
            <p:cNvSpPr/>
            <p:nvPr/>
          </p:nvSpPr>
          <p:spPr>
            <a:xfrm>
              <a:off x="6344802" y="3191359"/>
              <a:ext cx="427433" cy="781107"/>
            </a:xfrm>
            <a:custGeom>
              <a:avLst/>
              <a:gdLst/>
              <a:ahLst/>
              <a:cxnLst/>
              <a:rect l="l" t="t" r="r" b="b"/>
              <a:pathLst>
                <a:path w="12859" h="23499" extrusionOk="0">
                  <a:moveTo>
                    <a:pt x="3864" y="0"/>
                  </a:moveTo>
                  <a:cubicBezTo>
                    <a:pt x="1743" y="0"/>
                    <a:pt x="1" y="1710"/>
                    <a:pt x="1" y="3832"/>
                  </a:cubicBezTo>
                  <a:lnTo>
                    <a:pt x="1" y="23498"/>
                  </a:lnTo>
                  <a:lnTo>
                    <a:pt x="10135" y="23498"/>
                  </a:lnTo>
                  <a:lnTo>
                    <a:pt x="10135" y="4244"/>
                  </a:lnTo>
                  <a:cubicBezTo>
                    <a:pt x="10135" y="95"/>
                    <a:pt x="12858" y="0"/>
                    <a:pt x="1285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248;p35">
              <a:extLst>
                <a:ext uri="{FF2B5EF4-FFF2-40B4-BE49-F238E27FC236}">
                  <a16:creationId xmlns:a16="http://schemas.microsoft.com/office/drawing/2014/main" id="{6D0A1BD0-578F-023E-E7D9-6465D6DDED46}"/>
                </a:ext>
              </a:extLst>
            </p:cNvPr>
            <p:cNvSpPr/>
            <p:nvPr/>
          </p:nvSpPr>
          <p:spPr>
            <a:xfrm>
              <a:off x="6364813" y="3375575"/>
              <a:ext cx="283205" cy="22138"/>
            </a:xfrm>
            <a:custGeom>
              <a:avLst/>
              <a:gdLst/>
              <a:ahLst/>
              <a:cxnLst/>
              <a:rect l="l" t="t" r="r" b="b"/>
              <a:pathLst>
                <a:path w="8520" h="666" extrusionOk="0">
                  <a:moveTo>
                    <a:pt x="317" y="0"/>
                  </a:moveTo>
                  <a:cubicBezTo>
                    <a:pt x="159" y="0"/>
                    <a:pt x="1" y="158"/>
                    <a:pt x="1" y="317"/>
                  </a:cubicBezTo>
                  <a:cubicBezTo>
                    <a:pt x="1" y="507"/>
                    <a:pt x="159" y="665"/>
                    <a:pt x="317" y="665"/>
                  </a:cubicBezTo>
                  <a:lnTo>
                    <a:pt x="8203" y="665"/>
                  </a:lnTo>
                  <a:cubicBezTo>
                    <a:pt x="8393" y="665"/>
                    <a:pt x="8519" y="507"/>
                    <a:pt x="8519" y="317"/>
                  </a:cubicBezTo>
                  <a:cubicBezTo>
                    <a:pt x="8519" y="158"/>
                    <a:pt x="8393" y="0"/>
                    <a:pt x="82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249;p35">
              <a:extLst>
                <a:ext uri="{FF2B5EF4-FFF2-40B4-BE49-F238E27FC236}">
                  <a16:creationId xmlns:a16="http://schemas.microsoft.com/office/drawing/2014/main" id="{0975D93C-54CB-F3E9-E538-362195CCB0D0}"/>
                </a:ext>
              </a:extLst>
            </p:cNvPr>
            <p:cNvSpPr/>
            <p:nvPr/>
          </p:nvSpPr>
          <p:spPr>
            <a:xfrm>
              <a:off x="6364813" y="3412405"/>
              <a:ext cx="283205" cy="22138"/>
            </a:xfrm>
            <a:custGeom>
              <a:avLst/>
              <a:gdLst/>
              <a:ahLst/>
              <a:cxnLst/>
              <a:rect l="l" t="t" r="r" b="b"/>
              <a:pathLst>
                <a:path w="8520" h="666" extrusionOk="0">
                  <a:moveTo>
                    <a:pt x="317" y="1"/>
                  </a:moveTo>
                  <a:cubicBezTo>
                    <a:pt x="159" y="1"/>
                    <a:pt x="1" y="159"/>
                    <a:pt x="1" y="349"/>
                  </a:cubicBezTo>
                  <a:cubicBezTo>
                    <a:pt x="1" y="507"/>
                    <a:pt x="159" y="666"/>
                    <a:pt x="317" y="666"/>
                  </a:cubicBezTo>
                  <a:lnTo>
                    <a:pt x="8203" y="666"/>
                  </a:lnTo>
                  <a:cubicBezTo>
                    <a:pt x="8393" y="666"/>
                    <a:pt x="8519" y="507"/>
                    <a:pt x="8519" y="349"/>
                  </a:cubicBezTo>
                  <a:cubicBezTo>
                    <a:pt x="8519" y="159"/>
                    <a:pt x="8393" y="1"/>
                    <a:pt x="820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250;p35">
              <a:extLst>
                <a:ext uri="{FF2B5EF4-FFF2-40B4-BE49-F238E27FC236}">
                  <a16:creationId xmlns:a16="http://schemas.microsoft.com/office/drawing/2014/main" id="{96274D28-4F9F-5A7C-1A58-ACB480430A9F}"/>
                </a:ext>
              </a:extLst>
            </p:cNvPr>
            <p:cNvSpPr/>
            <p:nvPr/>
          </p:nvSpPr>
          <p:spPr>
            <a:xfrm>
              <a:off x="6364813" y="3450299"/>
              <a:ext cx="283205" cy="21074"/>
            </a:xfrm>
            <a:custGeom>
              <a:avLst/>
              <a:gdLst/>
              <a:ahLst/>
              <a:cxnLst/>
              <a:rect l="l" t="t" r="r" b="b"/>
              <a:pathLst>
                <a:path w="8520" h="634" extrusionOk="0">
                  <a:moveTo>
                    <a:pt x="317" y="1"/>
                  </a:moveTo>
                  <a:cubicBezTo>
                    <a:pt x="159" y="1"/>
                    <a:pt x="1" y="127"/>
                    <a:pt x="1" y="317"/>
                  </a:cubicBezTo>
                  <a:cubicBezTo>
                    <a:pt x="1" y="476"/>
                    <a:pt x="159" y="634"/>
                    <a:pt x="317" y="634"/>
                  </a:cubicBezTo>
                  <a:lnTo>
                    <a:pt x="8203" y="634"/>
                  </a:lnTo>
                  <a:cubicBezTo>
                    <a:pt x="8393" y="634"/>
                    <a:pt x="8519" y="476"/>
                    <a:pt x="8519" y="317"/>
                  </a:cubicBezTo>
                  <a:cubicBezTo>
                    <a:pt x="8519" y="127"/>
                    <a:pt x="8393" y="1"/>
                    <a:pt x="820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251;p35">
              <a:extLst>
                <a:ext uri="{FF2B5EF4-FFF2-40B4-BE49-F238E27FC236}">
                  <a16:creationId xmlns:a16="http://schemas.microsoft.com/office/drawing/2014/main" id="{3B383FCB-B289-9730-0CD4-43D0F6B3002D}"/>
                </a:ext>
              </a:extLst>
            </p:cNvPr>
            <p:cNvSpPr/>
            <p:nvPr/>
          </p:nvSpPr>
          <p:spPr>
            <a:xfrm>
              <a:off x="6364813" y="3487162"/>
              <a:ext cx="283205" cy="21074"/>
            </a:xfrm>
            <a:custGeom>
              <a:avLst/>
              <a:gdLst/>
              <a:ahLst/>
              <a:cxnLst/>
              <a:rect l="l" t="t" r="r" b="b"/>
              <a:pathLst>
                <a:path w="8520" h="634" extrusionOk="0">
                  <a:moveTo>
                    <a:pt x="317" y="0"/>
                  </a:moveTo>
                  <a:cubicBezTo>
                    <a:pt x="159" y="0"/>
                    <a:pt x="1" y="127"/>
                    <a:pt x="1" y="317"/>
                  </a:cubicBezTo>
                  <a:cubicBezTo>
                    <a:pt x="1" y="475"/>
                    <a:pt x="159" y="633"/>
                    <a:pt x="317" y="633"/>
                  </a:cubicBezTo>
                  <a:lnTo>
                    <a:pt x="8203" y="633"/>
                  </a:lnTo>
                  <a:cubicBezTo>
                    <a:pt x="8393" y="633"/>
                    <a:pt x="8519" y="475"/>
                    <a:pt x="8519" y="317"/>
                  </a:cubicBezTo>
                  <a:cubicBezTo>
                    <a:pt x="8519" y="127"/>
                    <a:pt x="8393" y="0"/>
                    <a:pt x="82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252;p35">
              <a:extLst>
                <a:ext uri="{FF2B5EF4-FFF2-40B4-BE49-F238E27FC236}">
                  <a16:creationId xmlns:a16="http://schemas.microsoft.com/office/drawing/2014/main" id="{CBDCF138-ED0A-1686-F251-52E4AA8CE5F8}"/>
                </a:ext>
              </a:extLst>
            </p:cNvPr>
            <p:cNvSpPr/>
            <p:nvPr/>
          </p:nvSpPr>
          <p:spPr>
            <a:xfrm>
              <a:off x="6364813" y="3340840"/>
              <a:ext cx="86358" cy="21074"/>
            </a:xfrm>
            <a:custGeom>
              <a:avLst/>
              <a:gdLst/>
              <a:ahLst/>
              <a:cxnLst/>
              <a:rect l="l" t="t" r="r" b="b"/>
              <a:pathLst>
                <a:path w="2598" h="634" extrusionOk="0">
                  <a:moveTo>
                    <a:pt x="317" y="0"/>
                  </a:moveTo>
                  <a:cubicBezTo>
                    <a:pt x="159" y="0"/>
                    <a:pt x="1" y="127"/>
                    <a:pt x="1" y="317"/>
                  </a:cubicBezTo>
                  <a:cubicBezTo>
                    <a:pt x="1" y="507"/>
                    <a:pt x="159" y="633"/>
                    <a:pt x="317" y="633"/>
                  </a:cubicBezTo>
                  <a:lnTo>
                    <a:pt x="2281" y="633"/>
                  </a:lnTo>
                  <a:cubicBezTo>
                    <a:pt x="2439" y="633"/>
                    <a:pt x="2597" y="507"/>
                    <a:pt x="2597" y="317"/>
                  </a:cubicBezTo>
                  <a:cubicBezTo>
                    <a:pt x="2597" y="127"/>
                    <a:pt x="2439" y="0"/>
                    <a:pt x="22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253;p35">
              <a:extLst>
                <a:ext uri="{FF2B5EF4-FFF2-40B4-BE49-F238E27FC236}">
                  <a16:creationId xmlns:a16="http://schemas.microsoft.com/office/drawing/2014/main" id="{1953B29C-6591-588F-27C5-4EDEBD51BAB6}"/>
                </a:ext>
              </a:extLst>
            </p:cNvPr>
            <p:cNvSpPr/>
            <p:nvPr/>
          </p:nvSpPr>
          <p:spPr>
            <a:xfrm>
              <a:off x="6463768" y="3340840"/>
              <a:ext cx="86358" cy="21074"/>
            </a:xfrm>
            <a:custGeom>
              <a:avLst/>
              <a:gdLst/>
              <a:ahLst/>
              <a:cxnLst/>
              <a:rect l="l" t="t" r="r" b="b"/>
              <a:pathLst>
                <a:path w="2598" h="634" extrusionOk="0">
                  <a:moveTo>
                    <a:pt x="349" y="0"/>
                  </a:moveTo>
                  <a:cubicBezTo>
                    <a:pt x="159" y="0"/>
                    <a:pt x="0" y="127"/>
                    <a:pt x="0" y="317"/>
                  </a:cubicBezTo>
                  <a:cubicBezTo>
                    <a:pt x="0" y="507"/>
                    <a:pt x="159" y="633"/>
                    <a:pt x="349" y="633"/>
                  </a:cubicBezTo>
                  <a:lnTo>
                    <a:pt x="2281" y="633"/>
                  </a:lnTo>
                  <a:cubicBezTo>
                    <a:pt x="2439" y="633"/>
                    <a:pt x="2597" y="507"/>
                    <a:pt x="2597" y="317"/>
                  </a:cubicBezTo>
                  <a:cubicBezTo>
                    <a:pt x="2597" y="127"/>
                    <a:pt x="2439" y="0"/>
                    <a:pt x="22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254;p35">
              <a:extLst>
                <a:ext uri="{FF2B5EF4-FFF2-40B4-BE49-F238E27FC236}">
                  <a16:creationId xmlns:a16="http://schemas.microsoft.com/office/drawing/2014/main" id="{46AB4A1E-3BCD-19F7-FAE5-953463A9ADA8}"/>
                </a:ext>
              </a:extLst>
            </p:cNvPr>
            <p:cNvSpPr/>
            <p:nvPr/>
          </p:nvSpPr>
          <p:spPr>
            <a:xfrm>
              <a:off x="6562724" y="3340840"/>
              <a:ext cx="85294" cy="21074"/>
            </a:xfrm>
            <a:custGeom>
              <a:avLst/>
              <a:gdLst/>
              <a:ahLst/>
              <a:cxnLst/>
              <a:rect l="l" t="t" r="r" b="b"/>
              <a:pathLst>
                <a:path w="2566" h="634" extrusionOk="0">
                  <a:moveTo>
                    <a:pt x="317" y="0"/>
                  </a:moveTo>
                  <a:cubicBezTo>
                    <a:pt x="127" y="0"/>
                    <a:pt x="0" y="127"/>
                    <a:pt x="0" y="317"/>
                  </a:cubicBezTo>
                  <a:cubicBezTo>
                    <a:pt x="0" y="507"/>
                    <a:pt x="127" y="633"/>
                    <a:pt x="317" y="633"/>
                  </a:cubicBezTo>
                  <a:lnTo>
                    <a:pt x="2249" y="633"/>
                  </a:lnTo>
                  <a:cubicBezTo>
                    <a:pt x="2439" y="633"/>
                    <a:pt x="2565" y="507"/>
                    <a:pt x="2565" y="317"/>
                  </a:cubicBezTo>
                  <a:cubicBezTo>
                    <a:pt x="2565" y="127"/>
                    <a:pt x="2439" y="0"/>
                    <a:pt x="22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255;p35">
              <a:extLst>
                <a:ext uri="{FF2B5EF4-FFF2-40B4-BE49-F238E27FC236}">
                  <a16:creationId xmlns:a16="http://schemas.microsoft.com/office/drawing/2014/main" id="{CE010E6C-EDDA-93A6-B53F-E28C6A14F4B1}"/>
                </a:ext>
              </a:extLst>
            </p:cNvPr>
            <p:cNvSpPr/>
            <p:nvPr/>
          </p:nvSpPr>
          <p:spPr>
            <a:xfrm>
              <a:off x="6364813" y="3523992"/>
              <a:ext cx="41085" cy="21074"/>
            </a:xfrm>
            <a:custGeom>
              <a:avLst/>
              <a:gdLst/>
              <a:ahLst/>
              <a:cxnLst/>
              <a:rect l="l" t="t" r="r" b="b"/>
              <a:pathLst>
                <a:path w="1236" h="634" extrusionOk="0">
                  <a:moveTo>
                    <a:pt x="317" y="0"/>
                  </a:moveTo>
                  <a:cubicBezTo>
                    <a:pt x="159" y="0"/>
                    <a:pt x="1" y="159"/>
                    <a:pt x="1" y="317"/>
                  </a:cubicBezTo>
                  <a:cubicBezTo>
                    <a:pt x="1" y="507"/>
                    <a:pt x="159" y="634"/>
                    <a:pt x="317" y="634"/>
                  </a:cubicBezTo>
                  <a:lnTo>
                    <a:pt x="919" y="634"/>
                  </a:lnTo>
                  <a:cubicBezTo>
                    <a:pt x="1109" y="634"/>
                    <a:pt x="1236" y="507"/>
                    <a:pt x="1236" y="317"/>
                  </a:cubicBezTo>
                  <a:cubicBezTo>
                    <a:pt x="1236" y="159"/>
                    <a:pt x="1109" y="0"/>
                    <a:pt x="91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256;p35">
              <a:extLst>
                <a:ext uri="{FF2B5EF4-FFF2-40B4-BE49-F238E27FC236}">
                  <a16:creationId xmlns:a16="http://schemas.microsoft.com/office/drawing/2014/main" id="{C46F764F-0C57-E10C-AC34-87E2E5E0F564}"/>
                </a:ext>
              </a:extLst>
            </p:cNvPr>
            <p:cNvSpPr/>
            <p:nvPr/>
          </p:nvSpPr>
          <p:spPr>
            <a:xfrm>
              <a:off x="6419559" y="3523992"/>
              <a:ext cx="167397" cy="21074"/>
            </a:xfrm>
            <a:custGeom>
              <a:avLst/>
              <a:gdLst/>
              <a:ahLst/>
              <a:cxnLst/>
              <a:rect l="l" t="t" r="r" b="b"/>
              <a:pathLst>
                <a:path w="5036" h="634" extrusionOk="0">
                  <a:moveTo>
                    <a:pt x="317" y="0"/>
                  </a:moveTo>
                  <a:cubicBezTo>
                    <a:pt x="127" y="0"/>
                    <a:pt x="0" y="159"/>
                    <a:pt x="0" y="317"/>
                  </a:cubicBezTo>
                  <a:cubicBezTo>
                    <a:pt x="0" y="507"/>
                    <a:pt x="127" y="634"/>
                    <a:pt x="317" y="634"/>
                  </a:cubicBezTo>
                  <a:lnTo>
                    <a:pt x="4687" y="634"/>
                  </a:lnTo>
                  <a:cubicBezTo>
                    <a:pt x="4877" y="634"/>
                    <a:pt x="5036" y="507"/>
                    <a:pt x="5004" y="317"/>
                  </a:cubicBezTo>
                  <a:cubicBezTo>
                    <a:pt x="5004" y="159"/>
                    <a:pt x="4877" y="0"/>
                    <a:pt x="468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257;p35">
              <a:extLst>
                <a:ext uri="{FF2B5EF4-FFF2-40B4-BE49-F238E27FC236}">
                  <a16:creationId xmlns:a16="http://schemas.microsoft.com/office/drawing/2014/main" id="{91B4FEEB-6DDA-563B-89D7-41E84F3CEAC4}"/>
                </a:ext>
              </a:extLst>
            </p:cNvPr>
            <p:cNvSpPr/>
            <p:nvPr/>
          </p:nvSpPr>
          <p:spPr>
            <a:xfrm>
              <a:off x="6599554" y="3523992"/>
              <a:ext cx="48464" cy="21074"/>
            </a:xfrm>
            <a:custGeom>
              <a:avLst/>
              <a:gdLst/>
              <a:ahLst/>
              <a:cxnLst/>
              <a:rect l="l" t="t" r="r" b="b"/>
              <a:pathLst>
                <a:path w="1458" h="634" extrusionOk="0">
                  <a:moveTo>
                    <a:pt x="317" y="0"/>
                  </a:moveTo>
                  <a:cubicBezTo>
                    <a:pt x="127" y="0"/>
                    <a:pt x="1" y="159"/>
                    <a:pt x="1" y="317"/>
                  </a:cubicBezTo>
                  <a:cubicBezTo>
                    <a:pt x="1" y="507"/>
                    <a:pt x="127" y="634"/>
                    <a:pt x="317" y="634"/>
                  </a:cubicBezTo>
                  <a:lnTo>
                    <a:pt x="1141" y="634"/>
                  </a:lnTo>
                  <a:cubicBezTo>
                    <a:pt x="1331" y="634"/>
                    <a:pt x="1457" y="507"/>
                    <a:pt x="1457" y="317"/>
                  </a:cubicBezTo>
                  <a:cubicBezTo>
                    <a:pt x="1457" y="159"/>
                    <a:pt x="1331" y="0"/>
                    <a:pt x="11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258;p35">
              <a:extLst>
                <a:ext uri="{FF2B5EF4-FFF2-40B4-BE49-F238E27FC236}">
                  <a16:creationId xmlns:a16="http://schemas.microsoft.com/office/drawing/2014/main" id="{18849902-C3B4-C8AC-5775-D44447B9EA90}"/>
                </a:ext>
              </a:extLst>
            </p:cNvPr>
            <p:cNvSpPr/>
            <p:nvPr/>
          </p:nvSpPr>
          <p:spPr>
            <a:xfrm>
              <a:off x="6364813" y="3557664"/>
              <a:ext cx="167397" cy="22138"/>
            </a:xfrm>
            <a:custGeom>
              <a:avLst/>
              <a:gdLst/>
              <a:ahLst/>
              <a:cxnLst/>
              <a:rect l="l" t="t" r="r" b="b"/>
              <a:pathLst>
                <a:path w="5036" h="666" extrusionOk="0">
                  <a:moveTo>
                    <a:pt x="317" y="1"/>
                  </a:moveTo>
                  <a:cubicBezTo>
                    <a:pt x="159" y="1"/>
                    <a:pt x="1" y="159"/>
                    <a:pt x="1" y="318"/>
                  </a:cubicBezTo>
                  <a:cubicBezTo>
                    <a:pt x="1" y="508"/>
                    <a:pt x="159" y="666"/>
                    <a:pt x="317" y="666"/>
                  </a:cubicBezTo>
                  <a:lnTo>
                    <a:pt x="4719" y="666"/>
                  </a:lnTo>
                  <a:cubicBezTo>
                    <a:pt x="4878" y="666"/>
                    <a:pt x="5036" y="508"/>
                    <a:pt x="5036" y="318"/>
                  </a:cubicBezTo>
                  <a:cubicBezTo>
                    <a:pt x="5036" y="159"/>
                    <a:pt x="4878" y="1"/>
                    <a:pt x="47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259;p35">
              <a:extLst>
                <a:ext uri="{FF2B5EF4-FFF2-40B4-BE49-F238E27FC236}">
                  <a16:creationId xmlns:a16="http://schemas.microsoft.com/office/drawing/2014/main" id="{A877479D-8E2C-5CE4-78A9-4D9FF6592B22}"/>
                </a:ext>
              </a:extLst>
            </p:cNvPr>
            <p:cNvSpPr/>
            <p:nvPr/>
          </p:nvSpPr>
          <p:spPr>
            <a:xfrm>
              <a:off x="6545871" y="3557664"/>
              <a:ext cx="41085" cy="22138"/>
            </a:xfrm>
            <a:custGeom>
              <a:avLst/>
              <a:gdLst/>
              <a:ahLst/>
              <a:cxnLst/>
              <a:rect l="l" t="t" r="r" b="b"/>
              <a:pathLst>
                <a:path w="1236" h="666" extrusionOk="0">
                  <a:moveTo>
                    <a:pt x="317" y="1"/>
                  </a:moveTo>
                  <a:cubicBezTo>
                    <a:pt x="127" y="1"/>
                    <a:pt x="1" y="159"/>
                    <a:pt x="1" y="318"/>
                  </a:cubicBezTo>
                  <a:cubicBezTo>
                    <a:pt x="1" y="508"/>
                    <a:pt x="127" y="666"/>
                    <a:pt x="317" y="666"/>
                  </a:cubicBezTo>
                  <a:lnTo>
                    <a:pt x="887" y="666"/>
                  </a:lnTo>
                  <a:cubicBezTo>
                    <a:pt x="1077" y="666"/>
                    <a:pt x="1236" y="508"/>
                    <a:pt x="1204" y="318"/>
                  </a:cubicBezTo>
                  <a:cubicBezTo>
                    <a:pt x="1204" y="159"/>
                    <a:pt x="1077" y="1"/>
                    <a:pt x="88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260;p35">
              <a:extLst>
                <a:ext uri="{FF2B5EF4-FFF2-40B4-BE49-F238E27FC236}">
                  <a16:creationId xmlns:a16="http://schemas.microsoft.com/office/drawing/2014/main" id="{775F9704-FFA1-2AE2-DE31-6841EAC762A8}"/>
                </a:ext>
              </a:extLst>
            </p:cNvPr>
            <p:cNvSpPr/>
            <p:nvPr/>
          </p:nvSpPr>
          <p:spPr>
            <a:xfrm>
              <a:off x="6599554" y="3557664"/>
              <a:ext cx="48464" cy="22138"/>
            </a:xfrm>
            <a:custGeom>
              <a:avLst/>
              <a:gdLst/>
              <a:ahLst/>
              <a:cxnLst/>
              <a:rect l="l" t="t" r="r" b="b"/>
              <a:pathLst>
                <a:path w="1458" h="666" extrusionOk="0">
                  <a:moveTo>
                    <a:pt x="317" y="1"/>
                  </a:moveTo>
                  <a:cubicBezTo>
                    <a:pt x="127" y="1"/>
                    <a:pt x="1" y="159"/>
                    <a:pt x="1" y="318"/>
                  </a:cubicBezTo>
                  <a:cubicBezTo>
                    <a:pt x="1" y="508"/>
                    <a:pt x="127" y="666"/>
                    <a:pt x="317" y="666"/>
                  </a:cubicBezTo>
                  <a:lnTo>
                    <a:pt x="1141" y="666"/>
                  </a:lnTo>
                  <a:cubicBezTo>
                    <a:pt x="1331" y="666"/>
                    <a:pt x="1457" y="508"/>
                    <a:pt x="1457" y="318"/>
                  </a:cubicBezTo>
                  <a:cubicBezTo>
                    <a:pt x="1457" y="159"/>
                    <a:pt x="1331" y="1"/>
                    <a:pt x="114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261;p35">
              <a:extLst>
                <a:ext uri="{FF2B5EF4-FFF2-40B4-BE49-F238E27FC236}">
                  <a16:creationId xmlns:a16="http://schemas.microsoft.com/office/drawing/2014/main" id="{74E0B6B0-C6FD-0EE4-EE61-4A1332CC9C81}"/>
                </a:ext>
              </a:extLst>
            </p:cNvPr>
            <p:cNvSpPr/>
            <p:nvPr/>
          </p:nvSpPr>
          <p:spPr>
            <a:xfrm>
              <a:off x="6364813" y="3594527"/>
              <a:ext cx="122157" cy="21074"/>
            </a:xfrm>
            <a:custGeom>
              <a:avLst/>
              <a:gdLst/>
              <a:ahLst/>
              <a:cxnLst/>
              <a:rect l="l" t="t" r="r" b="b"/>
              <a:pathLst>
                <a:path w="3675" h="634" extrusionOk="0">
                  <a:moveTo>
                    <a:pt x="317" y="0"/>
                  </a:moveTo>
                  <a:cubicBezTo>
                    <a:pt x="159" y="0"/>
                    <a:pt x="1" y="127"/>
                    <a:pt x="1" y="317"/>
                  </a:cubicBezTo>
                  <a:cubicBezTo>
                    <a:pt x="1" y="507"/>
                    <a:pt x="159" y="634"/>
                    <a:pt x="317" y="634"/>
                  </a:cubicBezTo>
                  <a:lnTo>
                    <a:pt x="3357" y="634"/>
                  </a:lnTo>
                  <a:cubicBezTo>
                    <a:pt x="3547" y="634"/>
                    <a:pt x="3674" y="475"/>
                    <a:pt x="3674" y="317"/>
                  </a:cubicBezTo>
                  <a:cubicBezTo>
                    <a:pt x="3674" y="127"/>
                    <a:pt x="3547" y="0"/>
                    <a:pt x="335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262;p35">
              <a:extLst>
                <a:ext uri="{FF2B5EF4-FFF2-40B4-BE49-F238E27FC236}">
                  <a16:creationId xmlns:a16="http://schemas.microsoft.com/office/drawing/2014/main" id="{CB6542B5-D795-CB8E-7FBD-B876361B3F95}"/>
                </a:ext>
              </a:extLst>
            </p:cNvPr>
            <p:cNvSpPr/>
            <p:nvPr/>
          </p:nvSpPr>
          <p:spPr>
            <a:xfrm>
              <a:off x="6500598" y="3594527"/>
              <a:ext cx="41085" cy="21074"/>
            </a:xfrm>
            <a:custGeom>
              <a:avLst/>
              <a:gdLst/>
              <a:ahLst/>
              <a:cxnLst/>
              <a:rect l="l" t="t" r="r" b="b"/>
              <a:pathLst>
                <a:path w="1236" h="634" extrusionOk="0">
                  <a:moveTo>
                    <a:pt x="318" y="0"/>
                  </a:moveTo>
                  <a:cubicBezTo>
                    <a:pt x="159" y="0"/>
                    <a:pt x="1" y="127"/>
                    <a:pt x="1" y="317"/>
                  </a:cubicBezTo>
                  <a:cubicBezTo>
                    <a:pt x="1" y="507"/>
                    <a:pt x="159" y="634"/>
                    <a:pt x="318" y="634"/>
                  </a:cubicBezTo>
                  <a:lnTo>
                    <a:pt x="919" y="634"/>
                  </a:lnTo>
                  <a:cubicBezTo>
                    <a:pt x="1109" y="634"/>
                    <a:pt x="1236" y="475"/>
                    <a:pt x="1236" y="317"/>
                  </a:cubicBezTo>
                  <a:cubicBezTo>
                    <a:pt x="1236" y="127"/>
                    <a:pt x="1109" y="0"/>
                    <a:pt x="91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263;p35">
              <a:extLst>
                <a:ext uri="{FF2B5EF4-FFF2-40B4-BE49-F238E27FC236}">
                  <a16:creationId xmlns:a16="http://schemas.microsoft.com/office/drawing/2014/main" id="{C1E89A13-7E61-D384-4EA6-FC3C0C3D6700}"/>
                </a:ext>
              </a:extLst>
            </p:cNvPr>
            <p:cNvSpPr/>
            <p:nvPr/>
          </p:nvSpPr>
          <p:spPr>
            <a:xfrm>
              <a:off x="6554281" y="3594527"/>
              <a:ext cx="93737" cy="21074"/>
            </a:xfrm>
            <a:custGeom>
              <a:avLst/>
              <a:gdLst/>
              <a:ahLst/>
              <a:cxnLst/>
              <a:rect l="l" t="t" r="r" b="b"/>
              <a:pathLst>
                <a:path w="2820" h="634" extrusionOk="0">
                  <a:moveTo>
                    <a:pt x="318" y="0"/>
                  </a:moveTo>
                  <a:cubicBezTo>
                    <a:pt x="159" y="0"/>
                    <a:pt x="1" y="127"/>
                    <a:pt x="1" y="317"/>
                  </a:cubicBezTo>
                  <a:cubicBezTo>
                    <a:pt x="1" y="507"/>
                    <a:pt x="159" y="634"/>
                    <a:pt x="318" y="634"/>
                  </a:cubicBezTo>
                  <a:lnTo>
                    <a:pt x="2503" y="634"/>
                  </a:lnTo>
                  <a:cubicBezTo>
                    <a:pt x="2693" y="634"/>
                    <a:pt x="2819" y="475"/>
                    <a:pt x="2819" y="317"/>
                  </a:cubicBezTo>
                  <a:cubicBezTo>
                    <a:pt x="2819" y="127"/>
                    <a:pt x="2693" y="0"/>
                    <a:pt x="25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264;p35">
              <a:extLst>
                <a:ext uri="{FF2B5EF4-FFF2-40B4-BE49-F238E27FC236}">
                  <a16:creationId xmlns:a16="http://schemas.microsoft.com/office/drawing/2014/main" id="{713ACF3A-41CF-C7B1-562E-E14CF2044FD3}"/>
                </a:ext>
              </a:extLst>
            </p:cNvPr>
            <p:cNvSpPr/>
            <p:nvPr/>
          </p:nvSpPr>
          <p:spPr>
            <a:xfrm>
              <a:off x="6364813" y="3835584"/>
              <a:ext cx="41085" cy="21074"/>
            </a:xfrm>
            <a:custGeom>
              <a:avLst/>
              <a:gdLst/>
              <a:ahLst/>
              <a:cxnLst/>
              <a:rect l="l" t="t" r="r" b="b"/>
              <a:pathLst>
                <a:path w="1236" h="634" extrusionOk="0">
                  <a:moveTo>
                    <a:pt x="317" y="0"/>
                  </a:moveTo>
                  <a:cubicBezTo>
                    <a:pt x="159" y="0"/>
                    <a:pt x="1" y="127"/>
                    <a:pt x="1" y="317"/>
                  </a:cubicBezTo>
                  <a:cubicBezTo>
                    <a:pt x="1" y="507"/>
                    <a:pt x="159" y="634"/>
                    <a:pt x="317" y="634"/>
                  </a:cubicBezTo>
                  <a:lnTo>
                    <a:pt x="919" y="634"/>
                  </a:lnTo>
                  <a:cubicBezTo>
                    <a:pt x="1109" y="634"/>
                    <a:pt x="1236" y="507"/>
                    <a:pt x="1236" y="317"/>
                  </a:cubicBezTo>
                  <a:cubicBezTo>
                    <a:pt x="1236" y="127"/>
                    <a:pt x="1109" y="0"/>
                    <a:pt x="919"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265;p35">
              <a:extLst>
                <a:ext uri="{FF2B5EF4-FFF2-40B4-BE49-F238E27FC236}">
                  <a16:creationId xmlns:a16="http://schemas.microsoft.com/office/drawing/2014/main" id="{40751124-8DEC-E4FC-1F0B-513AFA238AF7}"/>
                </a:ext>
              </a:extLst>
            </p:cNvPr>
            <p:cNvSpPr/>
            <p:nvPr/>
          </p:nvSpPr>
          <p:spPr>
            <a:xfrm>
              <a:off x="6419559" y="3835584"/>
              <a:ext cx="167397" cy="21074"/>
            </a:xfrm>
            <a:custGeom>
              <a:avLst/>
              <a:gdLst/>
              <a:ahLst/>
              <a:cxnLst/>
              <a:rect l="l" t="t" r="r" b="b"/>
              <a:pathLst>
                <a:path w="5036" h="634" extrusionOk="0">
                  <a:moveTo>
                    <a:pt x="317" y="0"/>
                  </a:moveTo>
                  <a:cubicBezTo>
                    <a:pt x="127" y="0"/>
                    <a:pt x="0" y="127"/>
                    <a:pt x="0" y="317"/>
                  </a:cubicBezTo>
                  <a:cubicBezTo>
                    <a:pt x="0" y="507"/>
                    <a:pt x="127" y="634"/>
                    <a:pt x="317" y="634"/>
                  </a:cubicBezTo>
                  <a:lnTo>
                    <a:pt x="4687" y="634"/>
                  </a:lnTo>
                  <a:cubicBezTo>
                    <a:pt x="4877" y="634"/>
                    <a:pt x="5036" y="507"/>
                    <a:pt x="5004" y="317"/>
                  </a:cubicBezTo>
                  <a:cubicBezTo>
                    <a:pt x="5004" y="127"/>
                    <a:pt x="4877" y="0"/>
                    <a:pt x="468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3266;p35">
              <a:extLst>
                <a:ext uri="{FF2B5EF4-FFF2-40B4-BE49-F238E27FC236}">
                  <a16:creationId xmlns:a16="http://schemas.microsoft.com/office/drawing/2014/main" id="{C83AEC9F-2C64-0434-1B5C-037F3DA548BD}"/>
                </a:ext>
              </a:extLst>
            </p:cNvPr>
            <p:cNvSpPr/>
            <p:nvPr/>
          </p:nvSpPr>
          <p:spPr>
            <a:xfrm>
              <a:off x="6599554" y="3835584"/>
              <a:ext cx="48464" cy="21074"/>
            </a:xfrm>
            <a:custGeom>
              <a:avLst/>
              <a:gdLst/>
              <a:ahLst/>
              <a:cxnLst/>
              <a:rect l="l" t="t" r="r" b="b"/>
              <a:pathLst>
                <a:path w="1458" h="634" extrusionOk="0">
                  <a:moveTo>
                    <a:pt x="317" y="0"/>
                  </a:moveTo>
                  <a:cubicBezTo>
                    <a:pt x="127" y="0"/>
                    <a:pt x="1" y="127"/>
                    <a:pt x="1" y="317"/>
                  </a:cubicBezTo>
                  <a:cubicBezTo>
                    <a:pt x="1" y="507"/>
                    <a:pt x="127" y="634"/>
                    <a:pt x="317" y="634"/>
                  </a:cubicBezTo>
                  <a:lnTo>
                    <a:pt x="1141" y="634"/>
                  </a:lnTo>
                  <a:cubicBezTo>
                    <a:pt x="1331" y="634"/>
                    <a:pt x="1457" y="507"/>
                    <a:pt x="1457" y="317"/>
                  </a:cubicBezTo>
                  <a:cubicBezTo>
                    <a:pt x="1457" y="127"/>
                    <a:pt x="1331" y="0"/>
                    <a:pt x="1141"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267;p35">
              <a:extLst>
                <a:ext uri="{FF2B5EF4-FFF2-40B4-BE49-F238E27FC236}">
                  <a16:creationId xmlns:a16="http://schemas.microsoft.com/office/drawing/2014/main" id="{EA8EF083-4549-CAC7-56AB-7C12D0FB48B4}"/>
                </a:ext>
              </a:extLst>
            </p:cNvPr>
            <p:cNvSpPr/>
            <p:nvPr/>
          </p:nvSpPr>
          <p:spPr>
            <a:xfrm>
              <a:off x="6364813" y="3869256"/>
              <a:ext cx="167397" cy="21107"/>
            </a:xfrm>
            <a:custGeom>
              <a:avLst/>
              <a:gdLst/>
              <a:ahLst/>
              <a:cxnLst/>
              <a:rect l="l" t="t" r="r" b="b"/>
              <a:pathLst>
                <a:path w="5036" h="635" extrusionOk="0">
                  <a:moveTo>
                    <a:pt x="317" y="1"/>
                  </a:moveTo>
                  <a:cubicBezTo>
                    <a:pt x="159" y="1"/>
                    <a:pt x="1" y="159"/>
                    <a:pt x="1" y="318"/>
                  </a:cubicBezTo>
                  <a:cubicBezTo>
                    <a:pt x="1" y="508"/>
                    <a:pt x="159" y="634"/>
                    <a:pt x="317" y="634"/>
                  </a:cubicBezTo>
                  <a:lnTo>
                    <a:pt x="4719" y="634"/>
                  </a:lnTo>
                  <a:cubicBezTo>
                    <a:pt x="4878" y="634"/>
                    <a:pt x="5036" y="508"/>
                    <a:pt x="5036" y="318"/>
                  </a:cubicBezTo>
                  <a:cubicBezTo>
                    <a:pt x="5036" y="159"/>
                    <a:pt x="4878" y="1"/>
                    <a:pt x="4719"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268;p35">
              <a:extLst>
                <a:ext uri="{FF2B5EF4-FFF2-40B4-BE49-F238E27FC236}">
                  <a16:creationId xmlns:a16="http://schemas.microsoft.com/office/drawing/2014/main" id="{55881A7D-23FF-011D-0BDE-B0C3ED7CA274}"/>
                </a:ext>
              </a:extLst>
            </p:cNvPr>
            <p:cNvSpPr/>
            <p:nvPr/>
          </p:nvSpPr>
          <p:spPr>
            <a:xfrm>
              <a:off x="6545871" y="3869256"/>
              <a:ext cx="41085" cy="21107"/>
            </a:xfrm>
            <a:custGeom>
              <a:avLst/>
              <a:gdLst/>
              <a:ahLst/>
              <a:cxnLst/>
              <a:rect l="l" t="t" r="r" b="b"/>
              <a:pathLst>
                <a:path w="1236" h="635" extrusionOk="0">
                  <a:moveTo>
                    <a:pt x="317" y="1"/>
                  </a:moveTo>
                  <a:cubicBezTo>
                    <a:pt x="127" y="1"/>
                    <a:pt x="1" y="159"/>
                    <a:pt x="1" y="318"/>
                  </a:cubicBezTo>
                  <a:cubicBezTo>
                    <a:pt x="1" y="508"/>
                    <a:pt x="127" y="634"/>
                    <a:pt x="317" y="634"/>
                  </a:cubicBezTo>
                  <a:lnTo>
                    <a:pt x="887" y="634"/>
                  </a:lnTo>
                  <a:cubicBezTo>
                    <a:pt x="1077" y="634"/>
                    <a:pt x="1236" y="508"/>
                    <a:pt x="1204" y="318"/>
                  </a:cubicBezTo>
                  <a:cubicBezTo>
                    <a:pt x="1204" y="159"/>
                    <a:pt x="1077" y="1"/>
                    <a:pt x="88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269;p35">
              <a:extLst>
                <a:ext uri="{FF2B5EF4-FFF2-40B4-BE49-F238E27FC236}">
                  <a16:creationId xmlns:a16="http://schemas.microsoft.com/office/drawing/2014/main" id="{537D55BC-3BC4-C745-7225-21E550509CA3}"/>
                </a:ext>
              </a:extLst>
            </p:cNvPr>
            <p:cNvSpPr/>
            <p:nvPr/>
          </p:nvSpPr>
          <p:spPr>
            <a:xfrm>
              <a:off x="6599554" y="3869256"/>
              <a:ext cx="48464" cy="21107"/>
            </a:xfrm>
            <a:custGeom>
              <a:avLst/>
              <a:gdLst/>
              <a:ahLst/>
              <a:cxnLst/>
              <a:rect l="l" t="t" r="r" b="b"/>
              <a:pathLst>
                <a:path w="1458" h="635" extrusionOk="0">
                  <a:moveTo>
                    <a:pt x="317" y="1"/>
                  </a:moveTo>
                  <a:cubicBezTo>
                    <a:pt x="127" y="1"/>
                    <a:pt x="1" y="159"/>
                    <a:pt x="1" y="318"/>
                  </a:cubicBezTo>
                  <a:cubicBezTo>
                    <a:pt x="1" y="508"/>
                    <a:pt x="127" y="634"/>
                    <a:pt x="317" y="634"/>
                  </a:cubicBezTo>
                  <a:lnTo>
                    <a:pt x="1141" y="634"/>
                  </a:lnTo>
                  <a:cubicBezTo>
                    <a:pt x="1331" y="634"/>
                    <a:pt x="1457" y="508"/>
                    <a:pt x="1457" y="318"/>
                  </a:cubicBezTo>
                  <a:cubicBezTo>
                    <a:pt x="1457" y="159"/>
                    <a:pt x="1331" y="1"/>
                    <a:pt x="1141"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270;p35">
              <a:extLst>
                <a:ext uri="{FF2B5EF4-FFF2-40B4-BE49-F238E27FC236}">
                  <a16:creationId xmlns:a16="http://schemas.microsoft.com/office/drawing/2014/main" id="{3F6248BD-02FD-2C5E-9D75-5CF388C9D42A}"/>
                </a:ext>
              </a:extLst>
            </p:cNvPr>
            <p:cNvSpPr/>
            <p:nvPr/>
          </p:nvSpPr>
          <p:spPr>
            <a:xfrm>
              <a:off x="6364813" y="3906119"/>
              <a:ext cx="122157" cy="21074"/>
            </a:xfrm>
            <a:custGeom>
              <a:avLst/>
              <a:gdLst/>
              <a:ahLst/>
              <a:cxnLst/>
              <a:rect l="l" t="t" r="r" b="b"/>
              <a:pathLst>
                <a:path w="3675" h="634" extrusionOk="0">
                  <a:moveTo>
                    <a:pt x="317" y="0"/>
                  </a:moveTo>
                  <a:cubicBezTo>
                    <a:pt x="159" y="0"/>
                    <a:pt x="1" y="127"/>
                    <a:pt x="1" y="317"/>
                  </a:cubicBezTo>
                  <a:cubicBezTo>
                    <a:pt x="1" y="475"/>
                    <a:pt x="159" y="634"/>
                    <a:pt x="317" y="634"/>
                  </a:cubicBezTo>
                  <a:lnTo>
                    <a:pt x="3357" y="634"/>
                  </a:lnTo>
                  <a:cubicBezTo>
                    <a:pt x="3547" y="634"/>
                    <a:pt x="3674" y="475"/>
                    <a:pt x="3674" y="317"/>
                  </a:cubicBezTo>
                  <a:cubicBezTo>
                    <a:pt x="3674" y="127"/>
                    <a:pt x="3547" y="0"/>
                    <a:pt x="335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271;p35">
              <a:extLst>
                <a:ext uri="{FF2B5EF4-FFF2-40B4-BE49-F238E27FC236}">
                  <a16:creationId xmlns:a16="http://schemas.microsoft.com/office/drawing/2014/main" id="{930C9DC0-7547-768A-B2DA-D31C68019238}"/>
                </a:ext>
              </a:extLst>
            </p:cNvPr>
            <p:cNvSpPr/>
            <p:nvPr/>
          </p:nvSpPr>
          <p:spPr>
            <a:xfrm>
              <a:off x="6500598" y="3906119"/>
              <a:ext cx="41085" cy="21074"/>
            </a:xfrm>
            <a:custGeom>
              <a:avLst/>
              <a:gdLst/>
              <a:ahLst/>
              <a:cxnLst/>
              <a:rect l="l" t="t" r="r" b="b"/>
              <a:pathLst>
                <a:path w="1236" h="634" extrusionOk="0">
                  <a:moveTo>
                    <a:pt x="318" y="0"/>
                  </a:moveTo>
                  <a:cubicBezTo>
                    <a:pt x="159" y="0"/>
                    <a:pt x="1" y="127"/>
                    <a:pt x="1" y="317"/>
                  </a:cubicBezTo>
                  <a:cubicBezTo>
                    <a:pt x="1" y="475"/>
                    <a:pt x="159" y="634"/>
                    <a:pt x="318" y="634"/>
                  </a:cubicBezTo>
                  <a:lnTo>
                    <a:pt x="919" y="634"/>
                  </a:lnTo>
                  <a:cubicBezTo>
                    <a:pt x="1109" y="634"/>
                    <a:pt x="1236" y="475"/>
                    <a:pt x="1236" y="317"/>
                  </a:cubicBezTo>
                  <a:cubicBezTo>
                    <a:pt x="1236" y="127"/>
                    <a:pt x="1109" y="0"/>
                    <a:pt x="919"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272;p35">
              <a:extLst>
                <a:ext uri="{FF2B5EF4-FFF2-40B4-BE49-F238E27FC236}">
                  <a16:creationId xmlns:a16="http://schemas.microsoft.com/office/drawing/2014/main" id="{949FFA94-C1B8-E3E2-B8D4-997DF7A56FD6}"/>
                </a:ext>
              </a:extLst>
            </p:cNvPr>
            <p:cNvSpPr/>
            <p:nvPr/>
          </p:nvSpPr>
          <p:spPr>
            <a:xfrm>
              <a:off x="6554281" y="3906119"/>
              <a:ext cx="93737" cy="21074"/>
            </a:xfrm>
            <a:custGeom>
              <a:avLst/>
              <a:gdLst/>
              <a:ahLst/>
              <a:cxnLst/>
              <a:rect l="l" t="t" r="r" b="b"/>
              <a:pathLst>
                <a:path w="2820" h="634" extrusionOk="0">
                  <a:moveTo>
                    <a:pt x="318" y="0"/>
                  </a:moveTo>
                  <a:cubicBezTo>
                    <a:pt x="159" y="0"/>
                    <a:pt x="1" y="127"/>
                    <a:pt x="1" y="317"/>
                  </a:cubicBezTo>
                  <a:cubicBezTo>
                    <a:pt x="1" y="475"/>
                    <a:pt x="159" y="634"/>
                    <a:pt x="318" y="634"/>
                  </a:cubicBezTo>
                  <a:lnTo>
                    <a:pt x="2503" y="634"/>
                  </a:lnTo>
                  <a:cubicBezTo>
                    <a:pt x="2693" y="634"/>
                    <a:pt x="2819" y="475"/>
                    <a:pt x="2819" y="317"/>
                  </a:cubicBezTo>
                  <a:cubicBezTo>
                    <a:pt x="2819" y="127"/>
                    <a:pt x="2693" y="0"/>
                    <a:pt x="2503"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3273;p35">
              <a:extLst>
                <a:ext uri="{FF2B5EF4-FFF2-40B4-BE49-F238E27FC236}">
                  <a16:creationId xmlns:a16="http://schemas.microsoft.com/office/drawing/2014/main" id="{DAFECCBA-04E2-8356-9D3D-789049ED4B4E}"/>
                </a:ext>
              </a:extLst>
            </p:cNvPr>
            <p:cNvSpPr/>
            <p:nvPr/>
          </p:nvSpPr>
          <p:spPr>
            <a:xfrm>
              <a:off x="6364813" y="3805069"/>
              <a:ext cx="283205" cy="8443"/>
            </a:xfrm>
            <a:custGeom>
              <a:avLst/>
              <a:gdLst/>
              <a:ahLst/>
              <a:cxnLst/>
              <a:rect l="l" t="t" r="r" b="b"/>
              <a:pathLst>
                <a:path w="8520" h="254" extrusionOk="0">
                  <a:moveTo>
                    <a:pt x="1" y="0"/>
                  </a:moveTo>
                  <a:lnTo>
                    <a:pt x="1" y="253"/>
                  </a:lnTo>
                  <a:lnTo>
                    <a:pt x="8519" y="253"/>
                  </a:lnTo>
                  <a:lnTo>
                    <a:pt x="8519"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3274;p35">
              <a:extLst>
                <a:ext uri="{FF2B5EF4-FFF2-40B4-BE49-F238E27FC236}">
                  <a16:creationId xmlns:a16="http://schemas.microsoft.com/office/drawing/2014/main" id="{7096C5E4-6B20-0759-CC6B-F760082BA56D}"/>
                </a:ext>
              </a:extLst>
            </p:cNvPr>
            <p:cNvSpPr/>
            <p:nvPr/>
          </p:nvSpPr>
          <p:spPr>
            <a:xfrm>
              <a:off x="5800564" y="4286119"/>
              <a:ext cx="955883" cy="80042"/>
            </a:xfrm>
            <a:custGeom>
              <a:avLst/>
              <a:gdLst/>
              <a:ahLst/>
              <a:cxnLst/>
              <a:rect l="l" t="t" r="r" b="b"/>
              <a:pathLst>
                <a:path w="28757" h="2408" extrusionOk="0">
                  <a:moveTo>
                    <a:pt x="1204" y="1"/>
                  </a:moveTo>
                  <a:cubicBezTo>
                    <a:pt x="539" y="1"/>
                    <a:pt x="1" y="539"/>
                    <a:pt x="1" y="1204"/>
                  </a:cubicBezTo>
                  <a:cubicBezTo>
                    <a:pt x="1" y="1869"/>
                    <a:pt x="539" y="2408"/>
                    <a:pt x="1204" y="2408"/>
                  </a:cubicBezTo>
                  <a:lnTo>
                    <a:pt x="27553" y="2408"/>
                  </a:lnTo>
                  <a:cubicBezTo>
                    <a:pt x="28218" y="2408"/>
                    <a:pt x="28756" y="1869"/>
                    <a:pt x="28756" y="1204"/>
                  </a:cubicBezTo>
                  <a:cubicBezTo>
                    <a:pt x="28756" y="539"/>
                    <a:pt x="28218" y="1"/>
                    <a:pt x="27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275;p35">
              <a:extLst>
                <a:ext uri="{FF2B5EF4-FFF2-40B4-BE49-F238E27FC236}">
                  <a16:creationId xmlns:a16="http://schemas.microsoft.com/office/drawing/2014/main" id="{19E6C12E-605A-0EB3-98A7-78E3F88EDCB5}"/>
                </a:ext>
              </a:extLst>
            </p:cNvPr>
            <p:cNvSpPr/>
            <p:nvPr/>
          </p:nvSpPr>
          <p:spPr>
            <a:xfrm>
              <a:off x="5825826" y="3747165"/>
              <a:ext cx="903231" cy="579008"/>
            </a:xfrm>
            <a:custGeom>
              <a:avLst/>
              <a:gdLst/>
              <a:ahLst/>
              <a:cxnLst/>
              <a:rect l="l" t="t" r="r" b="b"/>
              <a:pathLst>
                <a:path w="27173" h="17419" extrusionOk="0">
                  <a:moveTo>
                    <a:pt x="1964" y="0"/>
                  </a:moveTo>
                  <a:cubicBezTo>
                    <a:pt x="888" y="0"/>
                    <a:pt x="1" y="887"/>
                    <a:pt x="1" y="1995"/>
                  </a:cubicBezTo>
                  <a:lnTo>
                    <a:pt x="1" y="15423"/>
                  </a:lnTo>
                  <a:cubicBezTo>
                    <a:pt x="1" y="16500"/>
                    <a:pt x="888" y="17418"/>
                    <a:pt x="1964" y="17418"/>
                  </a:cubicBezTo>
                  <a:lnTo>
                    <a:pt x="25178" y="17418"/>
                  </a:lnTo>
                  <a:cubicBezTo>
                    <a:pt x="26286" y="17418"/>
                    <a:pt x="27173" y="16531"/>
                    <a:pt x="27173" y="15423"/>
                  </a:cubicBezTo>
                  <a:lnTo>
                    <a:pt x="27173" y="1995"/>
                  </a:lnTo>
                  <a:cubicBezTo>
                    <a:pt x="27173" y="887"/>
                    <a:pt x="26286" y="0"/>
                    <a:pt x="2517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276;p35">
              <a:extLst>
                <a:ext uri="{FF2B5EF4-FFF2-40B4-BE49-F238E27FC236}">
                  <a16:creationId xmlns:a16="http://schemas.microsoft.com/office/drawing/2014/main" id="{35439F19-5787-AB2A-6E23-FF5B50E50F81}"/>
                </a:ext>
              </a:extLst>
            </p:cNvPr>
            <p:cNvSpPr/>
            <p:nvPr/>
          </p:nvSpPr>
          <p:spPr>
            <a:xfrm>
              <a:off x="5915308" y="4081892"/>
              <a:ext cx="160051" cy="53749"/>
            </a:xfrm>
            <a:custGeom>
              <a:avLst/>
              <a:gdLst/>
              <a:ahLst/>
              <a:cxnLst/>
              <a:rect l="l" t="t" r="r" b="b"/>
              <a:pathLst>
                <a:path w="4815" h="1617" extrusionOk="0">
                  <a:moveTo>
                    <a:pt x="824" y="1"/>
                  </a:moveTo>
                  <a:cubicBezTo>
                    <a:pt x="381" y="1"/>
                    <a:pt x="1" y="381"/>
                    <a:pt x="1" y="793"/>
                  </a:cubicBezTo>
                  <a:cubicBezTo>
                    <a:pt x="1" y="1236"/>
                    <a:pt x="381" y="1616"/>
                    <a:pt x="824" y="1616"/>
                  </a:cubicBezTo>
                  <a:lnTo>
                    <a:pt x="4023" y="1616"/>
                  </a:lnTo>
                  <a:cubicBezTo>
                    <a:pt x="4466" y="1616"/>
                    <a:pt x="4815" y="1236"/>
                    <a:pt x="4815" y="793"/>
                  </a:cubicBezTo>
                  <a:cubicBezTo>
                    <a:pt x="4815" y="381"/>
                    <a:pt x="4466" y="1"/>
                    <a:pt x="4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277;p35">
              <a:extLst>
                <a:ext uri="{FF2B5EF4-FFF2-40B4-BE49-F238E27FC236}">
                  <a16:creationId xmlns:a16="http://schemas.microsoft.com/office/drawing/2014/main" id="{7C75394A-9275-E287-728A-08E3307DF511}"/>
                </a:ext>
              </a:extLst>
            </p:cNvPr>
            <p:cNvSpPr/>
            <p:nvPr/>
          </p:nvSpPr>
          <p:spPr>
            <a:xfrm>
              <a:off x="6106904" y="4081892"/>
              <a:ext cx="160051" cy="53749"/>
            </a:xfrm>
            <a:custGeom>
              <a:avLst/>
              <a:gdLst/>
              <a:ahLst/>
              <a:cxnLst/>
              <a:rect l="l" t="t" r="r" b="b"/>
              <a:pathLst>
                <a:path w="4815" h="1617" extrusionOk="0">
                  <a:moveTo>
                    <a:pt x="792" y="1"/>
                  </a:moveTo>
                  <a:cubicBezTo>
                    <a:pt x="349" y="1"/>
                    <a:pt x="1" y="381"/>
                    <a:pt x="1" y="793"/>
                  </a:cubicBezTo>
                  <a:cubicBezTo>
                    <a:pt x="1" y="1236"/>
                    <a:pt x="349" y="1616"/>
                    <a:pt x="792" y="1616"/>
                  </a:cubicBezTo>
                  <a:lnTo>
                    <a:pt x="4023" y="1616"/>
                  </a:lnTo>
                  <a:cubicBezTo>
                    <a:pt x="4466" y="1616"/>
                    <a:pt x="4814" y="1236"/>
                    <a:pt x="4814" y="793"/>
                  </a:cubicBezTo>
                  <a:cubicBezTo>
                    <a:pt x="4814" y="381"/>
                    <a:pt x="4466" y="1"/>
                    <a:pt x="4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278;p35">
              <a:extLst>
                <a:ext uri="{FF2B5EF4-FFF2-40B4-BE49-F238E27FC236}">
                  <a16:creationId xmlns:a16="http://schemas.microsoft.com/office/drawing/2014/main" id="{8098C019-B050-D7CA-20A5-436D13977AFA}"/>
                </a:ext>
              </a:extLst>
            </p:cNvPr>
            <p:cNvSpPr/>
            <p:nvPr/>
          </p:nvSpPr>
          <p:spPr>
            <a:xfrm>
              <a:off x="6293247" y="4081892"/>
              <a:ext cx="160017" cy="53749"/>
            </a:xfrm>
            <a:custGeom>
              <a:avLst/>
              <a:gdLst/>
              <a:ahLst/>
              <a:cxnLst/>
              <a:rect l="l" t="t" r="r" b="b"/>
              <a:pathLst>
                <a:path w="4814" h="1617" extrusionOk="0">
                  <a:moveTo>
                    <a:pt x="792" y="1"/>
                  </a:moveTo>
                  <a:cubicBezTo>
                    <a:pt x="348" y="1"/>
                    <a:pt x="0" y="381"/>
                    <a:pt x="0" y="793"/>
                  </a:cubicBezTo>
                  <a:cubicBezTo>
                    <a:pt x="0" y="1236"/>
                    <a:pt x="348" y="1616"/>
                    <a:pt x="792" y="1616"/>
                  </a:cubicBezTo>
                  <a:lnTo>
                    <a:pt x="4022" y="1616"/>
                  </a:lnTo>
                  <a:cubicBezTo>
                    <a:pt x="4465" y="1616"/>
                    <a:pt x="4814" y="1236"/>
                    <a:pt x="4814" y="793"/>
                  </a:cubicBezTo>
                  <a:cubicBezTo>
                    <a:pt x="4814" y="381"/>
                    <a:pt x="4465" y="1"/>
                    <a:pt x="4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279;p35">
              <a:extLst>
                <a:ext uri="{FF2B5EF4-FFF2-40B4-BE49-F238E27FC236}">
                  <a16:creationId xmlns:a16="http://schemas.microsoft.com/office/drawing/2014/main" id="{3F63F0E1-4E5E-7CC1-9F9E-CD249D6EDC5E}"/>
                </a:ext>
              </a:extLst>
            </p:cNvPr>
            <p:cNvSpPr/>
            <p:nvPr/>
          </p:nvSpPr>
          <p:spPr>
            <a:xfrm>
              <a:off x="6479557" y="4081892"/>
              <a:ext cx="160051" cy="53749"/>
            </a:xfrm>
            <a:custGeom>
              <a:avLst/>
              <a:gdLst/>
              <a:ahLst/>
              <a:cxnLst/>
              <a:rect l="l" t="t" r="r" b="b"/>
              <a:pathLst>
                <a:path w="4815" h="1617" extrusionOk="0">
                  <a:moveTo>
                    <a:pt x="792" y="1"/>
                  </a:moveTo>
                  <a:cubicBezTo>
                    <a:pt x="349" y="1"/>
                    <a:pt x="0" y="381"/>
                    <a:pt x="0" y="793"/>
                  </a:cubicBezTo>
                  <a:cubicBezTo>
                    <a:pt x="0" y="1236"/>
                    <a:pt x="349" y="1616"/>
                    <a:pt x="792" y="1616"/>
                  </a:cubicBezTo>
                  <a:lnTo>
                    <a:pt x="4022" y="1616"/>
                  </a:lnTo>
                  <a:cubicBezTo>
                    <a:pt x="4466" y="1616"/>
                    <a:pt x="4814" y="1236"/>
                    <a:pt x="4814" y="793"/>
                  </a:cubicBezTo>
                  <a:cubicBezTo>
                    <a:pt x="4814" y="381"/>
                    <a:pt x="4466" y="1"/>
                    <a:pt x="4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280;p35">
              <a:extLst>
                <a:ext uri="{FF2B5EF4-FFF2-40B4-BE49-F238E27FC236}">
                  <a16:creationId xmlns:a16="http://schemas.microsoft.com/office/drawing/2014/main" id="{6279C863-94B5-A30C-107F-086D3DFE579F}"/>
                </a:ext>
              </a:extLst>
            </p:cNvPr>
            <p:cNvSpPr/>
            <p:nvPr/>
          </p:nvSpPr>
          <p:spPr>
            <a:xfrm>
              <a:off x="5907962" y="4170344"/>
              <a:ext cx="737961" cy="53716"/>
            </a:xfrm>
            <a:custGeom>
              <a:avLst/>
              <a:gdLst/>
              <a:ahLst/>
              <a:cxnLst/>
              <a:rect l="l" t="t" r="r" b="b"/>
              <a:pathLst>
                <a:path w="22201" h="1616" extrusionOk="0">
                  <a:moveTo>
                    <a:pt x="824" y="0"/>
                  </a:moveTo>
                  <a:cubicBezTo>
                    <a:pt x="380" y="0"/>
                    <a:pt x="0" y="380"/>
                    <a:pt x="0" y="824"/>
                  </a:cubicBezTo>
                  <a:cubicBezTo>
                    <a:pt x="0" y="1267"/>
                    <a:pt x="380" y="1615"/>
                    <a:pt x="824" y="1615"/>
                  </a:cubicBezTo>
                  <a:lnTo>
                    <a:pt x="21408" y="1615"/>
                  </a:lnTo>
                  <a:cubicBezTo>
                    <a:pt x="21852" y="1615"/>
                    <a:pt x="22200" y="1267"/>
                    <a:pt x="22200" y="824"/>
                  </a:cubicBezTo>
                  <a:cubicBezTo>
                    <a:pt x="22200" y="380"/>
                    <a:pt x="21852" y="0"/>
                    <a:pt x="2140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281;p35">
              <a:extLst>
                <a:ext uri="{FF2B5EF4-FFF2-40B4-BE49-F238E27FC236}">
                  <a16:creationId xmlns:a16="http://schemas.microsoft.com/office/drawing/2014/main" id="{864ED3A2-2F46-CE29-E162-3D5E526B54A7}"/>
                </a:ext>
              </a:extLst>
            </p:cNvPr>
            <p:cNvSpPr/>
            <p:nvPr/>
          </p:nvSpPr>
          <p:spPr>
            <a:xfrm>
              <a:off x="5889016" y="3820858"/>
              <a:ext cx="146356" cy="145292"/>
            </a:xfrm>
            <a:custGeom>
              <a:avLst/>
              <a:gdLst/>
              <a:ahLst/>
              <a:cxnLst/>
              <a:rect l="l" t="t" r="r" b="b"/>
              <a:pathLst>
                <a:path w="4403" h="4371" extrusionOk="0">
                  <a:moveTo>
                    <a:pt x="2217" y="0"/>
                  </a:moveTo>
                  <a:cubicBezTo>
                    <a:pt x="982" y="0"/>
                    <a:pt x="0" y="982"/>
                    <a:pt x="0" y="2185"/>
                  </a:cubicBezTo>
                  <a:cubicBezTo>
                    <a:pt x="0" y="3389"/>
                    <a:pt x="982" y="4370"/>
                    <a:pt x="2217" y="4370"/>
                  </a:cubicBezTo>
                  <a:cubicBezTo>
                    <a:pt x="3420" y="4370"/>
                    <a:pt x="4402" y="3389"/>
                    <a:pt x="4402" y="2185"/>
                  </a:cubicBezTo>
                  <a:cubicBezTo>
                    <a:pt x="4402" y="982"/>
                    <a:pt x="3420" y="0"/>
                    <a:pt x="2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282;p35">
              <a:extLst>
                <a:ext uri="{FF2B5EF4-FFF2-40B4-BE49-F238E27FC236}">
                  <a16:creationId xmlns:a16="http://schemas.microsoft.com/office/drawing/2014/main" id="{894A2689-60AD-8CA1-F253-233C11BE4D2D}"/>
                </a:ext>
              </a:extLst>
            </p:cNvPr>
            <p:cNvSpPr/>
            <p:nvPr/>
          </p:nvSpPr>
          <p:spPr>
            <a:xfrm>
              <a:off x="5995317" y="3820858"/>
              <a:ext cx="146356" cy="145292"/>
            </a:xfrm>
            <a:custGeom>
              <a:avLst/>
              <a:gdLst/>
              <a:ahLst/>
              <a:cxnLst/>
              <a:rect l="l" t="t" r="r" b="b"/>
              <a:pathLst>
                <a:path w="4403" h="4371" extrusionOk="0">
                  <a:moveTo>
                    <a:pt x="2186" y="0"/>
                  </a:moveTo>
                  <a:cubicBezTo>
                    <a:pt x="982" y="0"/>
                    <a:pt x="1" y="982"/>
                    <a:pt x="1" y="2185"/>
                  </a:cubicBezTo>
                  <a:cubicBezTo>
                    <a:pt x="1" y="3389"/>
                    <a:pt x="982" y="4370"/>
                    <a:pt x="2186" y="4370"/>
                  </a:cubicBezTo>
                  <a:cubicBezTo>
                    <a:pt x="3421" y="4370"/>
                    <a:pt x="4403" y="3389"/>
                    <a:pt x="4403" y="2185"/>
                  </a:cubicBezTo>
                  <a:cubicBezTo>
                    <a:pt x="4403" y="982"/>
                    <a:pt x="3421" y="0"/>
                    <a:pt x="218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283;p35">
              <a:extLst>
                <a:ext uri="{FF2B5EF4-FFF2-40B4-BE49-F238E27FC236}">
                  <a16:creationId xmlns:a16="http://schemas.microsoft.com/office/drawing/2014/main" id="{E7198B44-BCFB-4517-F175-E35A0AC4565E}"/>
                </a:ext>
              </a:extLst>
            </p:cNvPr>
            <p:cNvSpPr/>
            <p:nvPr/>
          </p:nvSpPr>
          <p:spPr>
            <a:xfrm>
              <a:off x="6449043" y="3826110"/>
              <a:ext cx="196881" cy="142134"/>
            </a:xfrm>
            <a:custGeom>
              <a:avLst/>
              <a:gdLst/>
              <a:ahLst/>
              <a:cxnLst/>
              <a:rect l="l" t="t" r="r" b="b"/>
              <a:pathLst>
                <a:path w="5923" h="4276" extrusionOk="0">
                  <a:moveTo>
                    <a:pt x="1045" y="0"/>
                  </a:moveTo>
                  <a:cubicBezTo>
                    <a:pt x="443" y="0"/>
                    <a:pt x="0" y="444"/>
                    <a:pt x="0" y="1045"/>
                  </a:cubicBezTo>
                  <a:lnTo>
                    <a:pt x="0" y="3231"/>
                  </a:lnTo>
                  <a:cubicBezTo>
                    <a:pt x="0" y="3801"/>
                    <a:pt x="443" y="4276"/>
                    <a:pt x="1045" y="4276"/>
                  </a:cubicBezTo>
                  <a:lnTo>
                    <a:pt x="4877" y="4276"/>
                  </a:lnTo>
                  <a:cubicBezTo>
                    <a:pt x="5447" y="4276"/>
                    <a:pt x="5922" y="3801"/>
                    <a:pt x="5922" y="3231"/>
                  </a:cubicBezTo>
                  <a:lnTo>
                    <a:pt x="5922" y="1045"/>
                  </a:lnTo>
                  <a:cubicBezTo>
                    <a:pt x="5922" y="444"/>
                    <a:pt x="5447" y="0"/>
                    <a:pt x="487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3284;p35">
              <a:extLst>
                <a:ext uri="{FF2B5EF4-FFF2-40B4-BE49-F238E27FC236}">
                  <a16:creationId xmlns:a16="http://schemas.microsoft.com/office/drawing/2014/main" id="{63177511-FABF-7E60-97AD-84E55DC2E3D6}"/>
                </a:ext>
              </a:extLst>
            </p:cNvPr>
            <p:cNvSpPr/>
            <p:nvPr/>
          </p:nvSpPr>
          <p:spPr>
            <a:xfrm>
              <a:off x="6449043" y="3825047"/>
              <a:ext cx="196881" cy="143198"/>
            </a:xfrm>
            <a:custGeom>
              <a:avLst/>
              <a:gdLst/>
              <a:ahLst/>
              <a:cxnLst/>
              <a:rect l="l" t="t" r="r" b="b"/>
              <a:pathLst>
                <a:path w="5923" h="4308" extrusionOk="0">
                  <a:moveTo>
                    <a:pt x="1298" y="1299"/>
                  </a:moveTo>
                  <a:lnTo>
                    <a:pt x="1298" y="2091"/>
                  </a:lnTo>
                  <a:lnTo>
                    <a:pt x="982" y="2091"/>
                  </a:lnTo>
                  <a:lnTo>
                    <a:pt x="982" y="1299"/>
                  </a:lnTo>
                  <a:close/>
                  <a:moveTo>
                    <a:pt x="4909" y="1299"/>
                  </a:moveTo>
                  <a:lnTo>
                    <a:pt x="4909" y="2091"/>
                  </a:lnTo>
                  <a:lnTo>
                    <a:pt x="4465" y="2091"/>
                  </a:lnTo>
                  <a:lnTo>
                    <a:pt x="4465" y="1299"/>
                  </a:lnTo>
                  <a:close/>
                  <a:moveTo>
                    <a:pt x="1298" y="2249"/>
                  </a:moveTo>
                  <a:lnTo>
                    <a:pt x="1298" y="3041"/>
                  </a:lnTo>
                  <a:lnTo>
                    <a:pt x="982" y="3041"/>
                  </a:lnTo>
                  <a:lnTo>
                    <a:pt x="982" y="2249"/>
                  </a:lnTo>
                  <a:close/>
                  <a:moveTo>
                    <a:pt x="4909" y="2249"/>
                  </a:moveTo>
                  <a:lnTo>
                    <a:pt x="4909" y="3041"/>
                  </a:lnTo>
                  <a:lnTo>
                    <a:pt x="4465" y="3041"/>
                  </a:lnTo>
                  <a:lnTo>
                    <a:pt x="4465" y="2249"/>
                  </a:lnTo>
                  <a:close/>
                  <a:moveTo>
                    <a:pt x="4275" y="666"/>
                  </a:moveTo>
                  <a:lnTo>
                    <a:pt x="4275" y="3674"/>
                  </a:lnTo>
                  <a:lnTo>
                    <a:pt x="1488" y="3674"/>
                  </a:lnTo>
                  <a:lnTo>
                    <a:pt x="1488" y="666"/>
                  </a:lnTo>
                  <a:close/>
                  <a:moveTo>
                    <a:pt x="1298" y="1"/>
                  </a:moveTo>
                  <a:lnTo>
                    <a:pt x="1298" y="1109"/>
                  </a:lnTo>
                  <a:lnTo>
                    <a:pt x="982" y="1109"/>
                  </a:lnTo>
                  <a:lnTo>
                    <a:pt x="982" y="32"/>
                  </a:lnTo>
                  <a:lnTo>
                    <a:pt x="792" y="32"/>
                  </a:lnTo>
                  <a:lnTo>
                    <a:pt x="792" y="1109"/>
                  </a:lnTo>
                  <a:lnTo>
                    <a:pt x="0" y="1109"/>
                  </a:lnTo>
                  <a:lnTo>
                    <a:pt x="0" y="1299"/>
                  </a:lnTo>
                  <a:lnTo>
                    <a:pt x="792" y="1299"/>
                  </a:lnTo>
                  <a:lnTo>
                    <a:pt x="792" y="2059"/>
                  </a:lnTo>
                  <a:lnTo>
                    <a:pt x="0" y="2059"/>
                  </a:lnTo>
                  <a:lnTo>
                    <a:pt x="0" y="2249"/>
                  </a:lnTo>
                  <a:lnTo>
                    <a:pt x="792" y="2249"/>
                  </a:lnTo>
                  <a:lnTo>
                    <a:pt x="792" y="3041"/>
                  </a:lnTo>
                  <a:lnTo>
                    <a:pt x="0" y="3041"/>
                  </a:lnTo>
                  <a:lnTo>
                    <a:pt x="0" y="3199"/>
                  </a:lnTo>
                  <a:lnTo>
                    <a:pt x="792" y="3199"/>
                  </a:lnTo>
                  <a:lnTo>
                    <a:pt x="792" y="4276"/>
                  </a:lnTo>
                  <a:lnTo>
                    <a:pt x="982" y="4276"/>
                  </a:lnTo>
                  <a:lnTo>
                    <a:pt x="982" y="3199"/>
                  </a:lnTo>
                  <a:lnTo>
                    <a:pt x="1298" y="3199"/>
                  </a:lnTo>
                  <a:lnTo>
                    <a:pt x="1298" y="4308"/>
                  </a:lnTo>
                  <a:lnTo>
                    <a:pt x="1488" y="4308"/>
                  </a:lnTo>
                  <a:lnTo>
                    <a:pt x="1488" y="3864"/>
                  </a:lnTo>
                  <a:lnTo>
                    <a:pt x="4275" y="3864"/>
                  </a:lnTo>
                  <a:lnTo>
                    <a:pt x="4275" y="4308"/>
                  </a:lnTo>
                  <a:lnTo>
                    <a:pt x="4465" y="4308"/>
                  </a:lnTo>
                  <a:lnTo>
                    <a:pt x="4465" y="3199"/>
                  </a:lnTo>
                  <a:lnTo>
                    <a:pt x="4909" y="3199"/>
                  </a:lnTo>
                  <a:lnTo>
                    <a:pt x="4909" y="4276"/>
                  </a:lnTo>
                  <a:lnTo>
                    <a:pt x="5099" y="4276"/>
                  </a:lnTo>
                  <a:lnTo>
                    <a:pt x="5099" y="3199"/>
                  </a:lnTo>
                  <a:lnTo>
                    <a:pt x="5922" y="3199"/>
                  </a:lnTo>
                  <a:lnTo>
                    <a:pt x="5922" y="3041"/>
                  </a:lnTo>
                  <a:lnTo>
                    <a:pt x="5099" y="3041"/>
                  </a:lnTo>
                  <a:lnTo>
                    <a:pt x="5099" y="2249"/>
                  </a:lnTo>
                  <a:lnTo>
                    <a:pt x="5922" y="2249"/>
                  </a:lnTo>
                  <a:lnTo>
                    <a:pt x="5922" y="2091"/>
                  </a:lnTo>
                  <a:lnTo>
                    <a:pt x="5099" y="2091"/>
                  </a:lnTo>
                  <a:lnTo>
                    <a:pt x="5099" y="1299"/>
                  </a:lnTo>
                  <a:lnTo>
                    <a:pt x="5922" y="1299"/>
                  </a:lnTo>
                  <a:lnTo>
                    <a:pt x="5922" y="1109"/>
                  </a:lnTo>
                  <a:lnTo>
                    <a:pt x="5099" y="1109"/>
                  </a:lnTo>
                  <a:lnTo>
                    <a:pt x="5099" y="32"/>
                  </a:lnTo>
                  <a:lnTo>
                    <a:pt x="4909" y="32"/>
                  </a:lnTo>
                  <a:lnTo>
                    <a:pt x="4909" y="1109"/>
                  </a:lnTo>
                  <a:lnTo>
                    <a:pt x="4465" y="1109"/>
                  </a:lnTo>
                  <a:lnTo>
                    <a:pt x="4465" y="1"/>
                  </a:lnTo>
                  <a:lnTo>
                    <a:pt x="4275" y="1"/>
                  </a:lnTo>
                  <a:lnTo>
                    <a:pt x="4275" y="476"/>
                  </a:lnTo>
                  <a:lnTo>
                    <a:pt x="1488" y="476"/>
                  </a:lnTo>
                  <a:lnTo>
                    <a:pt x="1488"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3285;p35">
              <a:extLst>
                <a:ext uri="{FF2B5EF4-FFF2-40B4-BE49-F238E27FC236}">
                  <a16:creationId xmlns:a16="http://schemas.microsoft.com/office/drawing/2014/main" id="{169C9EDF-CC7E-AADF-F26D-BB86A12A347B}"/>
                </a:ext>
              </a:extLst>
            </p:cNvPr>
            <p:cNvSpPr/>
            <p:nvPr/>
          </p:nvSpPr>
          <p:spPr>
            <a:xfrm>
              <a:off x="5838457" y="2528155"/>
              <a:ext cx="269543" cy="385318"/>
            </a:xfrm>
            <a:custGeom>
              <a:avLst/>
              <a:gdLst/>
              <a:ahLst/>
              <a:cxnLst/>
              <a:rect l="l" t="t" r="r" b="b"/>
              <a:pathLst>
                <a:path w="8109" h="11592" extrusionOk="0">
                  <a:moveTo>
                    <a:pt x="7570" y="349"/>
                  </a:moveTo>
                  <a:cubicBezTo>
                    <a:pt x="7665" y="349"/>
                    <a:pt x="7760" y="412"/>
                    <a:pt x="7760" y="539"/>
                  </a:cubicBezTo>
                  <a:lnTo>
                    <a:pt x="7760" y="11211"/>
                  </a:lnTo>
                  <a:lnTo>
                    <a:pt x="349" y="11211"/>
                  </a:lnTo>
                  <a:lnTo>
                    <a:pt x="349" y="539"/>
                  </a:lnTo>
                  <a:cubicBezTo>
                    <a:pt x="349" y="412"/>
                    <a:pt x="444" y="349"/>
                    <a:pt x="571" y="349"/>
                  </a:cubicBezTo>
                  <a:close/>
                  <a:moveTo>
                    <a:pt x="571" y="1"/>
                  </a:moveTo>
                  <a:cubicBezTo>
                    <a:pt x="254" y="1"/>
                    <a:pt x="1" y="222"/>
                    <a:pt x="1" y="539"/>
                  </a:cubicBezTo>
                  <a:lnTo>
                    <a:pt x="1" y="11591"/>
                  </a:lnTo>
                  <a:lnTo>
                    <a:pt x="8108" y="11591"/>
                  </a:lnTo>
                  <a:lnTo>
                    <a:pt x="8108" y="539"/>
                  </a:lnTo>
                  <a:cubicBezTo>
                    <a:pt x="8108" y="222"/>
                    <a:pt x="7855" y="1"/>
                    <a:pt x="7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3286;p35">
              <a:extLst>
                <a:ext uri="{FF2B5EF4-FFF2-40B4-BE49-F238E27FC236}">
                  <a16:creationId xmlns:a16="http://schemas.microsoft.com/office/drawing/2014/main" id="{00EF8108-251E-01F2-DFA0-4F977E1DD12B}"/>
                </a:ext>
              </a:extLst>
            </p:cNvPr>
            <p:cNvSpPr/>
            <p:nvPr/>
          </p:nvSpPr>
          <p:spPr>
            <a:xfrm>
              <a:off x="5863753" y="2560797"/>
              <a:ext cx="216858" cy="66347"/>
            </a:xfrm>
            <a:custGeom>
              <a:avLst/>
              <a:gdLst/>
              <a:ahLst/>
              <a:cxnLst/>
              <a:rect l="l" t="t" r="r" b="b"/>
              <a:pathLst>
                <a:path w="6524" h="1996" extrusionOk="0">
                  <a:moveTo>
                    <a:pt x="6176" y="380"/>
                  </a:moveTo>
                  <a:lnTo>
                    <a:pt x="6176" y="1647"/>
                  </a:lnTo>
                  <a:lnTo>
                    <a:pt x="348" y="1647"/>
                  </a:lnTo>
                  <a:lnTo>
                    <a:pt x="348" y="380"/>
                  </a:lnTo>
                  <a:close/>
                  <a:moveTo>
                    <a:pt x="0" y="0"/>
                  </a:moveTo>
                  <a:lnTo>
                    <a:pt x="0" y="1996"/>
                  </a:lnTo>
                  <a:lnTo>
                    <a:pt x="6524" y="1996"/>
                  </a:lnTo>
                  <a:lnTo>
                    <a:pt x="652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287;p35">
              <a:extLst>
                <a:ext uri="{FF2B5EF4-FFF2-40B4-BE49-F238E27FC236}">
                  <a16:creationId xmlns:a16="http://schemas.microsoft.com/office/drawing/2014/main" id="{9CACAC39-37D6-ED21-5E3F-11C686C6031B}"/>
                </a:ext>
              </a:extLst>
            </p:cNvPr>
            <p:cNvSpPr/>
            <p:nvPr/>
          </p:nvSpPr>
          <p:spPr>
            <a:xfrm>
              <a:off x="5863753" y="2679729"/>
              <a:ext cx="58968" cy="59001"/>
            </a:xfrm>
            <a:custGeom>
              <a:avLst/>
              <a:gdLst/>
              <a:ahLst/>
              <a:cxnLst/>
              <a:rect l="l" t="t" r="r" b="b"/>
              <a:pathLst>
                <a:path w="1774" h="1775" extrusionOk="0">
                  <a:moveTo>
                    <a:pt x="1425" y="381"/>
                  </a:moveTo>
                  <a:lnTo>
                    <a:pt x="1425" y="1426"/>
                  </a:lnTo>
                  <a:lnTo>
                    <a:pt x="348" y="1426"/>
                  </a:lnTo>
                  <a:lnTo>
                    <a:pt x="348" y="381"/>
                  </a:lnTo>
                  <a:close/>
                  <a:moveTo>
                    <a:pt x="0" y="1"/>
                  </a:moveTo>
                  <a:lnTo>
                    <a:pt x="0" y="1774"/>
                  </a:lnTo>
                  <a:lnTo>
                    <a:pt x="1774" y="1774"/>
                  </a:lnTo>
                  <a:lnTo>
                    <a:pt x="177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288;p35">
              <a:extLst>
                <a:ext uri="{FF2B5EF4-FFF2-40B4-BE49-F238E27FC236}">
                  <a16:creationId xmlns:a16="http://schemas.microsoft.com/office/drawing/2014/main" id="{807F75EA-7721-6ACE-C4F1-FCEFEA5D03D5}"/>
                </a:ext>
              </a:extLst>
            </p:cNvPr>
            <p:cNvSpPr/>
            <p:nvPr/>
          </p:nvSpPr>
          <p:spPr>
            <a:xfrm>
              <a:off x="5942698" y="2679729"/>
              <a:ext cx="58968" cy="59001"/>
            </a:xfrm>
            <a:custGeom>
              <a:avLst/>
              <a:gdLst/>
              <a:ahLst/>
              <a:cxnLst/>
              <a:rect l="l" t="t" r="r" b="b"/>
              <a:pathLst>
                <a:path w="1774" h="1775" extrusionOk="0">
                  <a:moveTo>
                    <a:pt x="1394" y="381"/>
                  </a:moveTo>
                  <a:lnTo>
                    <a:pt x="1394" y="1426"/>
                  </a:lnTo>
                  <a:lnTo>
                    <a:pt x="349" y="1426"/>
                  </a:lnTo>
                  <a:lnTo>
                    <a:pt x="349" y="381"/>
                  </a:lnTo>
                  <a:close/>
                  <a:moveTo>
                    <a:pt x="0" y="1"/>
                  </a:moveTo>
                  <a:lnTo>
                    <a:pt x="0" y="1774"/>
                  </a:lnTo>
                  <a:lnTo>
                    <a:pt x="1774" y="1774"/>
                  </a:lnTo>
                  <a:lnTo>
                    <a:pt x="177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3289;p35">
              <a:extLst>
                <a:ext uri="{FF2B5EF4-FFF2-40B4-BE49-F238E27FC236}">
                  <a16:creationId xmlns:a16="http://schemas.microsoft.com/office/drawing/2014/main" id="{6BD1792F-7C41-4AC0-427A-8544E9833B9C}"/>
                </a:ext>
              </a:extLst>
            </p:cNvPr>
            <p:cNvSpPr/>
            <p:nvPr/>
          </p:nvSpPr>
          <p:spPr>
            <a:xfrm>
              <a:off x="6021643" y="2679729"/>
              <a:ext cx="57937" cy="59001"/>
            </a:xfrm>
            <a:custGeom>
              <a:avLst/>
              <a:gdLst/>
              <a:ahLst/>
              <a:cxnLst/>
              <a:rect l="l" t="t" r="r" b="b"/>
              <a:pathLst>
                <a:path w="1743" h="1775" extrusionOk="0">
                  <a:moveTo>
                    <a:pt x="1394" y="381"/>
                  </a:moveTo>
                  <a:lnTo>
                    <a:pt x="1394" y="1426"/>
                  </a:lnTo>
                  <a:lnTo>
                    <a:pt x="349" y="1426"/>
                  </a:lnTo>
                  <a:lnTo>
                    <a:pt x="349" y="381"/>
                  </a:lnTo>
                  <a:close/>
                  <a:moveTo>
                    <a:pt x="0" y="1"/>
                  </a:moveTo>
                  <a:lnTo>
                    <a:pt x="0" y="1774"/>
                  </a:lnTo>
                  <a:lnTo>
                    <a:pt x="1742" y="1774"/>
                  </a:lnTo>
                  <a:lnTo>
                    <a:pt x="174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290;p35">
              <a:extLst>
                <a:ext uri="{FF2B5EF4-FFF2-40B4-BE49-F238E27FC236}">
                  <a16:creationId xmlns:a16="http://schemas.microsoft.com/office/drawing/2014/main" id="{64FF8681-4295-BBAA-CB4D-EB8F340C6F44}"/>
                </a:ext>
              </a:extLst>
            </p:cNvPr>
            <p:cNvSpPr/>
            <p:nvPr/>
          </p:nvSpPr>
          <p:spPr>
            <a:xfrm>
              <a:off x="5863753" y="2754486"/>
              <a:ext cx="58968" cy="58968"/>
            </a:xfrm>
            <a:custGeom>
              <a:avLst/>
              <a:gdLst/>
              <a:ahLst/>
              <a:cxnLst/>
              <a:rect l="l" t="t" r="r" b="b"/>
              <a:pathLst>
                <a:path w="1774" h="1774" extrusionOk="0">
                  <a:moveTo>
                    <a:pt x="1425" y="349"/>
                  </a:moveTo>
                  <a:lnTo>
                    <a:pt x="1425" y="1394"/>
                  </a:lnTo>
                  <a:lnTo>
                    <a:pt x="348" y="1394"/>
                  </a:lnTo>
                  <a:lnTo>
                    <a:pt x="348" y="349"/>
                  </a:lnTo>
                  <a:close/>
                  <a:moveTo>
                    <a:pt x="0" y="0"/>
                  </a:moveTo>
                  <a:lnTo>
                    <a:pt x="0" y="1774"/>
                  </a:lnTo>
                  <a:lnTo>
                    <a:pt x="1774" y="1774"/>
                  </a:lnTo>
                  <a:lnTo>
                    <a:pt x="177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291;p35">
              <a:extLst>
                <a:ext uri="{FF2B5EF4-FFF2-40B4-BE49-F238E27FC236}">
                  <a16:creationId xmlns:a16="http://schemas.microsoft.com/office/drawing/2014/main" id="{9579DD73-65A7-BE1E-11EC-C4D8EE4CAB81}"/>
                </a:ext>
              </a:extLst>
            </p:cNvPr>
            <p:cNvSpPr/>
            <p:nvPr/>
          </p:nvSpPr>
          <p:spPr>
            <a:xfrm>
              <a:off x="5942698" y="2754486"/>
              <a:ext cx="58968" cy="58968"/>
            </a:xfrm>
            <a:custGeom>
              <a:avLst/>
              <a:gdLst/>
              <a:ahLst/>
              <a:cxnLst/>
              <a:rect l="l" t="t" r="r" b="b"/>
              <a:pathLst>
                <a:path w="1774" h="1774" extrusionOk="0">
                  <a:moveTo>
                    <a:pt x="1394" y="349"/>
                  </a:moveTo>
                  <a:lnTo>
                    <a:pt x="1394" y="1394"/>
                  </a:lnTo>
                  <a:lnTo>
                    <a:pt x="349" y="1394"/>
                  </a:lnTo>
                  <a:lnTo>
                    <a:pt x="349" y="349"/>
                  </a:lnTo>
                  <a:close/>
                  <a:moveTo>
                    <a:pt x="0" y="0"/>
                  </a:moveTo>
                  <a:lnTo>
                    <a:pt x="0" y="1774"/>
                  </a:lnTo>
                  <a:lnTo>
                    <a:pt x="1774" y="1774"/>
                  </a:lnTo>
                  <a:lnTo>
                    <a:pt x="177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292;p35">
              <a:extLst>
                <a:ext uri="{FF2B5EF4-FFF2-40B4-BE49-F238E27FC236}">
                  <a16:creationId xmlns:a16="http://schemas.microsoft.com/office/drawing/2014/main" id="{9CD4EB12-1246-C051-9D62-5B74AFD2D80B}"/>
                </a:ext>
              </a:extLst>
            </p:cNvPr>
            <p:cNvSpPr/>
            <p:nvPr/>
          </p:nvSpPr>
          <p:spPr>
            <a:xfrm>
              <a:off x="6021643" y="2754486"/>
              <a:ext cx="57937" cy="58968"/>
            </a:xfrm>
            <a:custGeom>
              <a:avLst/>
              <a:gdLst/>
              <a:ahLst/>
              <a:cxnLst/>
              <a:rect l="l" t="t" r="r" b="b"/>
              <a:pathLst>
                <a:path w="1743" h="1774" extrusionOk="0">
                  <a:moveTo>
                    <a:pt x="1394" y="349"/>
                  </a:moveTo>
                  <a:lnTo>
                    <a:pt x="1394" y="1394"/>
                  </a:lnTo>
                  <a:lnTo>
                    <a:pt x="349" y="1394"/>
                  </a:lnTo>
                  <a:lnTo>
                    <a:pt x="349" y="349"/>
                  </a:lnTo>
                  <a:close/>
                  <a:moveTo>
                    <a:pt x="0" y="0"/>
                  </a:moveTo>
                  <a:lnTo>
                    <a:pt x="0" y="1774"/>
                  </a:lnTo>
                  <a:lnTo>
                    <a:pt x="1742" y="1774"/>
                  </a:lnTo>
                  <a:lnTo>
                    <a:pt x="1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293;p35">
              <a:extLst>
                <a:ext uri="{FF2B5EF4-FFF2-40B4-BE49-F238E27FC236}">
                  <a16:creationId xmlns:a16="http://schemas.microsoft.com/office/drawing/2014/main" id="{55F5367D-6F0C-B8D6-238C-0ABFD885D90F}"/>
                </a:ext>
              </a:extLst>
            </p:cNvPr>
            <p:cNvSpPr/>
            <p:nvPr/>
          </p:nvSpPr>
          <p:spPr>
            <a:xfrm>
              <a:off x="5863753" y="2828179"/>
              <a:ext cx="58968" cy="58968"/>
            </a:xfrm>
            <a:custGeom>
              <a:avLst/>
              <a:gdLst/>
              <a:ahLst/>
              <a:cxnLst/>
              <a:rect l="l" t="t" r="r" b="b"/>
              <a:pathLst>
                <a:path w="1774" h="1774" extrusionOk="0">
                  <a:moveTo>
                    <a:pt x="1425" y="349"/>
                  </a:moveTo>
                  <a:lnTo>
                    <a:pt x="1425" y="1394"/>
                  </a:lnTo>
                  <a:lnTo>
                    <a:pt x="348" y="1394"/>
                  </a:lnTo>
                  <a:lnTo>
                    <a:pt x="348" y="349"/>
                  </a:lnTo>
                  <a:close/>
                  <a:moveTo>
                    <a:pt x="0" y="0"/>
                  </a:moveTo>
                  <a:lnTo>
                    <a:pt x="0" y="1774"/>
                  </a:lnTo>
                  <a:lnTo>
                    <a:pt x="1774" y="1774"/>
                  </a:lnTo>
                  <a:lnTo>
                    <a:pt x="177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294;p35">
              <a:extLst>
                <a:ext uri="{FF2B5EF4-FFF2-40B4-BE49-F238E27FC236}">
                  <a16:creationId xmlns:a16="http://schemas.microsoft.com/office/drawing/2014/main" id="{1D09E214-E2CE-F49C-2AF0-513D08BC6FF8}"/>
                </a:ext>
              </a:extLst>
            </p:cNvPr>
            <p:cNvSpPr/>
            <p:nvPr/>
          </p:nvSpPr>
          <p:spPr>
            <a:xfrm>
              <a:off x="5942698" y="2828179"/>
              <a:ext cx="58968" cy="58968"/>
            </a:xfrm>
            <a:custGeom>
              <a:avLst/>
              <a:gdLst/>
              <a:ahLst/>
              <a:cxnLst/>
              <a:rect l="l" t="t" r="r" b="b"/>
              <a:pathLst>
                <a:path w="1774" h="1774" extrusionOk="0">
                  <a:moveTo>
                    <a:pt x="1394" y="349"/>
                  </a:moveTo>
                  <a:lnTo>
                    <a:pt x="1394" y="1394"/>
                  </a:lnTo>
                  <a:lnTo>
                    <a:pt x="349" y="1394"/>
                  </a:lnTo>
                  <a:lnTo>
                    <a:pt x="349" y="349"/>
                  </a:lnTo>
                  <a:close/>
                  <a:moveTo>
                    <a:pt x="0" y="0"/>
                  </a:moveTo>
                  <a:lnTo>
                    <a:pt x="0" y="1774"/>
                  </a:lnTo>
                  <a:lnTo>
                    <a:pt x="1774" y="1774"/>
                  </a:lnTo>
                  <a:lnTo>
                    <a:pt x="177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295;p35">
              <a:extLst>
                <a:ext uri="{FF2B5EF4-FFF2-40B4-BE49-F238E27FC236}">
                  <a16:creationId xmlns:a16="http://schemas.microsoft.com/office/drawing/2014/main" id="{03DB19CA-917A-DB79-FD3B-7821CD265289}"/>
                </a:ext>
              </a:extLst>
            </p:cNvPr>
            <p:cNvSpPr/>
            <p:nvPr/>
          </p:nvSpPr>
          <p:spPr>
            <a:xfrm>
              <a:off x="6021643" y="2828179"/>
              <a:ext cx="57937" cy="58968"/>
            </a:xfrm>
            <a:custGeom>
              <a:avLst/>
              <a:gdLst/>
              <a:ahLst/>
              <a:cxnLst/>
              <a:rect l="l" t="t" r="r" b="b"/>
              <a:pathLst>
                <a:path w="1743" h="1774" extrusionOk="0">
                  <a:moveTo>
                    <a:pt x="1394" y="349"/>
                  </a:moveTo>
                  <a:lnTo>
                    <a:pt x="1394" y="1394"/>
                  </a:lnTo>
                  <a:lnTo>
                    <a:pt x="349" y="1394"/>
                  </a:lnTo>
                  <a:lnTo>
                    <a:pt x="349" y="349"/>
                  </a:lnTo>
                  <a:close/>
                  <a:moveTo>
                    <a:pt x="0" y="0"/>
                  </a:moveTo>
                  <a:lnTo>
                    <a:pt x="0" y="1774"/>
                  </a:lnTo>
                  <a:lnTo>
                    <a:pt x="1742" y="1774"/>
                  </a:lnTo>
                  <a:lnTo>
                    <a:pt x="1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296;p35">
              <a:extLst>
                <a:ext uri="{FF2B5EF4-FFF2-40B4-BE49-F238E27FC236}">
                  <a16:creationId xmlns:a16="http://schemas.microsoft.com/office/drawing/2014/main" id="{468E3323-169E-9002-40C1-1E4578A65A33}"/>
                </a:ext>
              </a:extLst>
            </p:cNvPr>
            <p:cNvSpPr/>
            <p:nvPr/>
          </p:nvSpPr>
          <p:spPr>
            <a:xfrm>
              <a:off x="5863753" y="2647121"/>
              <a:ext cx="145292" cy="11601"/>
            </a:xfrm>
            <a:custGeom>
              <a:avLst/>
              <a:gdLst/>
              <a:ahLst/>
              <a:cxnLst/>
              <a:rect l="l" t="t" r="r" b="b"/>
              <a:pathLst>
                <a:path w="4371" h="349" extrusionOk="0">
                  <a:moveTo>
                    <a:pt x="0" y="0"/>
                  </a:moveTo>
                  <a:lnTo>
                    <a:pt x="0" y="349"/>
                  </a:lnTo>
                  <a:lnTo>
                    <a:pt x="4370" y="349"/>
                  </a:lnTo>
                  <a:lnTo>
                    <a:pt x="437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3297;p35">
              <a:extLst>
                <a:ext uri="{FF2B5EF4-FFF2-40B4-BE49-F238E27FC236}">
                  <a16:creationId xmlns:a16="http://schemas.microsoft.com/office/drawing/2014/main" id="{8D3E80BB-B0E9-558D-386A-51229C2FD97A}"/>
                </a:ext>
              </a:extLst>
            </p:cNvPr>
            <p:cNvSpPr/>
            <p:nvPr/>
          </p:nvSpPr>
          <p:spPr>
            <a:xfrm>
              <a:off x="6022707" y="2639742"/>
              <a:ext cx="23168" cy="23202"/>
            </a:xfrm>
            <a:custGeom>
              <a:avLst/>
              <a:gdLst/>
              <a:ahLst/>
              <a:cxnLst/>
              <a:rect l="l" t="t" r="r" b="b"/>
              <a:pathLst>
                <a:path w="697" h="698" extrusionOk="0">
                  <a:moveTo>
                    <a:pt x="348" y="1"/>
                  </a:moveTo>
                  <a:cubicBezTo>
                    <a:pt x="158" y="1"/>
                    <a:pt x="0" y="159"/>
                    <a:pt x="0" y="349"/>
                  </a:cubicBezTo>
                  <a:cubicBezTo>
                    <a:pt x="0" y="539"/>
                    <a:pt x="158" y="697"/>
                    <a:pt x="348" y="697"/>
                  </a:cubicBezTo>
                  <a:cubicBezTo>
                    <a:pt x="538" y="697"/>
                    <a:pt x="697" y="539"/>
                    <a:pt x="697" y="349"/>
                  </a:cubicBezTo>
                  <a:cubicBezTo>
                    <a:pt x="697" y="159"/>
                    <a:pt x="538" y="1"/>
                    <a:pt x="34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3298;p35">
              <a:extLst>
                <a:ext uri="{FF2B5EF4-FFF2-40B4-BE49-F238E27FC236}">
                  <a16:creationId xmlns:a16="http://schemas.microsoft.com/office/drawing/2014/main" id="{1EAAC300-9AAD-7214-D3BE-BBF403E063C3}"/>
                </a:ext>
              </a:extLst>
            </p:cNvPr>
            <p:cNvSpPr/>
            <p:nvPr/>
          </p:nvSpPr>
          <p:spPr>
            <a:xfrm>
              <a:off x="6057443" y="2639742"/>
              <a:ext cx="23168" cy="23202"/>
            </a:xfrm>
            <a:custGeom>
              <a:avLst/>
              <a:gdLst/>
              <a:ahLst/>
              <a:cxnLst/>
              <a:rect l="l" t="t" r="r" b="b"/>
              <a:pathLst>
                <a:path w="697" h="698" extrusionOk="0">
                  <a:moveTo>
                    <a:pt x="349" y="1"/>
                  </a:moveTo>
                  <a:cubicBezTo>
                    <a:pt x="158" y="1"/>
                    <a:pt x="0" y="159"/>
                    <a:pt x="0" y="349"/>
                  </a:cubicBezTo>
                  <a:cubicBezTo>
                    <a:pt x="0" y="539"/>
                    <a:pt x="158" y="697"/>
                    <a:pt x="349" y="697"/>
                  </a:cubicBezTo>
                  <a:cubicBezTo>
                    <a:pt x="539" y="697"/>
                    <a:pt x="697" y="539"/>
                    <a:pt x="697" y="349"/>
                  </a:cubicBezTo>
                  <a:cubicBezTo>
                    <a:pt x="697" y="159"/>
                    <a:pt x="539" y="1"/>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3299;p35">
              <a:extLst>
                <a:ext uri="{FF2B5EF4-FFF2-40B4-BE49-F238E27FC236}">
                  <a16:creationId xmlns:a16="http://schemas.microsoft.com/office/drawing/2014/main" id="{5CBF9747-8D01-7E5C-6F00-5D01FC0DD33E}"/>
                </a:ext>
              </a:extLst>
            </p:cNvPr>
            <p:cNvSpPr/>
            <p:nvPr/>
          </p:nvSpPr>
          <p:spPr>
            <a:xfrm>
              <a:off x="5738472" y="3003952"/>
              <a:ext cx="360056" cy="222176"/>
            </a:xfrm>
            <a:custGeom>
              <a:avLst/>
              <a:gdLst/>
              <a:ahLst/>
              <a:cxnLst/>
              <a:rect l="l" t="t" r="r" b="b"/>
              <a:pathLst>
                <a:path w="10832" h="6684" extrusionOk="0">
                  <a:moveTo>
                    <a:pt x="1647" y="286"/>
                  </a:moveTo>
                  <a:cubicBezTo>
                    <a:pt x="1584" y="983"/>
                    <a:pt x="982" y="1553"/>
                    <a:pt x="254" y="1553"/>
                  </a:cubicBezTo>
                  <a:lnTo>
                    <a:pt x="254" y="286"/>
                  </a:lnTo>
                  <a:close/>
                  <a:moveTo>
                    <a:pt x="10546" y="286"/>
                  </a:moveTo>
                  <a:lnTo>
                    <a:pt x="10546" y="1553"/>
                  </a:lnTo>
                  <a:cubicBezTo>
                    <a:pt x="9818" y="1553"/>
                    <a:pt x="9216" y="983"/>
                    <a:pt x="9184" y="286"/>
                  </a:cubicBezTo>
                  <a:close/>
                  <a:moveTo>
                    <a:pt x="5226" y="2440"/>
                  </a:moveTo>
                  <a:cubicBezTo>
                    <a:pt x="5036" y="2471"/>
                    <a:pt x="4941" y="2566"/>
                    <a:pt x="4941" y="2725"/>
                  </a:cubicBezTo>
                  <a:cubicBezTo>
                    <a:pt x="4941" y="2820"/>
                    <a:pt x="5036" y="2883"/>
                    <a:pt x="5226" y="2946"/>
                  </a:cubicBezTo>
                  <a:lnTo>
                    <a:pt x="5226" y="2440"/>
                  </a:lnTo>
                  <a:close/>
                  <a:moveTo>
                    <a:pt x="5606" y="3706"/>
                  </a:moveTo>
                  <a:lnTo>
                    <a:pt x="5606" y="4245"/>
                  </a:lnTo>
                  <a:cubicBezTo>
                    <a:pt x="5828" y="4213"/>
                    <a:pt x="5923" y="4086"/>
                    <a:pt x="5923" y="3960"/>
                  </a:cubicBezTo>
                  <a:cubicBezTo>
                    <a:pt x="5923" y="3833"/>
                    <a:pt x="5796" y="3770"/>
                    <a:pt x="5606" y="3706"/>
                  </a:cubicBezTo>
                  <a:close/>
                  <a:moveTo>
                    <a:pt x="5416" y="1521"/>
                  </a:moveTo>
                  <a:cubicBezTo>
                    <a:pt x="5543" y="1521"/>
                    <a:pt x="5606" y="1616"/>
                    <a:pt x="5606" y="1711"/>
                  </a:cubicBezTo>
                  <a:lnTo>
                    <a:pt x="5606" y="1933"/>
                  </a:lnTo>
                  <a:cubicBezTo>
                    <a:pt x="5859" y="1964"/>
                    <a:pt x="6208" y="2059"/>
                    <a:pt x="6334" y="2249"/>
                  </a:cubicBezTo>
                  <a:cubicBezTo>
                    <a:pt x="6366" y="2281"/>
                    <a:pt x="6366" y="2313"/>
                    <a:pt x="6366" y="2376"/>
                  </a:cubicBezTo>
                  <a:cubicBezTo>
                    <a:pt x="6366" y="2535"/>
                    <a:pt x="6239" y="2630"/>
                    <a:pt x="6081" y="2630"/>
                  </a:cubicBezTo>
                  <a:lnTo>
                    <a:pt x="6018" y="2630"/>
                  </a:lnTo>
                  <a:cubicBezTo>
                    <a:pt x="5891" y="2598"/>
                    <a:pt x="5733" y="2503"/>
                    <a:pt x="5606" y="2471"/>
                  </a:cubicBezTo>
                  <a:lnTo>
                    <a:pt x="5606" y="3041"/>
                  </a:lnTo>
                  <a:cubicBezTo>
                    <a:pt x="6049" y="3168"/>
                    <a:pt x="6524" y="3326"/>
                    <a:pt x="6524" y="3896"/>
                  </a:cubicBezTo>
                  <a:cubicBezTo>
                    <a:pt x="6524" y="4371"/>
                    <a:pt x="6208" y="4720"/>
                    <a:pt x="5606" y="4783"/>
                  </a:cubicBezTo>
                  <a:lnTo>
                    <a:pt x="5606" y="5005"/>
                  </a:lnTo>
                  <a:cubicBezTo>
                    <a:pt x="5606" y="5100"/>
                    <a:pt x="5543" y="5195"/>
                    <a:pt x="5416" y="5195"/>
                  </a:cubicBezTo>
                  <a:cubicBezTo>
                    <a:pt x="5321" y="5195"/>
                    <a:pt x="5226" y="5100"/>
                    <a:pt x="5226" y="5005"/>
                  </a:cubicBezTo>
                  <a:lnTo>
                    <a:pt x="5226" y="4783"/>
                  </a:lnTo>
                  <a:cubicBezTo>
                    <a:pt x="4877" y="4751"/>
                    <a:pt x="4466" y="4625"/>
                    <a:pt x="4339" y="4435"/>
                  </a:cubicBezTo>
                  <a:cubicBezTo>
                    <a:pt x="4339" y="4371"/>
                    <a:pt x="4307" y="4340"/>
                    <a:pt x="4307" y="4276"/>
                  </a:cubicBezTo>
                  <a:cubicBezTo>
                    <a:pt x="4307" y="4118"/>
                    <a:pt x="4434" y="4023"/>
                    <a:pt x="4592" y="4023"/>
                  </a:cubicBezTo>
                  <a:cubicBezTo>
                    <a:pt x="4624" y="4023"/>
                    <a:pt x="4687" y="4023"/>
                    <a:pt x="4751" y="4055"/>
                  </a:cubicBezTo>
                  <a:cubicBezTo>
                    <a:pt x="4877" y="4150"/>
                    <a:pt x="5036" y="4213"/>
                    <a:pt x="5226" y="4245"/>
                  </a:cubicBezTo>
                  <a:lnTo>
                    <a:pt x="5226" y="3580"/>
                  </a:lnTo>
                  <a:cubicBezTo>
                    <a:pt x="4782" y="3485"/>
                    <a:pt x="4339" y="3326"/>
                    <a:pt x="4339" y="2756"/>
                  </a:cubicBezTo>
                  <a:cubicBezTo>
                    <a:pt x="4339" y="2344"/>
                    <a:pt x="4656" y="1996"/>
                    <a:pt x="5226" y="1933"/>
                  </a:cubicBezTo>
                  <a:lnTo>
                    <a:pt x="5226" y="1711"/>
                  </a:lnTo>
                  <a:cubicBezTo>
                    <a:pt x="5226" y="1616"/>
                    <a:pt x="5321" y="1521"/>
                    <a:pt x="5416" y="1521"/>
                  </a:cubicBezTo>
                  <a:close/>
                  <a:moveTo>
                    <a:pt x="5416" y="1141"/>
                  </a:moveTo>
                  <a:cubicBezTo>
                    <a:pt x="5131" y="1173"/>
                    <a:pt x="4909" y="1363"/>
                    <a:pt x="4877" y="1648"/>
                  </a:cubicBezTo>
                  <a:cubicBezTo>
                    <a:pt x="4339" y="1806"/>
                    <a:pt x="3959" y="2218"/>
                    <a:pt x="3959" y="2756"/>
                  </a:cubicBezTo>
                  <a:cubicBezTo>
                    <a:pt x="3959" y="3231"/>
                    <a:pt x="4181" y="3485"/>
                    <a:pt x="4434" y="3675"/>
                  </a:cubicBezTo>
                  <a:cubicBezTo>
                    <a:pt x="4181" y="3738"/>
                    <a:pt x="3959" y="3991"/>
                    <a:pt x="3959" y="4276"/>
                  </a:cubicBezTo>
                  <a:cubicBezTo>
                    <a:pt x="3959" y="4403"/>
                    <a:pt x="3991" y="4498"/>
                    <a:pt x="4054" y="4593"/>
                  </a:cubicBezTo>
                  <a:cubicBezTo>
                    <a:pt x="4212" y="4878"/>
                    <a:pt x="4592" y="5005"/>
                    <a:pt x="4877" y="5068"/>
                  </a:cubicBezTo>
                  <a:cubicBezTo>
                    <a:pt x="4909" y="5321"/>
                    <a:pt x="5131" y="5543"/>
                    <a:pt x="5416" y="5543"/>
                  </a:cubicBezTo>
                  <a:cubicBezTo>
                    <a:pt x="5701" y="5543"/>
                    <a:pt x="5923" y="5321"/>
                    <a:pt x="5954" y="5068"/>
                  </a:cubicBezTo>
                  <a:cubicBezTo>
                    <a:pt x="6524" y="4910"/>
                    <a:pt x="6873" y="4466"/>
                    <a:pt x="6873" y="3896"/>
                  </a:cubicBezTo>
                  <a:cubicBezTo>
                    <a:pt x="6873" y="3390"/>
                    <a:pt x="6619" y="3105"/>
                    <a:pt x="6334" y="2946"/>
                  </a:cubicBezTo>
                  <a:cubicBezTo>
                    <a:pt x="6556" y="2851"/>
                    <a:pt x="6746" y="2630"/>
                    <a:pt x="6746" y="2376"/>
                  </a:cubicBezTo>
                  <a:cubicBezTo>
                    <a:pt x="6746" y="2249"/>
                    <a:pt x="6683" y="2154"/>
                    <a:pt x="6619" y="2028"/>
                  </a:cubicBezTo>
                  <a:cubicBezTo>
                    <a:pt x="6493" y="1806"/>
                    <a:pt x="6208" y="1711"/>
                    <a:pt x="5954" y="1648"/>
                  </a:cubicBezTo>
                  <a:cubicBezTo>
                    <a:pt x="5923" y="1363"/>
                    <a:pt x="5701" y="1141"/>
                    <a:pt x="5416" y="1141"/>
                  </a:cubicBezTo>
                  <a:close/>
                  <a:moveTo>
                    <a:pt x="8836" y="381"/>
                  </a:moveTo>
                  <a:cubicBezTo>
                    <a:pt x="8931" y="1204"/>
                    <a:pt x="9628" y="1869"/>
                    <a:pt x="10451" y="1901"/>
                  </a:cubicBezTo>
                  <a:lnTo>
                    <a:pt x="10451" y="4688"/>
                  </a:lnTo>
                  <a:cubicBezTo>
                    <a:pt x="9564" y="4720"/>
                    <a:pt x="8868" y="5448"/>
                    <a:pt x="8804" y="6303"/>
                  </a:cubicBezTo>
                  <a:lnTo>
                    <a:pt x="1996" y="6303"/>
                  </a:lnTo>
                  <a:cubicBezTo>
                    <a:pt x="1964" y="5448"/>
                    <a:pt x="1236" y="4720"/>
                    <a:pt x="380" y="4688"/>
                  </a:cubicBezTo>
                  <a:lnTo>
                    <a:pt x="380" y="1901"/>
                  </a:lnTo>
                  <a:cubicBezTo>
                    <a:pt x="1204" y="1838"/>
                    <a:pt x="1901" y="1204"/>
                    <a:pt x="1996" y="381"/>
                  </a:cubicBezTo>
                  <a:close/>
                  <a:moveTo>
                    <a:pt x="254" y="5036"/>
                  </a:moveTo>
                  <a:cubicBezTo>
                    <a:pt x="1045" y="5036"/>
                    <a:pt x="1647" y="5670"/>
                    <a:pt x="1647" y="6430"/>
                  </a:cubicBezTo>
                  <a:lnTo>
                    <a:pt x="254" y="6430"/>
                  </a:lnTo>
                  <a:lnTo>
                    <a:pt x="254" y="5036"/>
                  </a:lnTo>
                  <a:close/>
                  <a:moveTo>
                    <a:pt x="10546" y="5036"/>
                  </a:moveTo>
                  <a:lnTo>
                    <a:pt x="10546" y="6430"/>
                  </a:lnTo>
                  <a:lnTo>
                    <a:pt x="9153" y="6430"/>
                  </a:lnTo>
                  <a:cubicBezTo>
                    <a:pt x="9153" y="5670"/>
                    <a:pt x="9786" y="5036"/>
                    <a:pt x="10546" y="5036"/>
                  </a:cubicBezTo>
                  <a:close/>
                  <a:moveTo>
                    <a:pt x="0" y="1"/>
                  </a:moveTo>
                  <a:lnTo>
                    <a:pt x="0" y="6683"/>
                  </a:lnTo>
                  <a:lnTo>
                    <a:pt x="10831" y="6683"/>
                  </a:lnTo>
                  <a:lnTo>
                    <a:pt x="1083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3300;p35">
              <a:extLst>
                <a:ext uri="{FF2B5EF4-FFF2-40B4-BE49-F238E27FC236}">
                  <a16:creationId xmlns:a16="http://schemas.microsoft.com/office/drawing/2014/main" id="{DE18AB08-4E93-47F5-0B9E-DA04118F76FF}"/>
                </a:ext>
              </a:extLst>
            </p:cNvPr>
            <p:cNvSpPr/>
            <p:nvPr/>
          </p:nvSpPr>
          <p:spPr>
            <a:xfrm>
              <a:off x="6209017" y="2851347"/>
              <a:ext cx="415832" cy="256879"/>
            </a:xfrm>
            <a:custGeom>
              <a:avLst/>
              <a:gdLst/>
              <a:ahLst/>
              <a:cxnLst/>
              <a:rect l="l" t="t" r="r" b="b"/>
              <a:pathLst>
                <a:path w="12510" h="7728" extrusionOk="0">
                  <a:moveTo>
                    <a:pt x="0" y="0"/>
                  </a:moveTo>
                  <a:lnTo>
                    <a:pt x="0" y="7727"/>
                  </a:lnTo>
                  <a:lnTo>
                    <a:pt x="1077" y="7727"/>
                  </a:lnTo>
                  <a:lnTo>
                    <a:pt x="1077" y="0"/>
                  </a:lnTo>
                  <a:close/>
                  <a:moveTo>
                    <a:pt x="1172" y="0"/>
                  </a:moveTo>
                  <a:lnTo>
                    <a:pt x="1172" y="7727"/>
                  </a:lnTo>
                  <a:lnTo>
                    <a:pt x="1299" y="7727"/>
                  </a:lnTo>
                  <a:lnTo>
                    <a:pt x="1299" y="0"/>
                  </a:lnTo>
                  <a:close/>
                  <a:moveTo>
                    <a:pt x="1489" y="0"/>
                  </a:moveTo>
                  <a:lnTo>
                    <a:pt x="1489" y="7727"/>
                  </a:lnTo>
                  <a:lnTo>
                    <a:pt x="2566" y="7727"/>
                  </a:lnTo>
                  <a:lnTo>
                    <a:pt x="2566" y="0"/>
                  </a:lnTo>
                  <a:close/>
                  <a:moveTo>
                    <a:pt x="3104" y="0"/>
                  </a:moveTo>
                  <a:lnTo>
                    <a:pt x="3104" y="7727"/>
                  </a:lnTo>
                  <a:lnTo>
                    <a:pt x="3199" y="7727"/>
                  </a:lnTo>
                  <a:lnTo>
                    <a:pt x="3199" y="0"/>
                  </a:lnTo>
                  <a:close/>
                  <a:moveTo>
                    <a:pt x="3357" y="0"/>
                  </a:moveTo>
                  <a:lnTo>
                    <a:pt x="3357" y="7727"/>
                  </a:lnTo>
                  <a:lnTo>
                    <a:pt x="3579" y="7727"/>
                  </a:lnTo>
                  <a:lnTo>
                    <a:pt x="3579" y="0"/>
                  </a:lnTo>
                  <a:close/>
                  <a:moveTo>
                    <a:pt x="4117" y="0"/>
                  </a:moveTo>
                  <a:lnTo>
                    <a:pt x="4117" y="7727"/>
                  </a:lnTo>
                  <a:lnTo>
                    <a:pt x="4307" y="7727"/>
                  </a:lnTo>
                  <a:lnTo>
                    <a:pt x="4307" y="0"/>
                  </a:lnTo>
                  <a:close/>
                  <a:moveTo>
                    <a:pt x="4593" y="0"/>
                  </a:moveTo>
                  <a:lnTo>
                    <a:pt x="4593" y="7727"/>
                  </a:lnTo>
                  <a:lnTo>
                    <a:pt x="5669" y="7727"/>
                  </a:lnTo>
                  <a:lnTo>
                    <a:pt x="5669" y="0"/>
                  </a:lnTo>
                  <a:close/>
                  <a:moveTo>
                    <a:pt x="6144" y="0"/>
                  </a:moveTo>
                  <a:lnTo>
                    <a:pt x="6144" y="7727"/>
                  </a:lnTo>
                  <a:lnTo>
                    <a:pt x="6334" y="7727"/>
                  </a:lnTo>
                  <a:lnTo>
                    <a:pt x="6334" y="0"/>
                  </a:lnTo>
                  <a:close/>
                  <a:moveTo>
                    <a:pt x="6651" y="0"/>
                  </a:moveTo>
                  <a:lnTo>
                    <a:pt x="6651" y="7727"/>
                  </a:lnTo>
                  <a:lnTo>
                    <a:pt x="6746" y="7727"/>
                  </a:lnTo>
                  <a:lnTo>
                    <a:pt x="6746" y="0"/>
                  </a:lnTo>
                  <a:close/>
                  <a:moveTo>
                    <a:pt x="6999" y="0"/>
                  </a:moveTo>
                  <a:lnTo>
                    <a:pt x="6999" y="7727"/>
                  </a:lnTo>
                  <a:lnTo>
                    <a:pt x="7189" y="7727"/>
                  </a:lnTo>
                  <a:lnTo>
                    <a:pt x="7189" y="0"/>
                  </a:lnTo>
                  <a:close/>
                  <a:moveTo>
                    <a:pt x="7664" y="0"/>
                  </a:moveTo>
                  <a:lnTo>
                    <a:pt x="7664" y="7727"/>
                  </a:lnTo>
                  <a:lnTo>
                    <a:pt x="9121" y="7727"/>
                  </a:lnTo>
                  <a:lnTo>
                    <a:pt x="9121" y="0"/>
                  </a:lnTo>
                  <a:close/>
                  <a:moveTo>
                    <a:pt x="9596" y="0"/>
                  </a:moveTo>
                  <a:lnTo>
                    <a:pt x="9596" y="7727"/>
                  </a:lnTo>
                  <a:lnTo>
                    <a:pt x="9691" y="7727"/>
                  </a:lnTo>
                  <a:lnTo>
                    <a:pt x="9691" y="0"/>
                  </a:lnTo>
                  <a:close/>
                  <a:moveTo>
                    <a:pt x="9786" y="0"/>
                  </a:moveTo>
                  <a:lnTo>
                    <a:pt x="9786" y="7727"/>
                  </a:lnTo>
                  <a:lnTo>
                    <a:pt x="10008" y="7727"/>
                  </a:lnTo>
                  <a:lnTo>
                    <a:pt x="10008" y="0"/>
                  </a:lnTo>
                  <a:close/>
                  <a:moveTo>
                    <a:pt x="10325" y="0"/>
                  </a:moveTo>
                  <a:lnTo>
                    <a:pt x="10325" y="7727"/>
                  </a:lnTo>
                  <a:lnTo>
                    <a:pt x="11940" y="7727"/>
                  </a:lnTo>
                  <a:lnTo>
                    <a:pt x="11940" y="0"/>
                  </a:lnTo>
                  <a:close/>
                  <a:moveTo>
                    <a:pt x="12288" y="0"/>
                  </a:moveTo>
                  <a:lnTo>
                    <a:pt x="12288" y="7727"/>
                  </a:lnTo>
                  <a:lnTo>
                    <a:pt x="12510" y="7727"/>
                  </a:lnTo>
                  <a:lnTo>
                    <a:pt x="1251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3301;p35">
              <a:extLst>
                <a:ext uri="{FF2B5EF4-FFF2-40B4-BE49-F238E27FC236}">
                  <a16:creationId xmlns:a16="http://schemas.microsoft.com/office/drawing/2014/main" id="{70990DD7-EFBB-38DC-9CF5-DA2E7EC73022}"/>
                </a:ext>
              </a:extLst>
            </p:cNvPr>
            <p:cNvSpPr/>
            <p:nvPr/>
          </p:nvSpPr>
          <p:spPr>
            <a:xfrm>
              <a:off x="6197449" y="3555570"/>
              <a:ext cx="49494" cy="64253"/>
            </a:xfrm>
            <a:custGeom>
              <a:avLst/>
              <a:gdLst/>
              <a:ahLst/>
              <a:cxnLst/>
              <a:rect l="l" t="t" r="r" b="b"/>
              <a:pathLst>
                <a:path w="1489" h="1933" extrusionOk="0">
                  <a:moveTo>
                    <a:pt x="1172" y="0"/>
                  </a:moveTo>
                  <a:cubicBezTo>
                    <a:pt x="919" y="634"/>
                    <a:pt x="507" y="1204"/>
                    <a:pt x="0" y="1679"/>
                  </a:cubicBezTo>
                  <a:lnTo>
                    <a:pt x="253" y="1932"/>
                  </a:lnTo>
                  <a:cubicBezTo>
                    <a:pt x="792" y="1457"/>
                    <a:pt x="1204" y="824"/>
                    <a:pt x="1489" y="159"/>
                  </a:cubicBezTo>
                  <a:lnTo>
                    <a:pt x="117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3302;p35">
              <a:extLst>
                <a:ext uri="{FF2B5EF4-FFF2-40B4-BE49-F238E27FC236}">
                  <a16:creationId xmlns:a16="http://schemas.microsoft.com/office/drawing/2014/main" id="{4071CC96-68F8-2422-E888-56B00A51F421}"/>
                </a:ext>
              </a:extLst>
            </p:cNvPr>
            <p:cNvSpPr/>
            <p:nvPr/>
          </p:nvSpPr>
          <p:spPr>
            <a:xfrm>
              <a:off x="6237437" y="3439762"/>
              <a:ext cx="22138" cy="63222"/>
            </a:xfrm>
            <a:custGeom>
              <a:avLst/>
              <a:gdLst/>
              <a:ahLst/>
              <a:cxnLst/>
              <a:rect l="l" t="t" r="r" b="b"/>
              <a:pathLst>
                <a:path w="666" h="1902" extrusionOk="0">
                  <a:moveTo>
                    <a:pt x="349" y="1"/>
                  </a:moveTo>
                  <a:lnTo>
                    <a:pt x="1" y="128"/>
                  </a:lnTo>
                  <a:cubicBezTo>
                    <a:pt x="222" y="634"/>
                    <a:pt x="317" y="1173"/>
                    <a:pt x="317" y="1743"/>
                  </a:cubicBezTo>
                  <a:cubicBezTo>
                    <a:pt x="317" y="1806"/>
                    <a:pt x="317" y="1838"/>
                    <a:pt x="317" y="1869"/>
                  </a:cubicBezTo>
                  <a:lnTo>
                    <a:pt x="666" y="1901"/>
                  </a:lnTo>
                  <a:cubicBezTo>
                    <a:pt x="666" y="1838"/>
                    <a:pt x="666" y="1806"/>
                    <a:pt x="666" y="1743"/>
                  </a:cubicBezTo>
                  <a:cubicBezTo>
                    <a:pt x="666" y="1141"/>
                    <a:pt x="571" y="539"/>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3303;p35">
              <a:extLst>
                <a:ext uri="{FF2B5EF4-FFF2-40B4-BE49-F238E27FC236}">
                  <a16:creationId xmlns:a16="http://schemas.microsoft.com/office/drawing/2014/main" id="{686D3C00-33FB-3051-57D8-4CA6030F5FB4}"/>
                </a:ext>
              </a:extLst>
            </p:cNvPr>
            <p:cNvSpPr/>
            <p:nvPr/>
          </p:nvSpPr>
          <p:spPr>
            <a:xfrm>
              <a:off x="6222712" y="3408184"/>
              <a:ext cx="15822" cy="14792"/>
            </a:xfrm>
            <a:custGeom>
              <a:avLst/>
              <a:gdLst/>
              <a:ahLst/>
              <a:cxnLst/>
              <a:rect l="l" t="t" r="r" b="b"/>
              <a:pathLst>
                <a:path w="476" h="445" extrusionOk="0">
                  <a:moveTo>
                    <a:pt x="317" y="1"/>
                  </a:moveTo>
                  <a:lnTo>
                    <a:pt x="0" y="191"/>
                  </a:lnTo>
                  <a:cubicBezTo>
                    <a:pt x="64" y="286"/>
                    <a:pt x="95" y="349"/>
                    <a:pt x="159" y="444"/>
                  </a:cubicBezTo>
                  <a:lnTo>
                    <a:pt x="475" y="254"/>
                  </a:lnTo>
                  <a:cubicBezTo>
                    <a:pt x="412" y="191"/>
                    <a:pt x="349" y="96"/>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3304;p35">
              <a:extLst>
                <a:ext uri="{FF2B5EF4-FFF2-40B4-BE49-F238E27FC236}">
                  <a16:creationId xmlns:a16="http://schemas.microsoft.com/office/drawing/2014/main" id="{78833265-E20E-C7BF-3F09-75B8F014F43E}"/>
                </a:ext>
              </a:extLst>
            </p:cNvPr>
            <p:cNvSpPr/>
            <p:nvPr/>
          </p:nvSpPr>
          <p:spPr>
            <a:xfrm>
              <a:off x="6164808" y="3351343"/>
              <a:ext cx="68441" cy="63189"/>
            </a:xfrm>
            <a:custGeom>
              <a:avLst/>
              <a:gdLst/>
              <a:ahLst/>
              <a:cxnLst/>
              <a:rect l="l" t="t" r="r" b="b"/>
              <a:pathLst>
                <a:path w="2059" h="1901" extrusionOk="0">
                  <a:moveTo>
                    <a:pt x="159" y="1"/>
                  </a:moveTo>
                  <a:lnTo>
                    <a:pt x="0" y="317"/>
                  </a:lnTo>
                  <a:cubicBezTo>
                    <a:pt x="697" y="666"/>
                    <a:pt x="1299" y="1236"/>
                    <a:pt x="1742" y="1901"/>
                  </a:cubicBezTo>
                  <a:lnTo>
                    <a:pt x="2059" y="1711"/>
                  </a:lnTo>
                  <a:cubicBezTo>
                    <a:pt x="1584" y="982"/>
                    <a:pt x="919" y="38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3305;p35">
              <a:extLst>
                <a:ext uri="{FF2B5EF4-FFF2-40B4-BE49-F238E27FC236}">
                  <a16:creationId xmlns:a16="http://schemas.microsoft.com/office/drawing/2014/main" id="{2FD8B3D1-E234-8662-54CC-45B31C04A8F2}"/>
                </a:ext>
              </a:extLst>
            </p:cNvPr>
            <p:cNvSpPr/>
            <p:nvPr/>
          </p:nvSpPr>
          <p:spPr>
            <a:xfrm>
              <a:off x="5995317" y="3340840"/>
              <a:ext cx="49528" cy="33705"/>
            </a:xfrm>
            <a:custGeom>
              <a:avLst/>
              <a:gdLst/>
              <a:ahLst/>
              <a:cxnLst/>
              <a:rect l="l" t="t" r="r" b="b"/>
              <a:pathLst>
                <a:path w="1490" h="1014" extrusionOk="0">
                  <a:moveTo>
                    <a:pt x="1394" y="0"/>
                  </a:moveTo>
                  <a:cubicBezTo>
                    <a:pt x="887" y="190"/>
                    <a:pt x="412" y="412"/>
                    <a:pt x="1" y="728"/>
                  </a:cubicBezTo>
                  <a:lnTo>
                    <a:pt x="222" y="1013"/>
                  </a:lnTo>
                  <a:cubicBezTo>
                    <a:pt x="602" y="728"/>
                    <a:pt x="1046" y="507"/>
                    <a:pt x="1489" y="348"/>
                  </a:cubicBezTo>
                  <a:lnTo>
                    <a:pt x="139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3306;p35">
              <a:extLst>
                <a:ext uri="{FF2B5EF4-FFF2-40B4-BE49-F238E27FC236}">
                  <a16:creationId xmlns:a16="http://schemas.microsoft.com/office/drawing/2014/main" id="{D23F32F1-C7ED-AFB7-611F-23501445379F}"/>
                </a:ext>
              </a:extLst>
            </p:cNvPr>
            <p:cNvSpPr/>
            <p:nvPr/>
          </p:nvSpPr>
          <p:spPr>
            <a:xfrm>
              <a:off x="5953202" y="3365038"/>
              <a:ext cx="49528" cy="53716"/>
            </a:xfrm>
            <a:custGeom>
              <a:avLst/>
              <a:gdLst/>
              <a:ahLst/>
              <a:cxnLst/>
              <a:rect l="l" t="t" r="r" b="b"/>
              <a:pathLst>
                <a:path w="1490" h="1616" extrusionOk="0">
                  <a:moveTo>
                    <a:pt x="1268" y="0"/>
                  </a:moveTo>
                  <a:cubicBezTo>
                    <a:pt x="761" y="380"/>
                    <a:pt x="318" y="855"/>
                    <a:pt x="1" y="1426"/>
                  </a:cubicBezTo>
                  <a:lnTo>
                    <a:pt x="286" y="1616"/>
                  </a:lnTo>
                  <a:cubicBezTo>
                    <a:pt x="603" y="1077"/>
                    <a:pt x="1014" y="634"/>
                    <a:pt x="1489" y="285"/>
                  </a:cubicBezTo>
                  <a:lnTo>
                    <a:pt x="12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3307;p35">
              <a:extLst>
                <a:ext uri="{FF2B5EF4-FFF2-40B4-BE49-F238E27FC236}">
                  <a16:creationId xmlns:a16="http://schemas.microsoft.com/office/drawing/2014/main" id="{B08A5BED-FBCC-3275-7309-F6160ECB86A9}"/>
                </a:ext>
              </a:extLst>
            </p:cNvPr>
            <p:cNvSpPr/>
            <p:nvPr/>
          </p:nvSpPr>
          <p:spPr>
            <a:xfrm>
              <a:off x="5947950" y="3412405"/>
              <a:ext cx="14759" cy="12664"/>
            </a:xfrm>
            <a:custGeom>
              <a:avLst/>
              <a:gdLst/>
              <a:ahLst/>
              <a:cxnLst/>
              <a:rect l="l" t="t" r="r" b="b"/>
              <a:pathLst>
                <a:path w="444" h="381" extrusionOk="0">
                  <a:moveTo>
                    <a:pt x="127" y="1"/>
                  </a:moveTo>
                  <a:cubicBezTo>
                    <a:pt x="96" y="64"/>
                    <a:pt x="64" y="127"/>
                    <a:pt x="1" y="222"/>
                  </a:cubicBezTo>
                  <a:lnTo>
                    <a:pt x="317" y="381"/>
                  </a:lnTo>
                  <a:cubicBezTo>
                    <a:pt x="381" y="317"/>
                    <a:pt x="412" y="254"/>
                    <a:pt x="444" y="159"/>
                  </a:cubicBezTo>
                  <a:lnTo>
                    <a:pt x="12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3308;p35">
              <a:extLst>
                <a:ext uri="{FF2B5EF4-FFF2-40B4-BE49-F238E27FC236}">
                  <a16:creationId xmlns:a16="http://schemas.microsoft.com/office/drawing/2014/main" id="{C648747B-8821-6AEE-78DC-CCFC004BCCA7}"/>
                </a:ext>
              </a:extLst>
            </p:cNvPr>
            <p:cNvSpPr/>
            <p:nvPr/>
          </p:nvSpPr>
          <p:spPr>
            <a:xfrm>
              <a:off x="5929003" y="3450299"/>
              <a:ext cx="17916" cy="61095"/>
            </a:xfrm>
            <a:custGeom>
              <a:avLst/>
              <a:gdLst/>
              <a:ahLst/>
              <a:cxnLst/>
              <a:rect l="l" t="t" r="r" b="b"/>
              <a:pathLst>
                <a:path w="539" h="1838" extrusionOk="0">
                  <a:moveTo>
                    <a:pt x="191" y="1"/>
                  </a:moveTo>
                  <a:cubicBezTo>
                    <a:pt x="64" y="476"/>
                    <a:pt x="1" y="951"/>
                    <a:pt x="1" y="1426"/>
                  </a:cubicBezTo>
                  <a:cubicBezTo>
                    <a:pt x="1" y="1584"/>
                    <a:pt x="1" y="1711"/>
                    <a:pt x="1" y="1837"/>
                  </a:cubicBezTo>
                  <a:lnTo>
                    <a:pt x="381" y="1806"/>
                  </a:lnTo>
                  <a:cubicBezTo>
                    <a:pt x="349" y="1679"/>
                    <a:pt x="349" y="1552"/>
                    <a:pt x="349" y="1426"/>
                  </a:cubicBezTo>
                  <a:cubicBezTo>
                    <a:pt x="349" y="982"/>
                    <a:pt x="412" y="539"/>
                    <a:pt x="539" y="96"/>
                  </a:cubicBezTo>
                  <a:lnTo>
                    <a:pt x="1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3309;p35">
              <a:extLst>
                <a:ext uri="{FF2B5EF4-FFF2-40B4-BE49-F238E27FC236}">
                  <a16:creationId xmlns:a16="http://schemas.microsoft.com/office/drawing/2014/main" id="{4247A827-050A-2D9A-CFBD-3C7CFD507A44}"/>
                </a:ext>
              </a:extLst>
            </p:cNvPr>
            <p:cNvSpPr/>
            <p:nvPr/>
          </p:nvSpPr>
          <p:spPr>
            <a:xfrm>
              <a:off x="5933225" y="3532402"/>
              <a:ext cx="34769" cy="60031"/>
            </a:xfrm>
            <a:custGeom>
              <a:avLst/>
              <a:gdLst/>
              <a:ahLst/>
              <a:cxnLst/>
              <a:rect l="l" t="t" r="r" b="b"/>
              <a:pathLst>
                <a:path w="1046" h="1806" extrusionOk="0">
                  <a:moveTo>
                    <a:pt x="349" y="1"/>
                  </a:moveTo>
                  <a:lnTo>
                    <a:pt x="0" y="64"/>
                  </a:lnTo>
                  <a:cubicBezTo>
                    <a:pt x="127" y="697"/>
                    <a:pt x="380" y="1268"/>
                    <a:pt x="760" y="1806"/>
                  </a:cubicBezTo>
                  <a:lnTo>
                    <a:pt x="1045" y="1584"/>
                  </a:lnTo>
                  <a:cubicBezTo>
                    <a:pt x="697" y="1109"/>
                    <a:pt x="475" y="571"/>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3310;p35">
              <a:extLst>
                <a:ext uri="{FF2B5EF4-FFF2-40B4-BE49-F238E27FC236}">
                  <a16:creationId xmlns:a16="http://schemas.microsoft.com/office/drawing/2014/main" id="{E1BCC2F9-6B5D-0B77-B06B-34AC6CB83283}"/>
                </a:ext>
              </a:extLst>
            </p:cNvPr>
            <p:cNvSpPr/>
            <p:nvPr/>
          </p:nvSpPr>
          <p:spPr>
            <a:xfrm>
              <a:off x="6154271" y="3397680"/>
              <a:ext cx="60031" cy="170554"/>
            </a:xfrm>
            <a:custGeom>
              <a:avLst/>
              <a:gdLst/>
              <a:ahLst/>
              <a:cxnLst/>
              <a:rect l="l" t="t" r="r" b="b"/>
              <a:pathLst>
                <a:path w="1806" h="5131" extrusionOk="0">
                  <a:moveTo>
                    <a:pt x="222" y="0"/>
                  </a:moveTo>
                  <a:lnTo>
                    <a:pt x="1" y="317"/>
                  </a:lnTo>
                  <a:cubicBezTo>
                    <a:pt x="919" y="919"/>
                    <a:pt x="1457" y="1932"/>
                    <a:pt x="1457" y="3009"/>
                  </a:cubicBezTo>
                  <a:cubicBezTo>
                    <a:pt x="1457" y="3705"/>
                    <a:pt x="1236" y="4370"/>
                    <a:pt x="824" y="4941"/>
                  </a:cubicBezTo>
                  <a:lnTo>
                    <a:pt x="1141" y="5131"/>
                  </a:lnTo>
                  <a:cubicBezTo>
                    <a:pt x="1584" y="4529"/>
                    <a:pt x="1806" y="3800"/>
                    <a:pt x="1806" y="3009"/>
                  </a:cubicBezTo>
                  <a:cubicBezTo>
                    <a:pt x="1806" y="1805"/>
                    <a:pt x="1204" y="697"/>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3311;p35">
              <a:extLst>
                <a:ext uri="{FF2B5EF4-FFF2-40B4-BE49-F238E27FC236}">
                  <a16:creationId xmlns:a16="http://schemas.microsoft.com/office/drawing/2014/main" id="{1A315C36-C1AD-00A2-0A71-C96E7A935DB5}"/>
                </a:ext>
              </a:extLst>
            </p:cNvPr>
            <p:cNvSpPr/>
            <p:nvPr/>
          </p:nvSpPr>
          <p:spPr>
            <a:xfrm>
              <a:off x="6070074" y="3377670"/>
              <a:ext cx="91609" cy="30548"/>
            </a:xfrm>
            <a:custGeom>
              <a:avLst/>
              <a:gdLst/>
              <a:ahLst/>
              <a:cxnLst/>
              <a:rect l="l" t="t" r="r" b="b"/>
              <a:pathLst>
                <a:path w="2756" h="919" extrusionOk="0">
                  <a:moveTo>
                    <a:pt x="729" y="0"/>
                  </a:moveTo>
                  <a:cubicBezTo>
                    <a:pt x="475" y="0"/>
                    <a:pt x="222" y="32"/>
                    <a:pt x="0" y="64"/>
                  </a:cubicBezTo>
                  <a:lnTo>
                    <a:pt x="64" y="412"/>
                  </a:lnTo>
                  <a:cubicBezTo>
                    <a:pt x="285" y="380"/>
                    <a:pt x="507" y="349"/>
                    <a:pt x="729" y="349"/>
                  </a:cubicBezTo>
                  <a:cubicBezTo>
                    <a:pt x="1362" y="349"/>
                    <a:pt x="1995" y="539"/>
                    <a:pt x="2565" y="919"/>
                  </a:cubicBezTo>
                  <a:lnTo>
                    <a:pt x="2755" y="602"/>
                  </a:lnTo>
                  <a:cubicBezTo>
                    <a:pt x="2154" y="190"/>
                    <a:pt x="1457" y="0"/>
                    <a:pt x="7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3312;p35">
              <a:extLst>
                <a:ext uri="{FF2B5EF4-FFF2-40B4-BE49-F238E27FC236}">
                  <a16:creationId xmlns:a16="http://schemas.microsoft.com/office/drawing/2014/main" id="{06189341-147C-A36D-0609-5A0793B0CD72}"/>
                </a:ext>
              </a:extLst>
            </p:cNvPr>
            <p:cNvSpPr/>
            <p:nvPr/>
          </p:nvSpPr>
          <p:spPr>
            <a:xfrm>
              <a:off x="6034274" y="3379764"/>
              <a:ext cx="37927" cy="23202"/>
            </a:xfrm>
            <a:custGeom>
              <a:avLst/>
              <a:gdLst/>
              <a:ahLst/>
              <a:cxnLst/>
              <a:rect l="l" t="t" r="r" b="b"/>
              <a:pathLst>
                <a:path w="1141" h="698" extrusionOk="0">
                  <a:moveTo>
                    <a:pt x="1077" y="1"/>
                  </a:moveTo>
                  <a:cubicBezTo>
                    <a:pt x="697" y="64"/>
                    <a:pt x="349" y="222"/>
                    <a:pt x="0" y="412"/>
                  </a:cubicBezTo>
                  <a:lnTo>
                    <a:pt x="190" y="698"/>
                  </a:lnTo>
                  <a:cubicBezTo>
                    <a:pt x="475" y="539"/>
                    <a:pt x="792" y="412"/>
                    <a:pt x="1141" y="349"/>
                  </a:cubicBezTo>
                  <a:lnTo>
                    <a:pt x="107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3313;p35">
              <a:extLst>
                <a:ext uri="{FF2B5EF4-FFF2-40B4-BE49-F238E27FC236}">
                  <a16:creationId xmlns:a16="http://schemas.microsoft.com/office/drawing/2014/main" id="{96F4DC01-A755-877D-EDFB-E460BFCC7309}"/>
                </a:ext>
              </a:extLst>
            </p:cNvPr>
            <p:cNvSpPr/>
            <p:nvPr/>
          </p:nvSpPr>
          <p:spPr>
            <a:xfrm>
              <a:off x="5973212" y="3416627"/>
              <a:ext cx="40054" cy="128439"/>
            </a:xfrm>
            <a:custGeom>
              <a:avLst/>
              <a:gdLst/>
              <a:ahLst/>
              <a:cxnLst/>
              <a:rect l="l" t="t" r="r" b="b"/>
              <a:pathLst>
                <a:path w="1205" h="3864" extrusionOk="0">
                  <a:moveTo>
                    <a:pt x="951" y="0"/>
                  </a:moveTo>
                  <a:cubicBezTo>
                    <a:pt x="349" y="665"/>
                    <a:pt x="1" y="1552"/>
                    <a:pt x="1" y="2439"/>
                  </a:cubicBezTo>
                  <a:cubicBezTo>
                    <a:pt x="1" y="2945"/>
                    <a:pt x="96" y="3420"/>
                    <a:pt x="286" y="3864"/>
                  </a:cubicBezTo>
                  <a:lnTo>
                    <a:pt x="634" y="3737"/>
                  </a:lnTo>
                  <a:cubicBezTo>
                    <a:pt x="444" y="3325"/>
                    <a:pt x="349" y="2882"/>
                    <a:pt x="349" y="2439"/>
                  </a:cubicBezTo>
                  <a:cubicBezTo>
                    <a:pt x="349" y="1615"/>
                    <a:pt x="666" y="855"/>
                    <a:pt x="1204" y="254"/>
                  </a:cubicBezTo>
                  <a:lnTo>
                    <a:pt x="95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3314;p35">
              <a:extLst>
                <a:ext uri="{FF2B5EF4-FFF2-40B4-BE49-F238E27FC236}">
                  <a16:creationId xmlns:a16="http://schemas.microsoft.com/office/drawing/2014/main" id="{94F5DED5-F592-FFA1-3EB7-0A2EDBFA8A6F}"/>
                </a:ext>
              </a:extLst>
            </p:cNvPr>
            <p:cNvSpPr/>
            <p:nvPr/>
          </p:nvSpPr>
          <p:spPr>
            <a:xfrm>
              <a:off x="6138482" y="3446077"/>
              <a:ext cx="29517" cy="51622"/>
            </a:xfrm>
            <a:custGeom>
              <a:avLst/>
              <a:gdLst/>
              <a:ahLst/>
              <a:cxnLst/>
              <a:rect l="l" t="t" r="r" b="b"/>
              <a:pathLst>
                <a:path w="888" h="1553" extrusionOk="0">
                  <a:moveTo>
                    <a:pt x="222" y="1"/>
                  </a:moveTo>
                  <a:lnTo>
                    <a:pt x="1" y="254"/>
                  </a:lnTo>
                  <a:cubicBezTo>
                    <a:pt x="349" y="603"/>
                    <a:pt x="539" y="1078"/>
                    <a:pt x="539" y="1553"/>
                  </a:cubicBezTo>
                  <a:lnTo>
                    <a:pt x="887" y="1553"/>
                  </a:lnTo>
                  <a:cubicBezTo>
                    <a:pt x="887" y="983"/>
                    <a:pt x="666" y="413"/>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3315;p35">
              <a:extLst>
                <a:ext uri="{FF2B5EF4-FFF2-40B4-BE49-F238E27FC236}">
                  <a16:creationId xmlns:a16="http://schemas.microsoft.com/office/drawing/2014/main" id="{9F51BC3D-6B48-0566-ED90-0B474F467385}"/>
                </a:ext>
              </a:extLst>
            </p:cNvPr>
            <p:cNvSpPr/>
            <p:nvPr/>
          </p:nvSpPr>
          <p:spPr>
            <a:xfrm>
              <a:off x="6020579" y="3423973"/>
              <a:ext cx="69505" cy="107432"/>
            </a:xfrm>
            <a:custGeom>
              <a:avLst/>
              <a:gdLst/>
              <a:ahLst/>
              <a:cxnLst/>
              <a:rect l="l" t="t" r="r" b="b"/>
              <a:pathLst>
                <a:path w="2091" h="3232" extrusionOk="0">
                  <a:moveTo>
                    <a:pt x="2091" y="1"/>
                  </a:moveTo>
                  <a:cubicBezTo>
                    <a:pt x="919" y="64"/>
                    <a:pt x="1" y="1046"/>
                    <a:pt x="1" y="2218"/>
                  </a:cubicBezTo>
                  <a:cubicBezTo>
                    <a:pt x="1" y="2566"/>
                    <a:pt x="64" y="2946"/>
                    <a:pt x="222" y="3231"/>
                  </a:cubicBezTo>
                  <a:lnTo>
                    <a:pt x="539" y="3073"/>
                  </a:lnTo>
                  <a:cubicBezTo>
                    <a:pt x="412" y="2819"/>
                    <a:pt x="349" y="2534"/>
                    <a:pt x="349" y="2218"/>
                  </a:cubicBezTo>
                  <a:cubicBezTo>
                    <a:pt x="349" y="1236"/>
                    <a:pt x="1109" y="413"/>
                    <a:pt x="2091" y="349"/>
                  </a:cubicBezTo>
                  <a:lnTo>
                    <a:pt x="20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3316;p35">
              <a:extLst>
                <a:ext uri="{FF2B5EF4-FFF2-40B4-BE49-F238E27FC236}">
                  <a16:creationId xmlns:a16="http://schemas.microsoft.com/office/drawing/2014/main" id="{3E5E8448-4C34-8538-A34D-47DE72CFE849}"/>
                </a:ext>
              </a:extLst>
            </p:cNvPr>
            <p:cNvSpPr/>
            <p:nvPr/>
          </p:nvSpPr>
          <p:spPr>
            <a:xfrm>
              <a:off x="6060600" y="3591369"/>
              <a:ext cx="48431" cy="64253"/>
            </a:xfrm>
            <a:custGeom>
              <a:avLst/>
              <a:gdLst/>
              <a:ahLst/>
              <a:cxnLst/>
              <a:rect l="l" t="t" r="r" b="b"/>
              <a:pathLst>
                <a:path w="1457" h="1933" extrusionOk="0">
                  <a:moveTo>
                    <a:pt x="1140" y="0"/>
                  </a:moveTo>
                  <a:cubicBezTo>
                    <a:pt x="824" y="634"/>
                    <a:pt x="444" y="1172"/>
                    <a:pt x="0" y="1679"/>
                  </a:cubicBezTo>
                  <a:lnTo>
                    <a:pt x="254" y="1932"/>
                  </a:lnTo>
                  <a:cubicBezTo>
                    <a:pt x="729" y="1394"/>
                    <a:pt x="1140" y="824"/>
                    <a:pt x="1457" y="159"/>
                  </a:cubicBezTo>
                  <a:lnTo>
                    <a:pt x="11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3317;p35">
              <a:extLst>
                <a:ext uri="{FF2B5EF4-FFF2-40B4-BE49-F238E27FC236}">
                  <a16:creationId xmlns:a16="http://schemas.microsoft.com/office/drawing/2014/main" id="{A2C494AE-D794-B280-D752-0E73D75A34D5}"/>
                </a:ext>
              </a:extLst>
            </p:cNvPr>
            <p:cNvSpPr/>
            <p:nvPr/>
          </p:nvSpPr>
          <p:spPr>
            <a:xfrm>
              <a:off x="5979528" y="3461866"/>
              <a:ext cx="151608" cy="163208"/>
            </a:xfrm>
            <a:custGeom>
              <a:avLst/>
              <a:gdLst/>
              <a:ahLst/>
              <a:cxnLst/>
              <a:rect l="l" t="t" r="r" b="b"/>
              <a:pathLst>
                <a:path w="4561" h="4910" extrusionOk="0">
                  <a:moveTo>
                    <a:pt x="3453" y="1"/>
                  </a:moveTo>
                  <a:cubicBezTo>
                    <a:pt x="2819" y="1"/>
                    <a:pt x="2344" y="476"/>
                    <a:pt x="2344" y="1109"/>
                  </a:cubicBezTo>
                  <a:cubicBezTo>
                    <a:pt x="2344" y="1204"/>
                    <a:pt x="2534" y="3516"/>
                    <a:pt x="1" y="4593"/>
                  </a:cubicBezTo>
                  <a:lnTo>
                    <a:pt x="127" y="4910"/>
                  </a:lnTo>
                  <a:cubicBezTo>
                    <a:pt x="2914" y="3738"/>
                    <a:pt x="2693" y="1109"/>
                    <a:pt x="2693" y="1078"/>
                  </a:cubicBezTo>
                  <a:cubicBezTo>
                    <a:pt x="2693" y="666"/>
                    <a:pt x="3009" y="349"/>
                    <a:pt x="3421" y="349"/>
                  </a:cubicBezTo>
                  <a:cubicBezTo>
                    <a:pt x="3833" y="349"/>
                    <a:pt x="4181" y="666"/>
                    <a:pt x="4181" y="1109"/>
                  </a:cubicBezTo>
                  <a:cubicBezTo>
                    <a:pt x="4181" y="1109"/>
                    <a:pt x="4213" y="1806"/>
                    <a:pt x="3959" y="2756"/>
                  </a:cubicBezTo>
                  <a:lnTo>
                    <a:pt x="4308" y="2819"/>
                  </a:lnTo>
                  <a:cubicBezTo>
                    <a:pt x="4561" y="1838"/>
                    <a:pt x="4529" y="1109"/>
                    <a:pt x="4529" y="1078"/>
                  </a:cubicBezTo>
                  <a:cubicBezTo>
                    <a:pt x="4529" y="476"/>
                    <a:pt x="4054"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3318;p35">
              <a:extLst>
                <a:ext uri="{FF2B5EF4-FFF2-40B4-BE49-F238E27FC236}">
                  <a16:creationId xmlns:a16="http://schemas.microsoft.com/office/drawing/2014/main" id="{9CE0AC88-E401-274A-BDDD-921FF2D2212C}"/>
                </a:ext>
              </a:extLst>
            </p:cNvPr>
            <p:cNvSpPr/>
            <p:nvPr/>
          </p:nvSpPr>
          <p:spPr>
            <a:xfrm>
              <a:off x="6108998" y="3589242"/>
              <a:ext cx="62159" cy="59001"/>
            </a:xfrm>
            <a:custGeom>
              <a:avLst/>
              <a:gdLst/>
              <a:ahLst/>
              <a:cxnLst/>
              <a:rect l="l" t="t" r="r" b="b"/>
              <a:pathLst>
                <a:path w="1870" h="1775" extrusionOk="0">
                  <a:moveTo>
                    <a:pt x="1553" y="1"/>
                  </a:moveTo>
                  <a:cubicBezTo>
                    <a:pt x="1553" y="1"/>
                    <a:pt x="919" y="1078"/>
                    <a:pt x="1" y="1458"/>
                  </a:cubicBezTo>
                  <a:lnTo>
                    <a:pt x="159" y="1774"/>
                  </a:lnTo>
                  <a:cubicBezTo>
                    <a:pt x="1173" y="1363"/>
                    <a:pt x="1838" y="223"/>
                    <a:pt x="1869" y="159"/>
                  </a:cubicBezTo>
                  <a:lnTo>
                    <a:pt x="155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3319;p35">
              <a:extLst>
                <a:ext uri="{FF2B5EF4-FFF2-40B4-BE49-F238E27FC236}">
                  <a16:creationId xmlns:a16="http://schemas.microsoft.com/office/drawing/2014/main" id="{380FF440-B015-A939-F88F-88B8AC6C1FC9}"/>
                </a:ext>
              </a:extLst>
            </p:cNvPr>
            <p:cNvSpPr/>
            <p:nvPr/>
          </p:nvSpPr>
          <p:spPr>
            <a:xfrm>
              <a:off x="6157429" y="3623978"/>
              <a:ext cx="26359" cy="20044"/>
            </a:xfrm>
            <a:custGeom>
              <a:avLst/>
              <a:gdLst/>
              <a:ahLst/>
              <a:cxnLst/>
              <a:rect l="l" t="t" r="r" b="b"/>
              <a:pathLst>
                <a:path w="793" h="603" extrusionOk="0">
                  <a:moveTo>
                    <a:pt x="602" y="1"/>
                  </a:moveTo>
                  <a:cubicBezTo>
                    <a:pt x="602" y="1"/>
                    <a:pt x="381" y="159"/>
                    <a:pt x="1" y="286"/>
                  </a:cubicBezTo>
                  <a:lnTo>
                    <a:pt x="96" y="603"/>
                  </a:lnTo>
                  <a:cubicBezTo>
                    <a:pt x="539" y="476"/>
                    <a:pt x="792" y="318"/>
                    <a:pt x="792" y="286"/>
                  </a:cubicBezTo>
                  <a:lnTo>
                    <a:pt x="60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3320;p35">
              <a:extLst>
                <a:ext uri="{FF2B5EF4-FFF2-40B4-BE49-F238E27FC236}">
                  <a16:creationId xmlns:a16="http://schemas.microsoft.com/office/drawing/2014/main" id="{66E5422A-8A6A-3B6A-971D-A26645C091A6}"/>
                </a:ext>
              </a:extLst>
            </p:cNvPr>
            <p:cNvSpPr/>
            <p:nvPr/>
          </p:nvSpPr>
          <p:spPr>
            <a:xfrm>
              <a:off x="5990065" y="3561886"/>
              <a:ext cx="18980" cy="21074"/>
            </a:xfrm>
            <a:custGeom>
              <a:avLst/>
              <a:gdLst/>
              <a:ahLst/>
              <a:cxnLst/>
              <a:rect l="l" t="t" r="r" b="b"/>
              <a:pathLst>
                <a:path w="571" h="634" extrusionOk="0">
                  <a:moveTo>
                    <a:pt x="317" y="1"/>
                  </a:moveTo>
                  <a:lnTo>
                    <a:pt x="0" y="159"/>
                  </a:lnTo>
                  <a:lnTo>
                    <a:pt x="254" y="634"/>
                  </a:lnTo>
                  <a:lnTo>
                    <a:pt x="570" y="476"/>
                  </a:lnTo>
                  <a:lnTo>
                    <a:pt x="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3321;p35">
              <a:extLst>
                <a:ext uri="{FF2B5EF4-FFF2-40B4-BE49-F238E27FC236}">
                  <a16:creationId xmlns:a16="http://schemas.microsoft.com/office/drawing/2014/main" id="{EC4104E4-3026-B112-FBD9-2DA44F89ACAA}"/>
                </a:ext>
              </a:extLst>
            </p:cNvPr>
            <p:cNvSpPr/>
            <p:nvPr/>
          </p:nvSpPr>
          <p:spPr>
            <a:xfrm>
              <a:off x="6071104" y="3332264"/>
              <a:ext cx="71632" cy="21240"/>
            </a:xfrm>
            <a:custGeom>
              <a:avLst/>
              <a:gdLst/>
              <a:ahLst/>
              <a:cxnLst/>
              <a:rect l="l" t="t" r="r" b="b"/>
              <a:pathLst>
                <a:path w="2155" h="639" extrusionOk="0">
                  <a:moveTo>
                    <a:pt x="646" y="1"/>
                  </a:moveTo>
                  <a:cubicBezTo>
                    <a:pt x="276" y="1"/>
                    <a:pt x="31" y="53"/>
                    <a:pt x="1" y="68"/>
                  </a:cubicBezTo>
                  <a:lnTo>
                    <a:pt x="64" y="416"/>
                  </a:lnTo>
                  <a:cubicBezTo>
                    <a:pt x="79" y="416"/>
                    <a:pt x="299" y="373"/>
                    <a:pt x="632" y="373"/>
                  </a:cubicBezTo>
                  <a:cubicBezTo>
                    <a:pt x="992" y="373"/>
                    <a:pt x="1485" y="424"/>
                    <a:pt x="1996" y="638"/>
                  </a:cubicBezTo>
                  <a:lnTo>
                    <a:pt x="2154" y="290"/>
                  </a:lnTo>
                  <a:cubicBezTo>
                    <a:pt x="1581" y="60"/>
                    <a:pt x="1042" y="1"/>
                    <a:pt x="6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3322;p35">
              <a:extLst>
                <a:ext uri="{FF2B5EF4-FFF2-40B4-BE49-F238E27FC236}">
                  <a16:creationId xmlns:a16="http://schemas.microsoft.com/office/drawing/2014/main" id="{9FE3305A-E453-03B8-5CA4-7A92083578ED}"/>
                </a:ext>
              </a:extLst>
            </p:cNvPr>
            <p:cNvSpPr/>
            <p:nvPr/>
          </p:nvSpPr>
          <p:spPr>
            <a:xfrm>
              <a:off x="6054285" y="3538717"/>
              <a:ext cx="41085" cy="65317"/>
            </a:xfrm>
            <a:custGeom>
              <a:avLst/>
              <a:gdLst/>
              <a:ahLst/>
              <a:cxnLst/>
              <a:rect l="l" t="t" r="r" b="b"/>
              <a:pathLst>
                <a:path w="1236" h="1965" extrusionOk="0">
                  <a:moveTo>
                    <a:pt x="887" y="1"/>
                  </a:moveTo>
                  <a:cubicBezTo>
                    <a:pt x="887" y="32"/>
                    <a:pt x="602" y="1268"/>
                    <a:pt x="0" y="1679"/>
                  </a:cubicBezTo>
                  <a:lnTo>
                    <a:pt x="190" y="1964"/>
                  </a:lnTo>
                  <a:cubicBezTo>
                    <a:pt x="919" y="1489"/>
                    <a:pt x="1235" y="159"/>
                    <a:pt x="1235" y="96"/>
                  </a:cubicBezTo>
                  <a:lnTo>
                    <a:pt x="8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3323;p35">
              <a:extLst>
                <a:ext uri="{FF2B5EF4-FFF2-40B4-BE49-F238E27FC236}">
                  <a16:creationId xmlns:a16="http://schemas.microsoft.com/office/drawing/2014/main" id="{8149F4A9-8607-2B90-6850-1734ADFA3A3F}"/>
                </a:ext>
              </a:extLst>
            </p:cNvPr>
            <p:cNvSpPr/>
            <p:nvPr/>
          </p:nvSpPr>
          <p:spPr>
            <a:xfrm>
              <a:off x="6011106" y="3613474"/>
              <a:ext cx="32675" cy="28453"/>
            </a:xfrm>
            <a:custGeom>
              <a:avLst/>
              <a:gdLst/>
              <a:ahLst/>
              <a:cxnLst/>
              <a:rect l="l" t="t" r="r" b="b"/>
              <a:pathLst>
                <a:path w="983" h="856" extrusionOk="0">
                  <a:moveTo>
                    <a:pt x="761" y="0"/>
                  </a:moveTo>
                  <a:lnTo>
                    <a:pt x="1" y="570"/>
                  </a:lnTo>
                  <a:lnTo>
                    <a:pt x="222" y="855"/>
                  </a:lnTo>
                  <a:lnTo>
                    <a:pt x="982" y="285"/>
                  </a:lnTo>
                  <a:lnTo>
                    <a:pt x="76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3324;p35">
              <a:extLst>
                <a:ext uri="{FF2B5EF4-FFF2-40B4-BE49-F238E27FC236}">
                  <a16:creationId xmlns:a16="http://schemas.microsoft.com/office/drawing/2014/main" id="{46BBD32E-8C8D-F840-1FDD-949CD7ADEB11}"/>
                </a:ext>
              </a:extLst>
            </p:cNvPr>
            <p:cNvSpPr/>
            <p:nvPr/>
          </p:nvSpPr>
          <p:spPr>
            <a:xfrm>
              <a:off x="6131102" y="3525056"/>
              <a:ext cx="34802" cy="57904"/>
            </a:xfrm>
            <a:custGeom>
              <a:avLst/>
              <a:gdLst/>
              <a:ahLst/>
              <a:cxnLst/>
              <a:rect l="l" t="t" r="r" b="b"/>
              <a:pathLst>
                <a:path w="1047" h="1742" extrusionOk="0">
                  <a:moveTo>
                    <a:pt x="698" y="0"/>
                  </a:moveTo>
                  <a:cubicBezTo>
                    <a:pt x="698" y="0"/>
                    <a:pt x="634" y="887"/>
                    <a:pt x="1" y="1489"/>
                  </a:cubicBezTo>
                  <a:lnTo>
                    <a:pt x="254" y="1742"/>
                  </a:lnTo>
                  <a:cubicBezTo>
                    <a:pt x="983" y="1045"/>
                    <a:pt x="1046" y="63"/>
                    <a:pt x="104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3325;p35">
              <a:extLst>
                <a:ext uri="{FF2B5EF4-FFF2-40B4-BE49-F238E27FC236}">
                  <a16:creationId xmlns:a16="http://schemas.microsoft.com/office/drawing/2014/main" id="{EB430F18-E704-D254-90A4-C1987FA3EA3D}"/>
                </a:ext>
              </a:extLst>
            </p:cNvPr>
            <p:cNvSpPr/>
            <p:nvPr/>
          </p:nvSpPr>
          <p:spPr>
            <a:xfrm>
              <a:off x="6786928" y="3400838"/>
              <a:ext cx="22138" cy="175806"/>
            </a:xfrm>
            <a:custGeom>
              <a:avLst/>
              <a:gdLst/>
              <a:ahLst/>
              <a:cxnLst/>
              <a:rect l="l" t="t" r="r" b="b"/>
              <a:pathLst>
                <a:path w="666" h="5289" extrusionOk="0">
                  <a:moveTo>
                    <a:pt x="317" y="0"/>
                  </a:moveTo>
                  <a:cubicBezTo>
                    <a:pt x="159" y="0"/>
                    <a:pt x="1" y="127"/>
                    <a:pt x="1" y="317"/>
                  </a:cubicBezTo>
                  <a:lnTo>
                    <a:pt x="1" y="4972"/>
                  </a:lnTo>
                  <a:cubicBezTo>
                    <a:pt x="1" y="5131"/>
                    <a:pt x="159" y="5289"/>
                    <a:pt x="317" y="5289"/>
                  </a:cubicBezTo>
                  <a:cubicBezTo>
                    <a:pt x="508" y="5289"/>
                    <a:pt x="666" y="5131"/>
                    <a:pt x="666" y="4972"/>
                  </a:cubicBezTo>
                  <a:lnTo>
                    <a:pt x="666" y="317"/>
                  </a:lnTo>
                  <a:cubicBezTo>
                    <a:pt x="666" y="127"/>
                    <a:pt x="508" y="0"/>
                    <a:pt x="31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3326;p35">
              <a:extLst>
                <a:ext uri="{FF2B5EF4-FFF2-40B4-BE49-F238E27FC236}">
                  <a16:creationId xmlns:a16="http://schemas.microsoft.com/office/drawing/2014/main" id="{CDD4AB7F-E404-AC2F-56CA-8924F7F31C23}"/>
                </a:ext>
              </a:extLst>
            </p:cNvPr>
            <p:cNvSpPr/>
            <p:nvPr/>
          </p:nvSpPr>
          <p:spPr>
            <a:xfrm>
              <a:off x="6729057" y="3608189"/>
              <a:ext cx="140007" cy="105304"/>
            </a:xfrm>
            <a:custGeom>
              <a:avLst/>
              <a:gdLst/>
              <a:ahLst/>
              <a:cxnLst/>
              <a:rect l="l" t="t" r="r" b="b"/>
              <a:pathLst>
                <a:path w="4212" h="3168" extrusionOk="0">
                  <a:moveTo>
                    <a:pt x="3579" y="634"/>
                  </a:moveTo>
                  <a:lnTo>
                    <a:pt x="2058" y="2534"/>
                  </a:lnTo>
                  <a:lnTo>
                    <a:pt x="697" y="634"/>
                  </a:lnTo>
                  <a:close/>
                  <a:moveTo>
                    <a:pt x="697" y="1"/>
                  </a:moveTo>
                  <a:cubicBezTo>
                    <a:pt x="475" y="1"/>
                    <a:pt x="253" y="128"/>
                    <a:pt x="127" y="349"/>
                  </a:cubicBezTo>
                  <a:cubicBezTo>
                    <a:pt x="0" y="571"/>
                    <a:pt x="32" y="824"/>
                    <a:pt x="190" y="1014"/>
                  </a:cubicBezTo>
                  <a:lnTo>
                    <a:pt x="1552" y="2914"/>
                  </a:lnTo>
                  <a:cubicBezTo>
                    <a:pt x="1647" y="3073"/>
                    <a:pt x="1837" y="3168"/>
                    <a:pt x="2058" y="3168"/>
                  </a:cubicBezTo>
                  <a:cubicBezTo>
                    <a:pt x="2249" y="3168"/>
                    <a:pt x="2439" y="3073"/>
                    <a:pt x="2565" y="2914"/>
                  </a:cubicBezTo>
                  <a:lnTo>
                    <a:pt x="4054" y="1046"/>
                  </a:lnTo>
                  <a:cubicBezTo>
                    <a:pt x="4149" y="951"/>
                    <a:pt x="4212" y="793"/>
                    <a:pt x="4212" y="634"/>
                  </a:cubicBezTo>
                  <a:cubicBezTo>
                    <a:pt x="4212" y="286"/>
                    <a:pt x="3927" y="1"/>
                    <a:pt x="357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3327;p35">
              <a:extLst>
                <a:ext uri="{FF2B5EF4-FFF2-40B4-BE49-F238E27FC236}">
                  <a16:creationId xmlns:a16="http://schemas.microsoft.com/office/drawing/2014/main" id="{EB1AA0EB-F7A1-6106-2613-85658DEE2DF3}"/>
                </a:ext>
              </a:extLst>
            </p:cNvPr>
            <p:cNvSpPr/>
            <p:nvPr/>
          </p:nvSpPr>
          <p:spPr>
            <a:xfrm>
              <a:off x="6285868" y="2569206"/>
              <a:ext cx="21074" cy="176903"/>
            </a:xfrm>
            <a:custGeom>
              <a:avLst/>
              <a:gdLst/>
              <a:ahLst/>
              <a:cxnLst/>
              <a:rect l="l" t="t" r="r" b="b"/>
              <a:pathLst>
                <a:path w="634" h="5322" extrusionOk="0">
                  <a:moveTo>
                    <a:pt x="317" y="1"/>
                  </a:moveTo>
                  <a:cubicBezTo>
                    <a:pt x="127" y="1"/>
                    <a:pt x="0" y="159"/>
                    <a:pt x="0" y="349"/>
                  </a:cubicBezTo>
                  <a:lnTo>
                    <a:pt x="0" y="4973"/>
                  </a:lnTo>
                  <a:cubicBezTo>
                    <a:pt x="0" y="5163"/>
                    <a:pt x="127" y="5321"/>
                    <a:pt x="317" y="5321"/>
                  </a:cubicBezTo>
                  <a:cubicBezTo>
                    <a:pt x="475" y="5321"/>
                    <a:pt x="634" y="5163"/>
                    <a:pt x="634" y="4973"/>
                  </a:cubicBezTo>
                  <a:lnTo>
                    <a:pt x="634" y="349"/>
                  </a:lnTo>
                  <a:cubicBezTo>
                    <a:pt x="634" y="159"/>
                    <a:pt x="475" y="1"/>
                    <a:pt x="3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3328;p35">
              <a:extLst>
                <a:ext uri="{FF2B5EF4-FFF2-40B4-BE49-F238E27FC236}">
                  <a16:creationId xmlns:a16="http://schemas.microsoft.com/office/drawing/2014/main" id="{DF00DE8C-ABC7-8C12-B8D6-CCD9E85F596A}"/>
                </a:ext>
              </a:extLst>
            </p:cNvPr>
            <p:cNvSpPr/>
            <p:nvPr/>
          </p:nvSpPr>
          <p:spPr>
            <a:xfrm>
              <a:off x="6224806" y="2432357"/>
              <a:ext cx="140040" cy="105304"/>
            </a:xfrm>
            <a:custGeom>
              <a:avLst/>
              <a:gdLst/>
              <a:ahLst/>
              <a:cxnLst/>
              <a:rect l="l" t="t" r="r" b="b"/>
              <a:pathLst>
                <a:path w="4213" h="3168" extrusionOk="0">
                  <a:moveTo>
                    <a:pt x="2154" y="634"/>
                  </a:moveTo>
                  <a:lnTo>
                    <a:pt x="3516" y="2534"/>
                  </a:lnTo>
                  <a:lnTo>
                    <a:pt x="634" y="2534"/>
                  </a:lnTo>
                  <a:lnTo>
                    <a:pt x="2154" y="634"/>
                  </a:lnTo>
                  <a:close/>
                  <a:moveTo>
                    <a:pt x="2154" y="1"/>
                  </a:moveTo>
                  <a:cubicBezTo>
                    <a:pt x="1964" y="1"/>
                    <a:pt x="1774" y="96"/>
                    <a:pt x="1647" y="254"/>
                  </a:cubicBezTo>
                  <a:lnTo>
                    <a:pt x="159" y="2123"/>
                  </a:lnTo>
                  <a:cubicBezTo>
                    <a:pt x="64" y="2218"/>
                    <a:pt x="1" y="2376"/>
                    <a:pt x="1" y="2534"/>
                  </a:cubicBezTo>
                  <a:cubicBezTo>
                    <a:pt x="1" y="2883"/>
                    <a:pt x="286" y="3168"/>
                    <a:pt x="634" y="3168"/>
                  </a:cubicBezTo>
                  <a:lnTo>
                    <a:pt x="3516" y="3168"/>
                  </a:lnTo>
                  <a:cubicBezTo>
                    <a:pt x="3769" y="3168"/>
                    <a:pt x="3991" y="3041"/>
                    <a:pt x="4086" y="2819"/>
                  </a:cubicBezTo>
                  <a:cubicBezTo>
                    <a:pt x="4213" y="2598"/>
                    <a:pt x="4181" y="2344"/>
                    <a:pt x="4054" y="2154"/>
                  </a:cubicBezTo>
                  <a:lnTo>
                    <a:pt x="2661" y="254"/>
                  </a:lnTo>
                  <a:cubicBezTo>
                    <a:pt x="2566" y="96"/>
                    <a:pt x="2376" y="1"/>
                    <a:pt x="215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3329;p35">
              <a:extLst>
                <a:ext uri="{FF2B5EF4-FFF2-40B4-BE49-F238E27FC236}">
                  <a16:creationId xmlns:a16="http://schemas.microsoft.com/office/drawing/2014/main" id="{31AF7241-5FBB-D730-7926-7E36E3A3D658}"/>
                </a:ext>
              </a:extLst>
            </p:cNvPr>
            <p:cNvSpPr/>
            <p:nvPr/>
          </p:nvSpPr>
          <p:spPr>
            <a:xfrm>
              <a:off x="6758507" y="2593438"/>
              <a:ext cx="7413" cy="276889"/>
            </a:xfrm>
            <a:custGeom>
              <a:avLst/>
              <a:gdLst/>
              <a:ahLst/>
              <a:cxnLst/>
              <a:rect l="l" t="t" r="r" b="b"/>
              <a:pathLst>
                <a:path w="223" h="8330" extrusionOk="0">
                  <a:moveTo>
                    <a:pt x="1" y="0"/>
                  </a:moveTo>
                  <a:lnTo>
                    <a:pt x="1" y="8329"/>
                  </a:lnTo>
                  <a:lnTo>
                    <a:pt x="222" y="8329"/>
                  </a:lnTo>
                  <a:lnTo>
                    <a:pt x="22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3330;p35">
              <a:extLst>
                <a:ext uri="{FF2B5EF4-FFF2-40B4-BE49-F238E27FC236}">
                  <a16:creationId xmlns:a16="http://schemas.microsoft.com/office/drawing/2014/main" id="{C7282D2C-D505-CE7A-B1F9-F6FBC73FDA86}"/>
                </a:ext>
              </a:extLst>
            </p:cNvPr>
            <p:cNvSpPr/>
            <p:nvPr/>
          </p:nvSpPr>
          <p:spPr>
            <a:xfrm>
              <a:off x="5726904" y="3358723"/>
              <a:ext cx="7379" cy="480052"/>
            </a:xfrm>
            <a:custGeom>
              <a:avLst/>
              <a:gdLst/>
              <a:ahLst/>
              <a:cxnLst/>
              <a:rect l="l" t="t" r="r" b="b"/>
              <a:pathLst>
                <a:path w="222" h="14442" extrusionOk="0">
                  <a:moveTo>
                    <a:pt x="0" y="0"/>
                  </a:moveTo>
                  <a:lnTo>
                    <a:pt x="0" y="14441"/>
                  </a:lnTo>
                  <a:lnTo>
                    <a:pt x="222" y="14441"/>
                  </a:lnTo>
                  <a:lnTo>
                    <a:pt x="22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3331;p35">
              <a:extLst>
                <a:ext uri="{FF2B5EF4-FFF2-40B4-BE49-F238E27FC236}">
                  <a16:creationId xmlns:a16="http://schemas.microsoft.com/office/drawing/2014/main" id="{7556E9C6-8320-5831-0807-648D4B1668F4}"/>
                </a:ext>
              </a:extLst>
            </p:cNvPr>
            <p:cNvSpPr/>
            <p:nvPr/>
          </p:nvSpPr>
          <p:spPr>
            <a:xfrm>
              <a:off x="6731151" y="2489198"/>
              <a:ext cx="63189" cy="64253"/>
            </a:xfrm>
            <a:custGeom>
              <a:avLst/>
              <a:gdLst/>
              <a:ahLst/>
              <a:cxnLst/>
              <a:rect l="l" t="t" r="r" b="b"/>
              <a:pathLst>
                <a:path w="1901" h="1933" extrusionOk="0">
                  <a:moveTo>
                    <a:pt x="950" y="1"/>
                  </a:moveTo>
                  <a:cubicBezTo>
                    <a:pt x="412" y="1"/>
                    <a:pt x="0" y="444"/>
                    <a:pt x="0" y="983"/>
                  </a:cubicBezTo>
                  <a:cubicBezTo>
                    <a:pt x="0" y="1489"/>
                    <a:pt x="412" y="1933"/>
                    <a:pt x="950" y="1933"/>
                  </a:cubicBezTo>
                  <a:cubicBezTo>
                    <a:pt x="1489" y="1933"/>
                    <a:pt x="1900" y="1489"/>
                    <a:pt x="1900" y="983"/>
                  </a:cubicBezTo>
                  <a:cubicBezTo>
                    <a:pt x="1900" y="444"/>
                    <a:pt x="1489" y="1"/>
                    <a:pt x="9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3332;p35">
              <a:extLst>
                <a:ext uri="{FF2B5EF4-FFF2-40B4-BE49-F238E27FC236}">
                  <a16:creationId xmlns:a16="http://schemas.microsoft.com/office/drawing/2014/main" id="{B1D48F76-1D35-7D61-6FC1-869E0EC2DAE2}"/>
                </a:ext>
              </a:extLst>
            </p:cNvPr>
            <p:cNvSpPr/>
            <p:nvPr/>
          </p:nvSpPr>
          <p:spPr>
            <a:xfrm>
              <a:off x="6222712" y="3218716"/>
              <a:ext cx="64220" cy="64253"/>
            </a:xfrm>
            <a:custGeom>
              <a:avLst/>
              <a:gdLst/>
              <a:ahLst/>
              <a:cxnLst/>
              <a:rect l="l" t="t" r="r" b="b"/>
              <a:pathLst>
                <a:path w="1932" h="1933" extrusionOk="0">
                  <a:moveTo>
                    <a:pt x="950" y="0"/>
                  </a:moveTo>
                  <a:cubicBezTo>
                    <a:pt x="412" y="0"/>
                    <a:pt x="0" y="444"/>
                    <a:pt x="0" y="951"/>
                  </a:cubicBezTo>
                  <a:cubicBezTo>
                    <a:pt x="0" y="1489"/>
                    <a:pt x="412" y="1932"/>
                    <a:pt x="950" y="1932"/>
                  </a:cubicBezTo>
                  <a:cubicBezTo>
                    <a:pt x="1489" y="1932"/>
                    <a:pt x="1932" y="1489"/>
                    <a:pt x="1932" y="951"/>
                  </a:cubicBezTo>
                  <a:cubicBezTo>
                    <a:pt x="1932" y="444"/>
                    <a:pt x="1489" y="0"/>
                    <a:pt x="95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3333;p35">
              <a:extLst>
                <a:ext uri="{FF2B5EF4-FFF2-40B4-BE49-F238E27FC236}">
                  <a16:creationId xmlns:a16="http://schemas.microsoft.com/office/drawing/2014/main" id="{C4AAA825-61B1-62C5-D015-71FB3F044AAA}"/>
                </a:ext>
              </a:extLst>
            </p:cNvPr>
            <p:cNvSpPr/>
            <p:nvPr/>
          </p:nvSpPr>
          <p:spPr>
            <a:xfrm>
              <a:off x="5708988" y="3932412"/>
              <a:ext cx="63189" cy="64253"/>
            </a:xfrm>
            <a:custGeom>
              <a:avLst/>
              <a:gdLst/>
              <a:ahLst/>
              <a:cxnLst/>
              <a:rect l="l" t="t" r="r" b="b"/>
              <a:pathLst>
                <a:path w="1901" h="1933" extrusionOk="0">
                  <a:moveTo>
                    <a:pt x="951" y="1"/>
                  </a:moveTo>
                  <a:cubicBezTo>
                    <a:pt x="412" y="1"/>
                    <a:pt x="1" y="444"/>
                    <a:pt x="1" y="951"/>
                  </a:cubicBezTo>
                  <a:cubicBezTo>
                    <a:pt x="1" y="1489"/>
                    <a:pt x="412" y="1933"/>
                    <a:pt x="951" y="1933"/>
                  </a:cubicBezTo>
                  <a:cubicBezTo>
                    <a:pt x="1489" y="1933"/>
                    <a:pt x="1901" y="1489"/>
                    <a:pt x="1901" y="951"/>
                  </a:cubicBezTo>
                  <a:cubicBezTo>
                    <a:pt x="1901" y="444"/>
                    <a:pt x="1489" y="1"/>
                    <a:pt x="95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3334;p35">
              <a:extLst>
                <a:ext uri="{FF2B5EF4-FFF2-40B4-BE49-F238E27FC236}">
                  <a16:creationId xmlns:a16="http://schemas.microsoft.com/office/drawing/2014/main" id="{B7BC0B64-54B6-2CA5-D51F-AFD54AAE7664}"/>
                </a:ext>
              </a:extLst>
            </p:cNvPr>
            <p:cNvSpPr/>
            <p:nvPr/>
          </p:nvSpPr>
          <p:spPr>
            <a:xfrm>
              <a:off x="6846926" y="4095587"/>
              <a:ext cx="8476" cy="275826"/>
            </a:xfrm>
            <a:custGeom>
              <a:avLst/>
              <a:gdLst/>
              <a:ahLst/>
              <a:cxnLst/>
              <a:rect l="l" t="t" r="r" b="b"/>
              <a:pathLst>
                <a:path w="255" h="8298" extrusionOk="0">
                  <a:moveTo>
                    <a:pt x="1" y="1"/>
                  </a:moveTo>
                  <a:lnTo>
                    <a:pt x="1" y="8298"/>
                  </a:lnTo>
                  <a:lnTo>
                    <a:pt x="254" y="8298"/>
                  </a:lnTo>
                  <a:lnTo>
                    <a:pt x="254"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4722231" y="1279680"/>
            <a:ext cx="4124249" cy="2395219"/>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4" name="Google Shape;2294;p26"/>
            <p:cNvSpPr/>
            <p:nvPr/>
          </p:nvSpPr>
          <p:spPr>
            <a:xfrm>
              <a:off x="2696425" y="3599725"/>
              <a:ext cx="187675" cy="187650"/>
            </a:xfrm>
            <a:custGeom>
              <a:avLst/>
              <a:gdLst/>
              <a:ahLst/>
              <a:cxnLst/>
              <a:rect l="l" t="t" r="r" b="b"/>
              <a:pathLst>
                <a:path w="7507" h="7506" extrusionOk="0">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6"/>
            <p:cNvSpPr/>
            <p:nvPr/>
          </p:nvSpPr>
          <p:spPr>
            <a:xfrm>
              <a:off x="5064475" y="2405000"/>
              <a:ext cx="264475" cy="236750"/>
            </a:xfrm>
            <a:custGeom>
              <a:avLst/>
              <a:gdLst/>
              <a:ahLst/>
              <a:cxnLst/>
              <a:rect l="l" t="t" r="r" b="b"/>
              <a:pathLst>
                <a:path w="10579" h="9470" extrusionOk="0">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4718500" y="3382775"/>
              <a:ext cx="175775" cy="308800"/>
            </a:xfrm>
            <a:custGeom>
              <a:avLst/>
              <a:gdLst/>
              <a:ahLst/>
              <a:cxnLst/>
              <a:rect l="l" t="t" r="r" b="b"/>
              <a:pathLst>
                <a:path w="7031" h="12352" extrusionOk="0">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2282350" y="2522175"/>
              <a:ext cx="314350" cy="217750"/>
            </a:xfrm>
            <a:custGeom>
              <a:avLst/>
              <a:gdLst/>
              <a:ahLst/>
              <a:cxnLst/>
              <a:rect l="l" t="t" r="r" b="b"/>
              <a:pathLst>
                <a:path w="12574" h="8710" extrusionOk="0">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697;p43">
            <a:extLst>
              <a:ext uri="{FF2B5EF4-FFF2-40B4-BE49-F238E27FC236}">
                <a16:creationId xmlns:a16="http://schemas.microsoft.com/office/drawing/2014/main" id="{AA059BC3-94EE-4FFD-7D45-A2B0D706EF8D}"/>
              </a:ext>
            </a:extLst>
          </p:cNvPr>
          <p:cNvSpPr txBox="1">
            <a:spLocks/>
          </p:cNvSpPr>
          <p:nvPr/>
        </p:nvSpPr>
        <p:spPr>
          <a:xfrm>
            <a:off x="296975" y="2542447"/>
            <a:ext cx="4226201" cy="12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l"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3600" dirty="0">
                <a:solidFill>
                  <a:srgbClr val="222831"/>
                </a:solidFill>
                <a:latin typeface="Fira Sans SemiBold"/>
              </a:rPr>
              <a:t>MOTIVATION</a:t>
            </a:r>
          </a:p>
        </p:txBody>
      </p:sp>
      <p:sp>
        <p:nvSpPr>
          <p:cNvPr id="7" name="Google Shape;699;p43">
            <a:extLst>
              <a:ext uri="{FF2B5EF4-FFF2-40B4-BE49-F238E27FC236}">
                <a16:creationId xmlns:a16="http://schemas.microsoft.com/office/drawing/2014/main" id="{FCD49CD1-3188-ABE1-910D-0A8BB80F9DF8}"/>
              </a:ext>
            </a:extLst>
          </p:cNvPr>
          <p:cNvSpPr txBox="1">
            <a:spLocks/>
          </p:cNvSpPr>
          <p:nvPr/>
        </p:nvSpPr>
        <p:spPr>
          <a:xfrm>
            <a:off x="243176" y="142620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l" defTabSz="914400" rtl="0" eaLnBrk="1" fontAlgn="auto" latinLnBrk="0" hangingPunct="1">
              <a:lnSpc>
                <a:spcPct val="115000"/>
              </a:lnSpc>
              <a:spcBef>
                <a:spcPts val="0"/>
              </a:spcBef>
              <a:spcAft>
                <a:spcPts val="0"/>
              </a:spcAft>
              <a:buClr>
                <a:srgbClr val="272753"/>
              </a:buClr>
              <a:buSzPts val="5500"/>
              <a:buFont typeface="Oswald"/>
              <a:buNone/>
              <a:tabLst/>
              <a:defRPr/>
            </a:pPr>
            <a:r>
              <a:rPr kumimoji="0" lang="en" sz="10400" b="0" i="0" u="none" strike="noStrike" kern="0" cap="none" spc="0" normalizeH="0" baseline="0" noProof="0" dirty="0">
                <a:ln>
                  <a:noFill/>
                </a:ln>
                <a:solidFill>
                  <a:srgbClr val="F2A365"/>
                </a:solidFill>
                <a:effectLst/>
                <a:uLnTx/>
                <a:uFillTx/>
                <a:latin typeface="Oswald"/>
                <a:sym typeface="Oswald"/>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 name="Google Shape;418;p15">
            <a:extLst>
              <a:ext uri="{FF2B5EF4-FFF2-40B4-BE49-F238E27FC236}">
                <a16:creationId xmlns:a16="http://schemas.microsoft.com/office/drawing/2014/main" id="{9A8523AC-E7A2-A5D7-677E-1211CFD5DDA2}"/>
              </a:ext>
            </a:extLst>
          </p:cNvPr>
          <p:cNvSpPr txBox="1"/>
          <p:nvPr/>
        </p:nvSpPr>
        <p:spPr>
          <a:xfrm>
            <a:off x="215264" y="477343"/>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222831"/>
                </a:solidFill>
                <a:latin typeface="Fira Sans SemiBold"/>
                <a:sym typeface="Fira Sans Medium"/>
              </a:rPr>
              <a:t>MOTIVATION</a:t>
            </a:r>
            <a:endParaRPr sz="3200" b="1" dirty="0">
              <a:solidFill>
                <a:srgbClr val="222831"/>
              </a:solidFill>
              <a:latin typeface="Fira Sans SemiBold"/>
              <a:sym typeface="Fira Sans Medium"/>
            </a:endParaRPr>
          </a:p>
        </p:txBody>
      </p:sp>
      <p:sp>
        <p:nvSpPr>
          <p:cNvPr id="3" name="Google Shape;1363;p51">
            <a:extLst>
              <a:ext uri="{FF2B5EF4-FFF2-40B4-BE49-F238E27FC236}">
                <a16:creationId xmlns:a16="http://schemas.microsoft.com/office/drawing/2014/main" id="{3733EC60-6D9A-6818-327F-9EE3ECAED7DB}"/>
              </a:ext>
            </a:extLst>
          </p:cNvPr>
          <p:cNvSpPr txBox="1">
            <a:spLocks/>
          </p:cNvSpPr>
          <p:nvPr/>
        </p:nvSpPr>
        <p:spPr>
          <a:xfrm>
            <a:off x="804239" y="1618594"/>
            <a:ext cx="4193627" cy="28167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r>
              <a:rPr lang="en-SG" sz="2000" dirty="0">
                <a:solidFill>
                  <a:srgbClr val="222831"/>
                </a:solidFill>
                <a:latin typeface="Fira Sans SemiBold"/>
              </a:rPr>
              <a:t>Global cost of Insurance fraud is</a:t>
            </a:r>
          </a:p>
          <a:p>
            <a:pPr marL="285750" indent="-285750"/>
            <a:r>
              <a:rPr lang="en-SG" sz="2000" dirty="0">
                <a:solidFill>
                  <a:srgbClr val="222831"/>
                </a:solidFill>
                <a:latin typeface="Fira Sans SemiBold"/>
              </a:rPr>
              <a:t>becoming high</a:t>
            </a:r>
          </a:p>
          <a:p>
            <a:endParaRPr lang="en-SG" sz="2000" dirty="0">
              <a:solidFill>
                <a:srgbClr val="222831"/>
              </a:solidFill>
              <a:latin typeface="Fira Sans SemiBold"/>
            </a:endParaRPr>
          </a:p>
          <a:p>
            <a:pPr marL="285750" indent="-285750"/>
            <a:r>
              <a:rPr lang="en-SG" sz="2000" dirty="0">
                <a:solidFill>
                  <a:srgbClr val="222831"/>
                </a:solidFill>
                <a:latin typeface="Fira Sans SemiBold"/>
              </a:rPr>
              <a:t>Call centre cost is high</a:t>
            </a:r>
          </a:p>
          <a:p>
            <a:endParaRPr lang="en-SG" sz="2000" dirty="0">
              <a:solidFill>
                <a:srgbClr val="222831"/>
              </a:solidFill>
              <a:latin typeface="Fira Sans SemiBold"/>
            </a:endParaRPr>
          </a:p>
          <a:p>
            <a:pPr marL="285750" indent="-285750"/>
            <a:r>
              <a:rPr lang="en-SG" sz="2000" dirty="0">
                <a:solidFill>
                  <a:srgbClr val="222831"/>
                </a:solidFill>
                <a:latin typeface="Fira Sans SemiBold"/>
              </a:rPr>
              <a:t>Do not have automated systems</a:t>
            </a:r>
          </a:p>
          <a:p>
            <a:pPr marL="285750" indent="-285750"/>
            <a:endParaRPr lang="en-SG" sz="2000" dirty="0">
              <a:solidFill>
                <a:srgbClr val="222831"/>
              </a:solidFill>
              <a:latin typeface="Fira Sans SemiBold"/>
            </a:endParaRPr>
          </a:p>
          <a:p>
            <a:pPr marL="285750" indent="-285750"/>
            <a:r>
              <a:rPr lang="en-SG" sz="2000" dirty="0">
                <a:solidFill>
                  <a:srgbClr val="222831"/>
                </a:solidFill>
                <a:latin typeface="Fira Sans SemiBold"/>
              </a:rPr>
              <a:t>Many unsolved cases to solve</a:t>
            </a:r>
          </a:p>
        </p:txBody>
      </p:sp>
      <p:pic>
        <p:nvPicPr>
          <p:cNvPr id="4" name="Picture 2" descr="Detecting Insurance Fraud Using Predictive Analytics | Health care  insurance, Car insurance, Predictive analytics">
            <a:extLst>
              <a:ext uri="{FF2B5EF4-FFF2-40B4-BE49-F238E27FC236}">
                <a16:creationId xmlns:a16="http://schemas.microsoft.com/office/drawing/2014/main" id="{88F369CE-1EB3-F438-5DA8-9ECBC1BD7D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151"/>
          <a:stretch/>
        </p:blipFill>
        <p:spPr bwMode="auto">
          <a:xfrm>
            <a:off x="5517931" y="-89965"/>
            <a:ext cx="3626069" cy="526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22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9" name="Google Shape;697;p43">
            <a:extLst>
              <a:ext uri="{FF2B5EF4-FFF2-40B4-BE49-F238E27FC236}">
                <a16:creationId xmlns:a16="http://schemas.microsoft.com/office/drawing/2014/main" id="{C4530E47-ED7C-528C-DDE7-C111A45A550A}"/>
              </a:ext>
            </a:extLst>
          </p:cNvPr>
          <p:cNvSpPr txBox="1">
            <a:spLocks/>
          </p:cNvSpPr>
          <p:nvPr/>
        </p:nvSpPr>
        <p:spPr>
          <a:xfrm>
            <a:off x="3355236" y="2262632"/>
            <a:ext cx="5118918" cy="12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400"/>
              <a:buFont typeface="Oswald"/>
              <a:buNone/>
              <a:defRPr sz="4800" b="0"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2pPr>
            <a:lvl3pPr marR="0" lvl="2"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3pPr>
            <a:lvl4pPr marR="0" lvl="3"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4pPr>
            <a:lvl5pPr marR="0" lvl="4"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5pPr>
            <a:lvl6pPr marR="0" lvl="5"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6pPr>
            <a:lvl7pPr marR="0" lvl="6"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7pPr>
            <a:lvl8pPr marR="0" lvl="7"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8pPr>
            <a:lvl9pPr marR="0" lvl="8" algn="ctr" rtl="0">
              <a:lnSpc>
                <a:spcPct val="100000"/>
              </a:lnSpc>
              <a:spcBef>
                <a:spcPts val="0"/>
              </a:spcBef>
              <a:spcAft>
                <a:spcPts val="0"/>
              </a:spcAft>
              <a:buClr>
                <a:srgbClr val="434343"/>
              </a:buClr>
              <a:buSzPts val="1800"/>
              <a:buFont typeface="Fjalla One"/>
              <a:buNone/>
              <a:defRPr sz="1800" b="0" i="0" u="none" strike="noStrike" cap="none">
                <a:solidFill>
                  <a:srgbClr val="434343"/>
                </a:solidFill>
                <a:latin typeface="Fjalla One"/>
                <a:ea typeface="Fjalla One"/>
                <a:cs typeface="Fjalla One"/>
                <a:sym typeface="Fjalla One"/>
              </a:defRPr>
            </a:lvl9pPr>
          </a:lstStyle>
          <a:p>
            <a:pPr marL="0" marR="0" lvl="0" indent="0" algn="r" defTabSz="914400" rtl="0" eaLnBrk="1" fontAlgn="auto" latinLnBrk="0" hangingPunct="1">
              <a:lnSpc>
                <a:spcPct val="100000"/>
              </a:lnSpc>
              <a:spcBef>
                <a:spcPts val="0"/>
              </a:spcBef>
              <a:spcAft>
                <a:spcPts val="0"/>
              </a:spcAft>
              <a:buClr>
                <a:srgbClr val="F1662D"/>
              </a:buClr>
              <a:buSzPts val="2400"/>
              <a:buFont typeface="Oswald"/>
              <a:buNone/>
              <a:tabLst/>
              <a:defRPr/>
            </a:pPr>
            <a:r>
              <a:rPr lang="en-GB" sz="3200" dirty="0">
                <a:solidFill>
                  <a:srgbClr val="222831"/>
                </a:solidFill>
                <a:latin typeface="Fira Sans SemiBold"/>
              </a:rPr>
              <a:t>LITERATURE SURVEY</a:t>
            </a:r>
          </a:p>
        </p:txBody>
      </p:sp>
      <p:sp>
        <p:nvSpPr>
          <p:cNvPr id="10" name="Google Shape;699;p43">
            <a:extLst>
              <a:ext uri="{FF2B5EF4-FFF2-40B4-BE49-F238E27FC236}">
                <a16:creationId xmlns:a16="http://schemas.microsoft.com/office/drawing/2014/main" id="{87CA014F-7620-E9A8-D0D9-4A494E49C8E9}"/>
              </a:ext>
            </a:extLst>
          </p:cNvPr>
          <p:cNvSpPr txBox="1">
            <a:spLocks/>
          </p:cNvSpPr>
          <p:nvPr/>
        </p:nvSpPr>
        <p:spPr>
          <a:xfrm>
            <a:off x="6725025" y="1061187"/>
            <a:ext cx="17085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5500"/>
              <a:buFont typeface="Oswald"/>
              <a:buNone/>
              <a:defRPr sz="10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2pPr>
            <a:lvl3pPr marR="0" lvl="2"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3pPr>
            <a:lvl4pPr marR="0" lvl="3"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4pPr>
            <a:lvl5pPr marR="0" lvl="4"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5pPr>
            <a:lvl6pPr marR="0" lvl="5"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6pPr>
            <a:lvl7pPr marR="0" lvl="6"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7pPr>
            <a:lvl8pPr marR="0" lvl="7"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8pPr>
            <a:lvl9pPr marR="0" lvl="8" algn="ctr" rtl="0">
              <a:lnSpc>
                <a:spcPct val="100000"/>
              </a:lnSpc>
              <a:spcBef>
                <a:spcPts val="0"/>
              </a:spcBef>
              <a:spcAft>
                <a:spcPts val="0"/>
              </a:spcAft>
              <a:buClr>
                <a:srgbClr val="434343"/>
              </a:buClr>
              <a:buSzPts val="5500"/>
              <a:buFont typeface="Oswald"/>
              <a:buNone/>
              <a:defRPr sz="5500" b="0" i="0" u="none" strike="noStrike" cap="none">
                <a:solidFill>
                  <a:srgbClr val="434343"/>
                </a:solidFill>
                <a:latin typeface="Oswald"/>
                <a:ea typeface="Oswald"/>
                <a:cs typeface="Oswald"/>
                <a:sym typeface="Oswald"/>
              </a:defRPr>
            </a:lvl9pPr>
          </a:lstStyle>
          <a:p>
            <a:pPr marL="0" marR="0" lvl="0" indent="0" algn="r" defTabSz="914400" rtl="0" eaLnBrk="1" fontAlgn="auto" latinLnBrk="0" hangingPunct="1">
              <a:lnSpc>
                <a:spcPct val="115000"/>
              </a:lnSpc>
              <a:spcBef>
                <a:spcPts val="0"/>
              </a:spcBef>
              <a:spcAft>
                <a:spcPts val="0"/>
              </a:spcAft>
              <a:buClr>
                <a:srgbClr val="272753"/>
              </a:buClr>
              <a:buSzPts val="5500"/>
              <a:buFont typeface="Oswald"/>
              <a:buNone/>
              <a:tabLst/>
              <a:defRPr/>
            </a:pPr>
            <a:r>
              <a:rPr kumimoji="0" lang="en" sz="10400" b="0" i="0" u="none" strike="noStrike" kern="0" cap="none" spc="0" normalizeH="0" baseline="0" noProof="0" dirty="0">
                <a:ln>
                  <a:noFill/>
                </a:ln>
                <a:solidFill>
                  <a:srgbClr val="F2A365"/>
                </a:solidFill>
                <a:effectLst/>
                <a:uLnTx/>
                <a:uFillTx/>
                <a:latin typeface="Oswald"/>
                <a:sym typeface="Oswald"/>
              </a:rPr>
              <a:t>03</a:t>
            </a:r>
          </a:p>
        </p:txBody>
      </p:sp>
      <p:grpSp>
        <p:nvGrpSpPr>
          <p:cNvPr id="24" name="Google Shape;4985;p42">
            <a:extLst>
              <a:ext uri="{FF2B5EF4-FFF2-40B4-BE49-F238E27FC236}">
                <a16:creationId xmlns:a16="http://schemas.microsoft.com/office/drawing/2014/main" id="{974467DF-7CAF-19F9-A4CC-BD0C6C870A3C}"/>
              </a:ext>
            </a:extLst>
          </p:cNvPr>
          <p:cNvGrpSpPr/>
          <p:nvPr/>
        </p:nvGrpSpPr>
        <p:grpSpPr>
          <a:xfrm>
            <a:off x="-992008" y="896245"/>
            <a:ext cx="3766739" cy="3465547"/>
            <a:chOff x="2254650" y="1683750"/>
            <a:chExt cx="3092500" cy="2851800"/>
          </a:xfrm>
        </p:grpSpPr>
        <p:sp>
          <p:nvSpPr>
            <p:cNvPr id="25" name="Google Shape;4986;p42">
              <a:extLst>
                <a:ext uri="{FF2B5EF4-FFF2-40B4-BE49-F238E27FC236}">
                  <a16:creationId xmlns:a16="http://schemas.microsoft.com/office/drawing/2014/main" id="{FD37E153-D415-25C2-B064-1842D3904534}"/>
                </a:ext>
              </a:extLst>
            </p:cNvPr>
            <p:cNvSpPr/>
            <p:nvPr/>
          </p:nvSpPr>
          <p:spPr>
            <a:xfrm>
              <a:off x="4309175" y="3160300"/>
              <a:ext cx="462400" cy="13500"/>
            </a:xfrm>
            <a:custGeom>
              <a:avLst/>
              <a:gdLst/>
              <a:ahLst/>
              <a:cxnLst/>
              <a:rect l="l" t="t" r="r" b="b"/>
              <a:pathLst>
                <a:path w="18496" h="540" extrusionOk="0">
                  <a:moveTo>
                    <a:pt x="285" y="1"/>
                  </a:moveTo>
                  <a:cubicBezTo>
                    <a:pt x="127" y="1"/>
                    <a:pt x="0" y="128"/>
                    <a:pt x="0" y="254"/>
                  </a:cubicBezTo>
                  <a:cubicBezTo>
                    <a:pt x="0" y="413"/>
                    <a:pt x="127" y="539"/>
                    <a:pt x="285" y="539"/>
                  </a:cubicBezTo>
                  <a:lnTo>
                    <a:pt x="18210" y="539"/>
                  </a:lnTo>
                  <a:cubicBezTo>
                    <a:pt x="18368" y="539"/>
                    <a:pt x="18495" y="413"/>
                    <a:pt x="18495" y="254"/>
                  </a:cubicBezTo>
                  <a:cubicBezTo>
                    <a:pt x="18495" y="128"/>
                    <a:pt x="18368" y="1"/>
                    <a:pt x="1821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87;p42">
              <a:extLst>
                <a:ext uri="{FF2B5EF4-FFF2-40B4-BE49-F238E27FC236}">
                  <a16:creationId xmlns:a16="http://schemas.microsoft.com/office/drawing/2014/main" id="{26DD6175-1DCD-84C6-CB78-9959A7D9A759}"/>
                </a:ext>
              </a:extLst>
            </p:cNvPr>
            <p:cNvSpPr/>
            <p:nvPr/>
          </p:nvSpPr>
          <p:spPr>
            <a:xfrm>
              <a:off x="2830225" y="3160300"/>
              <a:ext cx="463175" cy="13500"/>
            </a:xfrm>
            <a:custGeom>
              <a:avLst/>
              <a:gdLst/>
              <a:ahLst/>
              <a:cxnLst/>
              <a:rect l="l" t="t" r="r" b="b"/>
              <a:pathLst>
                <a:path w="18527" h="540" extrusionOk="0">
                  <a:moveTo>
                    <a:pt x="286" y="1"/>
                  </a:moveTo>
                  <a:cubicBezTo>
                    <a:pt x="127" y="1"/>
                    <a:pt x="1" y="128"/>
                    <a:pt x="1" y="254"/>
                  </a:cubicBezTo>
                  <a:cubicBezTo>
                    <a:pt x="1" y="413"/>
                    <a:pt x="127" y="539"/>
                    <a:pt x="286" y="539"/>
                  </a:cubicBezTo>
                  <a:lnTo>
                    <a:pt x="18242" y="539"/>
                  </a:lnTo>
                  <a:cubicBezTo>
                    <a:pt x="18400" y="539"/>
                    <a:pt x="18527" y="413"/>
                    <a:pt x="18527" y="254"/>
                  </a:cubicBezTo>
                  <a:cubicBezTo>
                    <a:pt x="18527" y="128"/>
                    <a:pt x="18400" y="1"/>
                    <a:pt x="1824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88;p42">
              <a:extLst>
                <a:ext uri="{FF2B5EF4-FFF2-40B4-BE49-F238E27FC236}">
                  <a16:creationId xmlns:a16="http://schemas.microsoft.com/office/drawing/2014/main" id="{641C0F30-A46D-B3E3-AA2C-58DA081ADB9E}"/>
                </a:ext>
              </a:extLst>
            </p:cNvPr>
            <p:cNvSpPr/>
            <p:nvPr/>
          </p:nvSpPr>
          <p:spPr>
            <a:xfrm>
              <a:off x="4005950" y="3425525"/>
              <a:ext cx="176575" cy="1005525"/>
            </a:xfrm>
            <a:custGeom>
              <a:avLst/>
              <a:gdLst/>
              <a:ahLst/>
              <a:cxnLst/>
              <a:rect l="l" t="t" r="r" b="b"/>
              <a:pathLst>
                <a:path w="7063" h="40221" extrusionOk="0">
                  <a:moveTo>
                    <a:pt x="285" y="1"/>
                  </a:moveTo>
                  <a:cubicBezTo>
                    <a:pt x="127" y="1"/>
                    <a:pt x="0" y="128"/>
                    <a:pt x="0" y="286"/>
                  </a:cubicBezTo>
                  <a:lnTo>
                    <a:pt x="0" y="15899"/>
                  </a:lnTo>
                  <a:cubicBezTo>
                    <a:pt x="0" y="15994"/>
                    <a:pt x="32" y="16057"/>
                    <a:pt x="95" y="16120"/>
                  </a:cubicBezTo>
                  <a:lnTo>
                    <a:pt x="6492" y="22518"/>
                  </a:lnTo>
                  <a:lnTo>
                    <a:pt x="6492" y="39935"/>
                  </a:lnTo>
                  <a:cubicBezTo>
                    <a:pt x="6492" y="40094"/>
                    <a:pt x="6619" y="40220"/>
                    <a:pt x="6777" y="40220"/>
                  </a:cubicBezTo>
                  <a:cubicBezTo>
                    <a:pt x="6936" y="40220"/>
                    <a:pt x="7062" y="40094"/>
                    <a:pt x="7062" y="39935"/>
                  </a:cubicBezTo>
                  <a:lnTo>
                    <a:pt x="7062" y="22391"/>
                  </a:lnTo>
                  <a:cubicBezTo>
                    <a:pt x="7062" y="22328"/>
                    <a:pt x="7031" y="22264"/>
                    <a:pt x="6967" y="22201"/>
                  </a:cubicBezTo>
                  <a:lnTo>
                    <a:pt x="570" y="15804"/>
                  </a:lnTo>
                  <a:lnTo>
                    <a:pt x="570" y="286"/>
                  </a:lnTo>
                  <a:cubicBezTo>
                    <a:pt x="570" y="128"/>
                    <a:pt x="443"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89;p42">
              <a:extLst>
                <a:ext uri="{FF2B5EF4-FFF2-40B4-BE49-F238E27FC236}">
                  <a16:creationId xmlns:a16="http://schemas.microsoft.com/office/drawing/2014/main" id="{EA5254C1-45D7-FA61-7872-463F8A959708}"/>
                </a:ext>
              </a:extLst>
            </p:cNvPr>
            <p:cNvSpPr/>
            <p:nvPr/>
          </p:nvSpPr>
          <p:spPr>
            <a:xfrm>
              <a:off x="3904600" y="3510250"/>
              <a:ext cx="114825" cy="844000"/>
            </a:xfrm>
            <a:custGeom>
              <a:avLst/>
              <a:gdLst/>
              <a:ahLst/>
              <a:cxnLst/>
              <a:rect l="l" t="t" r="r" b="b"/>
              <a:pathLst>
                <a:path w="4593" h="33760" extrusionOk="0">
                  <a:moveTo>
                    <a:pt x="285" y="1"/>
                  </a:moveTo>
                  <a:cubicBezTo>
                    <a:pt x="127" y="1"/>
                    <a:pt x="0" y="127"/>
                    <a:pt x="0" y="286"/>
                  </a:cubicBezTo>
                  <a:lnTo>
                    <a:pt x="0" y="22454"/>
                  </a:lnTo>
                  <a:cubicBezTo>
                    <a:pt x="0" y="22549"/>
                    <a:pt x="32" y="22612"/>
                    <a:pt x="64" y="22644"/>
                  </a:cubicBezTo>
                  <a:lnTo>
                    <a:pt x="4022" y="26602"/>
                  </a:lnTo>
                  <a:lnTo>
                    <a:pt x="4022" y="33475"/>
                  </a:lnTo>
                  <a:cubicBezTo>
                    <a:pt x="4022" y="33633"/>
                    <a:pt x="4149" y="33760"/>
                    <a:pt x="4307" y="33760"/>
                  </a:cubicBezTo>
                  <a:cubicBezTo>
                    <a:pt x="4466" y="33760"/>
                    <a:pt x="4592" y="33633"/>
                    <a:pt x="4592" y="33475"/>
                  </a:cubicBezTo>
                  <a:lnTo>
                    <a:pt x="4592" y="26476"/>
                  </a:lnTo>
                  <a:cubicBezTo>
                    <a:pt x="4592" y="26412"/>
                    <a:pt x="4561" y="26349"/>
                    <a:pt x="4497" y="26286"/>
                  </a:cubicBezTo>
                  <a:lnTo>
                    <a:pt x="539" y="22359"/>
                  </a:lnTo>
                  <a:lnTo>
                    <a:pt x="539" y="286"/>
                  </a:lnTo>
                  <a:cubicBezTo>
                    <a:pt x="539" y="127"/>
                    <a:pt x="412"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90;p42">
              <a:extLst>
                <a:ext uri="{FF2B5EF4-FFF2-40B4-BE49-F238E27FC236}">
                  <a16:creationId xmlns:a16="http://schemas.microsoft.com/office/drawing/2014/main" id="{838369CD-C9B0-B5BC-DF02-1C9C7B29B1B9}"/>
                </a:ext>
              </a:extLst>
            </p:cNvPr>
            <p:cNvSpPr/>
            <p:nvPr/>
          </p:nvSpPr>
          <p:spPr>
            <a:xfrm>
              <a:off x="4290175" y="3540325"/>
              <a:ext cx="932675" cy="570075"/>
            </a:xfrm>
            <a:custGeom>
              <a:avLst/>
              <a:gdLst/>
              <a:ahLst/>
              <a:cxnLst/>
              <a:rect l="l" t="t" r="r" b="b"/>
              <a:pathLst>
                <a:path w="37307" h="22803" extrusionOk="0">
                  <a:moveTo>
                    <a:pt x="313" y="1"/>
                  </a:moveTo>
                  <a:cubicBezTo>
                    <a:pt x="238" y="1"/>
                    <a:pt x="159" y="33"/>
                    <a:pt x="95" y="96"/>
                  </a:cubicBezTo>
                  <a:cubicBezTo>
                    <a:pt x="0" y="191"/>
                    <a:pt x="0" y="381"/>
                    <a:pt x="95" y="476"/>
                  </a:cubicBezTo>
                  <a:lnTo>
                    <a:pt x="9026" y="9375"/>
                  </a:lnTo>
                  <a:cubicBezTo>
                    <a:pt x="9058" y="9438"/>
                    <a:pt x="9121" y="9470"/>
                    <a:pt x="9216" y="9470"/>
                  </a:cubicBezTo>
                  <a:lnTo>
                    <a:pt x="23562" y="9470"/>
                  </a:lnTo>
                  <a:lnTo>
                    <a:pt x="36800" y="22708"/>
                  </a:lnTo>
                  <a:cubicBezTo>
                    <a:pt x="36863" y="22771"/>
                    <a:pt x="36926" y="22803"/>
                    <a:pt x="36990" y="22803"/>
                  </a:cubicBezTo>
                  <a:cubicBezTo>
                    <a:pt x="37085" y="22803"/>
                    <a:pt x="37148" y="22771"/>
                    <a:pt x="37211" y="22739"/>
                  </a:cubicBezTo>
                  <a:cubicBezTo>
                    <a:pt x="37306" y="22613"/>
                    <a:pt x="37306" y="22454"/>
                    <a:pt x="37211" y="22327"/>
                  </a:cubicBezTo>
                  <a:lnTo>
                    <a:pt x="23879" y="8995"/>
                  </a:lnTo>
                  <a:cubicBezTo>
                    <a:pt x="23815" y="8932"/>
                    <a:pt x="23752" y="8900"/>
                    <a:pt x="23657" y="8900"/>
                  </a:cubicBezTo>
                  <a:lnTo>
                    <a:pt x="9343" y="8900"/>
                  </a:lnTo>
                  <a:lnTo>
                    <a:pt x="507" y="96"/>
                  </a:lnTo>
                  <a:cubicBezTo>
                    <a:pt x="459" y="33"/>
                    <a:pt x="388" y="1"/>
                    <a:pt x="31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91;p42">
              <a:extLst>
                <a:ext uri="{FF2B5EF4-FFF2-40B4-BE49-F238E27FC236}">
                  <a16:creationId xmlns:a16="http://schemas.microsoft.com/office/drawing/2014/main" id="{BE1ADF41-3950-DA61-13C7-C5529BAA4339}"/>
                </a:ext>
              </a:extLst>
            </p:cNvPr>
            <p:cNvSpPr/>
            <p:nvPr/>
          </p:nvSpPr>
          <p:spPr>
            <a:xfrm>
              <a:off x="4233175" y="3427125"/>
              <a:ext cx="281075" cy="635775"/>
            </a:xfrm>
            <a:custGeom>
              <a:avLst/>
              <a:gdLst/>
              <a:ahLst/>
              <a:cxnLst/>
              <a:rect l="l" t="t" r="r" b="b"/>
              <a:pathLst>
                <a:path w="11243" h="25431" extrusionOk="0">
                  <a:moveTo>
                    <a:pt x="285" y="0"/>
                  </a:moveTo>
                  <a:cubicBezTo>
                    <a:pt x="127" y="0"/>
                    <a:pt x="0" y="127"/>
                    <a:pt x="0" y="254"/>
                  </a:cubicBezTo>
                  <a:lnTo>
                    <a:pt x="0" y="17418"/>
                  </a:lnTo>
                  <a:cubicBezTo>
                    <a:pt x="0" y="17513"/>
                    <a:pt x="32" y="17608"/>
                    <a:pt x="127" y="17640"/>
                  </a:cubicBezTo>
                  <a:lnTo>
                    <a:pt x="10736" y="25367"/>
                  </a:lnTo>
                  <a:cubicBezTo>
                    <a:pt x="10799" y="25399"/>
                    <a:pt x="10863" y="25430"/>
                    <a:pt x="10926" y="25430"/>
                  </a:cubicBezTo>
                  <a:cubicBezTo>
                    <a:pt x="10989" y="25430"/>
                    <a:pt x="11084" y="25367"/>
                    <a:pt x="11148" y="25304"/>
                  </a:cubicBezTo>
                  <a:cubicBezTo>
                    <a:pt x="11243" y="25177"/>
                    <a:pt x="11211" y="24987"/>
                    <a:pt x="11084" y="24892"/>
                  </a:cubicBezTo>
                  <a:lnTo>
                    <a:pt x="570" y="17291"/>
                  </a:lnTo>
                  <a:lnTo>
                    <a:pt x="570" y="254"/>
                  </a:lnTo>
                  <a:cubicBezTo>
                    <a:pt x="570" y="127"/>
                    <a:pt x="443" y="0"/>
                    <a:pt x="28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92;p42">
              <a:extLst>
                <a:ext uri="{FF2B5EF4-FFF2-40B4-BE49-F238E27FC236}">
                  <a16:creationId xmlns:a16="http://schemas.microsoft.com/office/drawing/2014/main" id="{855EA93C-4E7E-CC80-8EA7-836AE7BBA329}"/>
                </a:ext>
              </a:extLst>
            </p:cNvPr>
            <p:cNvSpPr/>
            <p:nvPr/>
          </p:nvSpPr>
          <p:spPr>
            <a:xfrm>
              <a:off x="3904600" y="1880875"/>
              <a:ext cx="148875" cy="861425"/>
            </a:xfrm>
            <a:custGeom>
              <a:avLst/>
              <a:gdLst/>
              <a:ahLst/>
              <a:cxnLst/>
              <a:rect l="l" t="t" r="r" b="b"/>
              <a:pathLst>
                <a:path w="5955" h="34457" extrusionOk="0">
                  <a:moveTo>
                    <a:pt x="5669" y="1"/>
                  </a:moveTo>
                  <a:cubicBezTo>
                    <a:pt x="5543" y="1"/>
                    <a:pt x="5416" y="128"/>
                    <a:pt x="5416" y="286"/>
                  </a:cubicBezTo>
                  <a:lnTo>
                    <a:pt x="5416" y="10990"/>
                  </a:lnTo>
                  <a:lnTo>
                    <a:pt x="64" y="16310"/>
                  </a:lnTo>
                  <a:cubicBezTo>
                    <a:pt x="32" y="16374"/>
                    <a:pt x="0" y="16437"/>
                    <a:pt x="0" y="16500"/>
                  </a:cubicBezTo>
                  <a:lnTo>
                    <a:pt x="0" y="34172"/>
                  </a:lnTo>
                  <a:cubicBezTo>
                    <a:pt x="0" y="34330"/>
                    <a:pt x="127" y="34457"/>
                    <a:pt x="285" y="34457"/>
                  </a:cubicBezTo>
                  <a:cubicBezTo>
                    <a:pt x="444" y="34457"/>
                    <a:pt x="571" y="34330"/>
                    <a:pt x="571" y="34172"/>
                  </a:cubicBezTo>
                  <a:lnTo>
                    <a:pt x="571" y="16627"/>
                  </a:lnTo>
                  <a:lnTo>
                    <a:pt x="5891" y="11307"/>
                  </a:lnTo>
                  <a:cubicBezTo>
                    <a:pt x="5923" y="11275"/>
                    <a:pt x="5954" y="11180"/>
                    <a:pt x="5954" y="11117"/>
                  </a:cubicBezTo>
                  <a:lnTo>
                    <a:pt x="5954" y="286"/>
                  </a:lnTo>
                  <a:cubicBezTo>
                    <a:pt x="5954" y="128"/>
                    <a:pt x="5828" y="1"/>
                    <a:pt x="566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993;p42">
              <a:extLst>
                <a:ext uri="{FF2B5EF4-FFF2-40B4-BE49-F238E27FC236}">
                  <a16:creationId xmlns:a16="http://schemas.microsoft.com/office/drawing/2014/main" id="{959B19C2-A4FD-56A5-E811-88DDCBDC1EA9}"/>
                </a:ext>
              </a:extLst>
            </p:cNvPr>
            <p:cNvSpPr/>
            <p:nvPr/>
          </p:nvSpPr>
          <p:spPr>
            <a:xfrm>
              <a:off x="4233175" y="2176200"/>
              <a:ext cx="346800" cy="665850"/>
            </a:xfrm>
            <a:custGeom>
              <a:avLst/>
              <a:gdLst/>
              <a:ahLst/>
              <a:cxnLst/>
              <a:rect l="l" t="t" r="r" b="b"/>
              <a:pathLst>
                <a:path w="13872" h="26634" extrusionOk="0">
                  <a:moveTo>
                    <a:pt x="13570" y="0"/>
                  </a:moveTo>
                  <a:cubicBezTo>
                    <a:pt x="13499" y="0"/>
                    <a:pt x="13428" y="32"/>
                    <a:pt x="13364" y="95"/>
                  </a:cubicBezTo>
                  <a:lnTo>
                    <a:pt x="95" y="13365"/>
                  </a:lnTo>
                  <a:cubicBezTo>
                    <a:pt x="32" y="13428"/>
                    <a:pt x="0" y="13491"/>
                    <a:pt x="0" y="13586"/>
                  </a:cubicBezTo>
                  <a:lnTo>
                    <a:pt x="0" y="26349"/>
                  </a:lnTo>
                  <a:cubicBezTo>
                    <a:pt x="0" y="26507"/>
                    <a:pt x="127" y="26634"/>
                    <a:pt x="285" y="26634"/>
                  </a:cubicBezTo>
                  <a:cubicBezTo>
                    <a:pt x="443" y="26634"/>
                    <a:pt x="570" y="26507"/>
                    <a:pt x="570" y="26349"/>
                  </a:cubicBezTo>
                  <a:lnTo>
                    <a:pt x="570" y="13681"/>
                  </a:lnTo>
                  <a:lnTo>
                    <a:pt x="13776" y="475"/>
                  </a:lnTo>
                  <a:cubicBezTo>
                    <a:pt x="13871" y="380"/>
                    <a:pt x="13871" y="190"/>
                    <a:pt x="13776" y="95"/>
                  </a:cubicBezTo>
                  <a:cubicBezTo>
                    <a:pt x="13713" y="32"/>
                    <a:pt x="13642" y="0"/>
                    <a:pt x="135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994;p42">
              <a:extLst>
                <a:ext uri="{FF2B5EF4-FFF2-40B4-BE49-F238E27FC236}">
                  <a16:creationId xmlns:a16="http://schemas.microsoft.com/office/drawing/2014/main" id="{DB3809A7-61E7-F7CD-E956-6ECBA4B9E5A6}"/>
                </a:ext>
              </a:extLst>
            </p:cNvPr>
            <p:cNvSpPr/>
            <p:nvPr/>
          </p:nvSpPr>
          <p:spPr>
            <a:xfrm>
              <a:off x="5108825" y="2237950"/>
              <a:ext cx="71275" cy="71275"/>
            </a:xfrm>
            <a:custGeom>
              <a:avLst/>
              <a:gdLst/>
              <a:ahLst/>
              <a:cxnLst/>
              <a:rect l="l" t="t" r="r" b="b"/>
              <a:pathLst>
                <a:path w="2851" h="2851" extrusionOk="0">
                  <a:moveTo>
                    <a:pt x="1425" y="571"/>
                  </a:moveTo>
                  <a:cubicBezTo>
                    <a:pt x="1900" y="571"/>
                    <a:pt x="2280" y="951"/>
                    <a:pt x="2280" y="1426"/>
                  </a:cubicBezTo>
                  <a:cubicBezTo>
                    <a:pt x="2280" y="1901"/>
                    <a:pt x="1900" y="2281"/>
                    <a:pt x="1425" y="2281"/>
                  </a:cubicBezTo>
                  <a:cubicBezTo>
                    <a:pt x="950" y="2281"/>
                    <a:pt x="570" y="1901"/>
                    <a:pt x="570" y="1426"/>
                  </a:cubicBezTo>
                  <a:cubicBezTo>
                    <a:pt x="570" y="951"/>
                    <a:pt x="950" y="571"/>
                    <a:pt x="1425" y="571"/>
                  </a:cubicBezTo>
                  <a:close/>
                  <a:moveTo>
                    <a:pt x="1425" y="1"/>
                  </a:moveTo>
                  <a:cubicBezTo>
                    <a:pt x="633" y="1"/>
                    <a:pt x="0" y="634"/>
                    <a:pt x="0" y="1426"/>
                  </a:cubicBezTo>
                  <a:cubicBezTo>
                    <a:pt x="0" y="2186"/>
                    <a:pt x="633" y="2851"/>
                    <a:pt x="1425" y="2851"/>
                  </a:cubicBezTo>
                  <a:cubicBezTo>
                    <a:pt x="2217" y="2851"/>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995;p42">
              <a:extLst>
                <a:ext uri="{FF2B5EF4-FFF2-40B4-BE49-F238E27FC236}">
                  <a16:creationId xmlns:a16="http://schemas.microsoft.com/office/drawing/2014/main" id="{EBE3E728-8AE4-97DF-9177-51C602E067D6}"/>
                </a:ext>
              </a:extLst>
            </p:cNvPr>
            <p:cNvSpPr/>
            <p:nvPr/>
          </p:nvSpPr>
          <p:spPr>
            <a:xfrm>
              <a:off x="5276650" y="2236375"/>
              <a:ext cx="70500" cy="71275"/>
            </a:xfrm>
            <a:custGeom>
              <a:avLst/>
              <a:gdLst/>
              <a:ahLst/>
              <a:cxnLst/>
              <a:rect l="l" t="t" r="r" b="b"/>
              <a:pathLst>
                <a:path w="2820" h="2851" extrusionOk="0">
                  <a:moveTo>
                    <a:pt x="1394" y="570"/>
                  </a:moveTo>
                  <a:cubicBezTo>
                    <a:pt x="1869" y="570"/>
                    <a:pt x="2281" y="950"/>
                    <a:pt x="2249" y="1425"/>
                  </a:cubicBezTo>
                  <a:cubicBezTo>
                    <a:pt x="2249" y="1900"/>
                    <a:pt x="1869" y="2280"/>
                    <a:pt x="1394" y="2280"/>
                  </a:cubicBezTo>
                  <a:cubicBezTo>
                    <a:pt x="951" y="2280"/>
                    <a:pt x="539" y="1900"/>
                    <a:pt x="539" y="1425"/>
                  </a:cubicBezTo>
                  <a:cubicBezTo>
                    <a:pt x="539" y="950"/>
                    <a:pt x="951" y="570"/>
                    <a:pt x="1394" y="570"/>
                  </a:cubicBezTo>
                  <a:close/>
                  <a:moveTo>
                    <a:pt x="1394" y="0"/>
                  </a:moveTo>
                  <a:cubicBezTo>
                    <a:pt x="634" y="0"/>
                    <a:pt x="1" y="665"/>
                    <a:pt x="1" y="1425"/>
                  </a:cubicBezTo>
                  <a:cubicBezTo>
                    <a:pt x="1" y="2217"/>
                    <a:pt x="634" y="2850"/>
                    <a:pt x="1394" y="2850"/>
                  </a:cubicBezTo>
                  <a:cubicBezTo>
                    <a:pt x="2186" y="2850"/>
                    <a:pt x="2820" y="2217"/>
                    <a:pt x="2820" y="1425"/>
                  </a:cubicBezTo>
                  <a:cubicBezTo>
                    <a:pt x="2820" y="665"/>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996;p42">
              <a:extLst>
                <a:ext uri="{FF2B5EF4-FFF2-40B4-BE49-F238E27FC236}">
                  <a16:creationId xmlns:a16="http://schemas.microsoft.com/office/drawing/2014/main" id="{CEC22C55-B953-585A-E0A1-12F4F3927E7A}"/>
                </a:ext>
              </a:extLst>
            </p:cNvPr>
            <p:cNvSpPr/>
            <p:nvPr/>
          </p:nvSpPr>
          <p:spPr>
            <a:xfrm>
              <a:off x="4011475" y="1820725"/>
              <a:ext cx="70500" cy="71275"/>
            </a:xfrm>
            <a:custGeom>
              <a:avLst/>
              <a:gdLst/>
              <a:ahLst/>
              <a:cxnLst/>
              <a:rect l="l" t="t" r="r" b="b"/>
              <a:pathLst>
                <a:path w="2820" h="2851" extrusionOk="0">
                  <a:moveTo>
                    <a:pt x="1394" y="570"/>
                  </a:moveTo>
                  <a:cubicBezTo>
                    <a:pt x="1869" y="570"/>
                    <a:pt x="2249" y="950"/>
                    <a:pt x="2249" y="1425"/>
                  </a:cubicBezTo>
                  <a:cubicBezTo>
                    <a:pt x="2249" y="1900"/>
                    <a:pt x="1869" y="2280"/>
                    <a:pt x="1394" y="2280"/>
                  </a:cubicBezTo>
                  <a:cubicBezTo>
                    <a:pt x="919" y="2280"/>
                    <a:pt x="539" y="1900"/>
                    <a:pt x="539" y="1425"/>
                  </a:cubicBezTo>
                  <a:cubicBezTo>
                    <a:pt x="539" y="950"/>
                    <a:pt x="919" y="570"/>
                    <a:pt x="1394" y="570"/>
                  </a:cubicBezTo>
                  <a:close/>
                  <a:moveTo>
                    <a:pt x="1394" y="0"/>
                  </a:moveTo>
                  <a:cubicBezTo>
                    <a:pt x="634" y="0"/>
                    <a:pt x="1" y="633"/>
                    <a:pt x="1" y="1425"/>
                  </a:cubicBezTo>
                  <a:cubicBezTo>
                    <a:pt x="1" y="2217"/>
                    <a:pt x="634" y="2850"/>
                    <a:pt x="1394" y="2850"/>
                  </a:cubicBezTo>
                  <a:cubicBezTo>
                    <a:pt x="2186" y="2850"/>
                    <a:pt x="2819" y="2217"/>
                    <a:pt x="2819" y="1425"/>
                  </a:cubicBezTo>
                  <a:cubicBezTo>
                    <a:pt x="2819" y="633"/>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997;p42">
              <a:extLst>
                <a:ext uri="{FF2B5EF4-FFF2-40B4-BE49-F238E27FC236}">
                  <a16:creationId xmlns:a16="http://schemas.microsoft.com/office/drawing/2014/main" id="{0C636F12-B49D-25E0-1675-C3E4F9DD2246}"/>
                </a:ext>
              </a:extLst>
            </p:cNvPr>
            <p:cNvSpPr/>
            <p:nvPr/>
          </p:nvSpPr>
          <p:spPr>
            <a:xfrm>
              <a:off x="4158750" y="2252200"/>
              <a:ext cx="71275" cy="70500"/>
            </a:xfrm>
            <a:custGeom>
              <a:avLst/>
              <a:gdLst/>
              <a:ahLst/>
              <a:cxnLst/>
              <a:rect l="l" t="t" r="r" b="b"/>
              <a:pathLst>
                <a:path w="2851" h="2820" extrusionOk="0">
                  <a:moveTo>
                    <a:pt x="1425" y="571"/>
                  </a:moveTo>
                  <a:cubicBezTo>
                    <a:pt x="1900" y="571"/>
                    <a:pt x="2280" y="951"/>
                    <a:pt x="2280" y="1426"/>
                  </a:cubicBezTo>
                  <a:cubicBezTo>
                    <a:pt x="2280" y="1869"/>
                    <a:pt x="1900" y="2281"/>
                    <a:pt x="1425" y="2281"/>
                  </a:cubicBezTo>
                  <a:cubicBezTo>
                    <a:pt x="950" y="2281"/>
                    <a:pt x="570" y="1869"/>
                    <a:pt x="570" y="1426"/>
                  </a:cubicBezTo>
                  <a:cubicBezTo>
                    <a:pt x="570" y="951"/>
                    <a:pt x="950" y="571"/>
                    <a:pt x="1425" y="571"/>
                  </a:cubicBezTo>
                  <a:close/>
                  <a:moveTo>
                    <a:pt x="1425" y="1"/>
                  </a:moveTo>
                  <a:cubicBezTo>
                    <a:pt x="634" y="1"/>
                    <a:pt x="0" y="634"/>
                    <a:pt x="0" y="1426"/>
                  </a:cubicBezTo>
                  <a:cubicBezTo>
                    <a:pt x="0" y="2186"/>
                    <a:pt x="634" y="2819"/>
                    <a:pt x="1425" y="2819"/>
                  </a:cubicBezTo>
                  <a:cubicBezTo>
                    <a:pt x="2217" y="2819"/>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998;p42">
              <a:extLst>
                <a:ext uri="{FF2B5EF4-FFF2-40B4-BE49-F238E27FC236}">
                  <a16:creationId xmlns:a16="http://schemas.microsoft.com/office/drawing/2014/main" id="{ABABF516-5BDA-C0FB-D85D-70BD101DE513}"/>
                </a:ext>
              </a:extLst>
            </p:cNvPr>
            <p:cNvSpPr/>
            <p:nvPr/>
          </p:nvSpPr>
          <p:spPr>
            <a:xfrm>
              <a:off x="4638525" y="2792150"/>
              <a:ext cx="70500" cy="71300"/>
            </a:xfrm>
            <a:custGeom>
              <a:avLst/>
              <a:gdLst/>
              <a:ahLst/>
              <a:cxnLst/>
              <a:rect l="l" t="t" r="r" b="b"/>
              <a:pathLst>
                <a:path w="2820" h="2852" extrusionOk="0">
                  <a:moveTo>
                    <a:pt x="1394" y="571"/>
                  </a:moveTo>
                  <a:cubicBezTo>
                    <a:pt x="1869" y="571"/>
                    <a:pt x="2249" y="951"/>
                    <a:pt x="2249" y="1426"/>
                  </a:cubicBezTo>
                  <a:cubicBezTo>
                    <a:pt x="2249" y="1901"/>
                    <a:pt x="1869" y="2281"/>
                    <a:pt x="1394" y="2281"/>
                  </a:cubicBezTo>
                  <a:cubicBezTo>
                    <a:pt x="951" y="2281"/>
                    <a:pt x="539" y="1901"/>
                    <a:pt x="539" y="1426"/>
                  </a:cubicBezTo>
                  <a:cubicBezTo>
                    <a:pt x="539" y="951"/>
                    <a:pt x="951" y="571"/>
                    <a:pt x="1394" y="571"/>
                  </a:cubicBezTo>
                  <a:close/>
                  <a:moveTo>
                    <a:pt x="1394" y="1"/>
                  </a:moveTo>
                  <a:cubicBezTo>
                    <a:pt x="634" y="1"/>
                    <a:pt x="1" y="634"/>
                    <a:pt x="1" y="1426"/>
                  </a:cubicBezTo>
                  <a:cubicBezTo>
                    <a:pt x="1" y="2218"/>
                    <a:pt x="634" y="2851"/>
                    <a:pt x="1394" y="2851"/>
                  </a:cubicBezTo>
                  <a:cubicBezTo>
                    <a:pt x="2186" y="2851"/>
                    <a:pt x="2819" y="2218"/>
                    <a:pt x="2819" y="1426"/>
                  </a:cubicBezTo>
                  <a:cubicBezTo>
                    <a:pt x="2819" y="634"/>
                    <a:pt x="2186" y="1"/>
                    <a:pt x="139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999;p42">
              <a:extLst>
                <a:ext uri="{FF2B5EF4-FFF2-40B4-BE49-F238E27FC236}">
                  <a16:creationId xmlns:a16="http://schemas.microsoft.com/office/drawing/2014/main" id="{23AFD2DA-F9C0-EFB1-2E42-654828CC1F0E}"/>
                </a:ext>
              </a:extLst>
            </p:cNvPr>
            <p:cNvSpPr/>
            <p:nvPr/>
          </p:nvSpPr>
          <p:spPr>
            <a:xfrm>
              <a:off x="5262400" y="3606050"/>
              <a:ext cx="70500" cy="70475"/>
            </a:xfrm>
            <a:custGeom>
              <a:avLst/>
              <a:gdLst/>
              <a:ahLst/>
              <a:cxnLst/>
              <a:rect l="l" t="t" r="r" b="b"/>
              <a:pathLst>
                <a:path w="2820" h="2819" extrusionOk="0">
                  <a:moveTo>
                    <a:pt x="1394" y="539"/>
                  </a:moveTo>
                  <a:cubicBezTo>
                    <a:pt x="1869" y="539"/>
                    <a:pt x="2249" y="951"/>
                    <a:pt x="2249" y="1394"/>
                  </a:cubicBezTo>
                  <a:cubicBezTo>
                    <a:pt x="2249" y="1869"/>
                    <a:pt x="1869" y="2249"/>
                    <a:pt x="1394" y="2249"/>
                  </a:cubicBezTo>
                  <a:cubicBezTo>
                    <a:pt x="951" y="2249"/>
                    <a:pt x="539" y="1869"/>
                    <a:pt x="539" y="1394"/>
                  </a:cubicBezTo>
                  <a:cubicBezTo>
                    <a:pt x="539" y="951"/>
                    <a:pt x="951" y="539"/>
                    <a:pt x="1394" y="539"/>
                  </a:cubicBezTo>
                  <a:close/>
                  <a:moveTo>
                    <a:pt x="1394" y="0"/>
                  </a:moveTo>
                  <a:cubicBezTo>
                    <a:pt x="634" y="0"/>
                    <a:pt x="1" y="634"/>
                    <a:pt x="1" y="1394"/>
                  </a:cubicBezTo>
                  <a:cubicBezTo>
                    <a:pt x="1" y="2186"/>
                    <a:pt x="634" y="2819"/>
                    <a:pt x="1394" y="2819"/>
                  </a:cubicBezTo>
                  <a:cubicBezTo>
                    <a:pt x="2186" y="2819"/>
                    <a:pt x="2819" y="2186"/>
                    <a:pt x="2819" y="1394"/>
                  </a:cubicBezTo>
                  <a:cubicBezTo>
                    <a:pt x="2819" y="634"/>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000;p42">
              <a:extLst>
                <a:ext uri="{FF2B5EF4-FFF2-40B4-BE49-F238E27FC236}">
                  <a16:creationId xmlns:a16="http://schemas.microsoft.com/office/drawing/2014/main" id="{0801F29F-1AB7-8FEE-6ACA-F8C5B076B522}"/>
                </a:ext>
              </a:extLst>
            </p:cNvPr>
            <p:cNvSpPr/>
            <p:nvPr/>
          </p:nvSpPr>
          <p:spPr>
            <a:xfrm>
              <a:off x="5207775" y="4092950"/>
              <a:ext cx="71275" cy="71275"/>
            </a:xfrm>
            <a:custGeom>
              <a:avLst/>
              <a:gdLst/>
              <a:ahLst/>
              <a:cxnLst/>
              <a:rect l="l" t="t" r="r" b="b"/>
              <a:pathLst>
                <a:path w="2851" h="2851" extrusionOk="0">
                  <a:moveTo>
                    <a:pt x="1426" y="571"/>
                  </a:moveTo>
                  <a:cubicBezTo>
                    <a:pt x="1901" y="571"/>
                    <a:pt x="2281" y="951"/>
                    <a:pt x="2281" y="1426"/>
                  </a:cubicBezTo>
                  <a:cubicBezTo>
                    <a:pt x="2281" y="1901"/>
                    <a:pt x="1901" y="2281"/>
                    <a:pt x="1426" y="2281"/>
                  </a:cubicBezTo>
                  <a:cubicBezTo>
                    <a:pt x="951" y="2281"/>
                    <a:pt x="571" y="1901"/>
                    <a:pt x="571" y="1426"/>
                  </a:cubicBezTo>
                  <a:cubicBezTo>
                    <a:pt x="571" y="951"/>
                    <a:pt x="951" y="571"/>
                    <a:pt x="1426" y="571"/>
                  </a:cubicBezTo>
                  <a:close/>
                  <a:moveTo>
                    <a:pt x="1426" y="1"/>
                  </a:moveTo>
                  <a:cubicBezTo>
                    <a:pt x="666" y="1"/>
                    <a:pt x="1" y="634"/>
                    <a:pt x="1" y="1426"/>
                  </a:cubicBezTo>
                  <a:cubicBezTo>
                    <a:pt x="1" y="2218"/>
                    <a:pt x="634" y="2851"/>
                    <a:pt x="1426" y="2851"/>
                  </a:cubicBezTo>
                  <a:cubicBezTo>
                    <a:pt x="2218" y="2851"/>
                    <a:pt x="2851" y="2218"/>
                    <a:pt x="2851" y="1426"/>
                  </a:cubicBezTo>
                  <a:cubicBezTo>
                    <a:pt x="2851" y="634"/>
                    <a:pt x="2218" y="1"/>
                    <a:pt x="14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001;p42">
              <a:extLst>
                <a:ext uri="{FF2B5EF4-FFF2-40B4-BE49-F238E27FC236}">
                  <a16:creationId xmlns:a16="http://schemas.microsoft.com/office/drawing/2014/main" id="{EBAAE5B0-682F-B094-A0F0-DBA2F5B41634}"/>
                </a:ext>
              </a:extLst>
            </p:cNvPr>
            <p:cNvSpPr/>
            <p:nvPr/>
          </p:nvSpPr>
          <p:spPr>
            <a:xfrm>
              <a:off x="4139750" y="4417575"/>
              <a:ext cx="71275" cy="70475"/>
            </a:xfrm>
            <a:custGeom>
              <a:avLst/>
              <a:gdLst/>
              <a:ahLst/>
              <a:cxnLst/>
              <a:rect l="l" t="t" r="r" b="b"/>
              <a:pathLst>
                <a:path w="2851" h="2819" extrusionOk="0">
                  <a:moveTo>
                    <a:pt x="1425" y="538"/>
                  </a:moveTo>
                  <a:cubicBezTo>
                    <a:pt x="1900" y="538"/>
                    <a:pt x="2280" y="918"/>
                    <a:pt x="2280" y="1393"/>
                  </a:cubicBezTo>
                  <a:cubicBezTo>
                    <a:pt x="2280" y="1869"/>
                    <a:pt x="1900" y="2249"/>
                    <a:pt x="1425" y="2249"/>
                  </a:cubicBezTo>
                  <a:cubicBezTo>
                    <a:pt x="950" y="2249"/>
                    <a:pt x="570" y="1869"/>
                    <a:pt x="570" y="1393"/>
                  </a:cubicBezTo>
                  <a:cubicBezTo>
                    <a:pt x="570" y="918"/>
                    <a:pt x="950" y="538"/>
                    <a:pt x="1425" y="538"/>
                  </a:cubicBezTo>
                  <a:close/>
                  <a:moveTo>
                    <a:pt x="1425" y="0"/>
                  </a:moveTo>
                  <a:cubicBezTo>
                    <a:pt x="634" y="0"/>
                    <a:pt x="0" y="633"/>
                    <a:pt x="0" y="1393"/>
                  </a:cubicBezTo>
                  <a:cubicBezTo>
                    <a:pt x="0" y="2185"/>
                    <a:pt x="634" y="2819"/>
                    <a:pt x="1425" y="2819"/>
                  </a:cubicBezTo>
                  <a:cubicBezTo>
                    <a:pt x="2185" y="2819"/>
                    <a:pt x="2850" y="2185"/>
                    <a:pt x="2850" y="1393"/>
                  </a:cubicBezTo>
                  <a:cubicBezTo>
                    <a:pt x="2850" y="633"/>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002;p42">
              <a:extLst>
                <a:ext uri="{FF2B5EF4-FFF2-40B4-BE49-F238E27FC236}">
                  <a16:creationId xmlns:a16="http://schemas.microsoft.com/office/drawing/2014/main" id="{EA807252-52A8-13D3-C1DE-3CE850F9F986}"/>
                </a:ext>
              </a:extLst>
            </p:cNvPr>
            <p:cNvSpPr/>
            <p:nvPr/>
          </p:nvSpPr>
          <p:spPr>
            <a:xfrm>
              <a:off x="3976650" y="4339975"/>
              <a:ext cx="71275" cy="71275"/>
            </a:xfrm>
            <a:custGeom>
              <a:avLst/>
              <a:gdLst/>
              <a:ahLst/>
              <a:cxnLst/>
              <a:rect l="l" t="t" r="r" b="b"/>
              <a:pathLst>
                <a:path w="2851" h="2851" extrusionOk="0">
                  <a:moveTo>
                    <a:pt x="1425" y="571"/>
                  </a:moveTo>
                  <a:cubicBezTo>
                    <a:pt x="1900" y="571"/>
                    <a:pt x="2281" y="951"/>
                    <a:pt x="2281" y="1426"/>
                  </a:cubicBezTo>
                  <a:cubicBezTo>
                    <a:pt x="2281" y="1901"/>
                    <a:pt x="1900" y="2281"/>
                    <a:pt x="1425" y="2281"/>
                  </a:cubicBezTo>
                  <a:cubicBezTo>
                    <a:pt x="950" y="2281"/>
                    <a:pt x="570" y="1901"/>
                    <a:pt x="570" y="1426"/>
                  </a:cubicBezTo>
                  <a:cubicBezTo>
                    <a:pt x="570" y="951"/>
                    <a:pt x="950" y="571"/>
                    <a:pt x="1425" y="571"/>
                  </a:cubicBezTo>
                  <a:close/>
                  <a:moveTo>
                    <a:pt x="1425" y="1"/>
                  </a:moveTo>
                  <a:cubicBezTo>
                    <a:pt x="634" y="1"/>
                    <a:pt x="0" y="634"/>
                    <a:pt x="0" y="1426"/>
                  </a:cubicBezTo>
                  <a:cubicBezTo>
                    <a:pt x="0" y="2217"/>
                    <a:pt x="634" y="2851"/>
                    <a:pt x="1425" y="2851"/>
                  </a:cubicBezTo>
                  <a:cubicBezTo>
                    <a:pt x="2186" y="2851"/>
                    <a:pt x="2851" y="2217"/>
                    <a:pt x="2819" y="1426"/>
                  </a:cubicBezTo>
                  <a:cubicBezTo>
                    <a:pt x="2819" y="634"/>
                    <a:pt x="2186"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003;p42">
              <a:extLst>
                <a:ext uri="{FF2B5EF4-FFF2-40B4-BE49-F238E27FC236}">
                  <a16:creationId xmlns:a16="http://schemas.microsoft.com/office/drawing/2014/main" id="{7CE96082-ADD9-72D4-AAF4-DB3BDDD56DFC}"/>
                </a:ext>
              </a:extLst>
            </p:cNvPr>
            <p:cNvSpPr/>
            <p:nvPr/>
          </p:nvSpPr>
          <p:spPr>
            <a:xfrm>
              <a:off x="4011475" y="2296550"/>
              <a:ext cx="169450" cy="445750"/>
            </a:xfrm>
            <a:custGeom>
              <a:avLst/>
              <a:gdLst/>
              <a:ahLst/>
              <a:cxnLst/>
              <a:rect l="l" t="t" r="r" b="b"/>
              <a:pathLst>
                <a:path w="6778" h="17830" extrusionOk="0">
                  <a:moveTo>
                    <a:pt x="6461" y="0"/>
                  </a:moveTo>
                  <a:cubicBezTo>
                    <a:pt x="6390" y="0"/>
                    <a:pt x="6319" y="32"/>
                    <a:pt x="6271" y="95"/>
                  </a:cubicBezTo>
                  <a:lnTo>
                    <a:pt x="96" y="6271"/>
                  </a:lnTo>
                  <a:cubicBezTo>
                    <a:pt x="32" y="6334"/>
                    <a:pt x="1" y="6397"/>
                    <a:pt x="1" y="6461"/>
                  </a:cubicBezTo>
                  <a:lnTo>
                    <a:pt x="1" y="17545"/>
                  </a:lnTo>
                  <a:cubicBezTo>
                    <a:pt x="1" y="17703"/>
                    <a:pt x="127" y="17830"/>
                    <a:pt x="286" y="17830"/>
                  </a:cubicBezTo>
                  <a:cubicBezTo>
                    <a:pt x="444" y="17830"/>
                    <a:pt x="571" y="17703"/>
                    <a:pt x="571" y="17545"/>
                  </a:cubicBezTo>
                  <a:lnTo>
                    <a:pt x="571" y="6587"/>
                  </a:lnTo>
                  <a:lnTo>
                    <a:pt x="6651" y="475"/>
                  </a:lnTo>
                  <a:cubicBezTo>
                    <a:pt x="6778" y="380"/>
                    <a:pt x="6778" y="190"/>
                    <a:pt x="6651" y="95"/>
                  </a:cubicBezTo>
                  <a:cubicBezTo>
                    <a:pt x="6604" y="32"/>
                    <a:pt x="6533" y="0"/>
                    <a:pt x="64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004;p42">
              <a:extLst>
                <a:ext uri="{FF2B5EF4-FFF2-40B4-BE49-F238E27FC236}">
                  <a16:creationId xmlns:a16="http://schemas.microsoft.com/office/drawing/2014/main" id="{ADF9A441-E584-BA3B-7946-C8FC590420D4}"/>
                </a:ext>
              </a:extLst>
            </p:cNvPr>
            <p:cNvSpPr/>
            <p:nvPr/>
          </p:nvSpPr>
          <p:spPr>
            <a:xfrm>
              <a:off x="4278300" y="2294750"/>
              <a:ext cx="855075" cy="509300"/>
            </a:xfrm>
            <a:custGeom>
              <a:avLst/>
              <a:gdLst/>
              <a:ahLst/>
              <a:cxnLst/>
              <a:rect l="l" t="t" r="r" b="b"/>
              <a:pathLst>
                <a:path w="34203" h="20372" extrusionOk="0">
                  <a:moveTo>
                    <a:pt x="33886" y="1"/>
                  </a:moveTo>
                  <a:cubicBezTo>
                    <a:pt x="33815" y="1"/>
                    <a:pt x="33744" y="25"/>
                    <a:pt x="33696" y="72"/>
                  </a:cubicBezTo>
                  <a:lnTo>
                    <a:pt x="23214" y="10586"/>
                  </a:lnTo>
                  <a:lnTo>
                    <a:pt x="9533" y="10586"/>
                  </a:lnTo>
                  <a:cubicBezTo>
                    <a:pt x="9469" y="10586"/>
                    <a:pt x="9374" y="10618"/>
                    <a:pt x="9343" y="10650"/>
                  </a:cubicBezTo>
                  <a:lnTo>
                    <a:pt x="95" y="19897"/>
                  </a:lnTo>
                  <a:cubicBezTo>
                    <a:pt x="0" y="19992"/>
                    <a:pt x="0" y="20182"/>
                    <a:pt x="95" y="20277"/>
                  </a:cubicBezTo>
                  <a:cubicBezTo>
                    <a:pt x="159" y="20340"/>
                    <a:pt x="222" y="20372"/>
                    <a:pt x="285" y="20372"/>
                  </a:cubicBezTo>
                  <a:cubicBezTo>
                    <a:pt x="380" y="20372"/>
                    <a:pt x="444" y="20340"/>
                    <a:pt x="507" y="20277"/>
                  </a:cubicBezTo>
                  <a:lnTo>
                    <a:pt x="9659" y="11125"/>
                  </a:lnTo>
                  <a:lnTo>
                    <a:pt x="23309" y="11125"/>
                  </a:lnTo>
                  <a:cubicBezTo>
                    <a:pt x="23404" y="11125"/>
                    <a:pt x="23467" y="11093"/>
                    <a:pt x="23499" y="11061"/>
                  </a:cubicBezTo>
                  <a:lnTo>
                    <a:pt x="34076" y="484"/>
                  </a:lnTo>
                  <a:cubicBezTo>
                    <a:pt x="34203" y="357"/>
                    <a:pt x="34203" y="199"/>
                    <a:pt x="34076" y="72"/>
                  </a:cubicBezTo>
                  <a:cubicBezTo>
                    <a:pt x="34029" y="25"/>
                    <a:pt x="33957" y="1"/>
                    <a:pt x="338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005;p42">
              <a:extLst>
                <a:ext uri="{FF2B5EF4-FFF2-40B4-BE49-F238E27FC236}">
                  <a16:creationId xmlns:a16="http://schemas.microsoft.com/office/drawing/2014/main" id="{DC999291-7316-D6AE-94D5-5934341A096C}"/>
                </a:ext>
              </a:extLst>
            </p:cNvPr>
            <p:cNvSpPr/>
            <p:nvPr/>
          </p:nvSpPr>
          <p:spPr>
            <a:xfrm>
              <a:off x="4283825" y="2280500"/>
              <a:ext cx="1007900" cy="682700"/>
            </a:xfrm>
            <a:custGeom>
              <a:avLst/>
              <a:gdLst/>
              <a:ahLst/>
              <a:cxnLst/>
              <a:rect l="l" t="t" r="r" b="b"/>
              <a:pathLst>
                <a:path w="40316" h="27308" extrusionOk="0">
                  <a:moveTo>
                    <a:pt x="39999" y="1"/>
                  </a:moveTo>
                  <a:cubicBezTo>
                    <a:pt x="39928" y="1"/>
                    <a:pt x="39856" y="25"/>
                    <a:pt x="39809" y="72"/>
                  </a:cubicBezTo>
                  <a:lnTo>
                    <a:pt x="23658" y="16223"/>
                  </a:lnTo>
                  <a:lnTo>
                    <a:pt x="10863" y="16223"/>
                  </a:lnTo>
                  <a:cubicBezTo>
                    <a:pt x="10768" y="16223"/>
                    <a:pt x="10705" y="16255"/>
                    <a:pt x="10673" y="16318"/>
                  </a:cubicBezTo>
                  <a:lnTo>
                    <a:pt x="128" y="26832"/>
                  </a:lnTo>
                  <a:cubicBezTo>
                    <a:pt x="1" y="26959"/>
                    <a:pt x="1" y="27117"/>
                    <a:pt x="128" y="27244"/>
                  </a:cubicBezTo>
                  <a:cubicBezTo>
                    <a:pt x="191" y="27276"/>
                    <a:pt x="254" y="27307"/>
                    <a:pt x="318" y="27307"/>
                  </a:cubicBezTo>
                  <a:cubicBezTo>
                    <a:pt x="381" y="27307"/>
                    <a:pt x="476" y="27276"/>
                    <a:pt x="508" y="27244"/>
                  </a:cubicBezTo>
                  <a:lnTo>
                    <a:pt x="10958" y="16793"/>
                  </a:lnTo>
                  <a:lnTo>
                    <a:pt x="23784" y="16793"/>
                  </a:lnTo>
                  <a:cubicBezTo>
                    <a:pt x="23848" y="16793"/>
                    <a:pt x="23911" y="16762"/>
                    <a:pt x="23974" y="16698"/>
                  </a:cubicBezTo>
                  <a:lnTo>
                    <a:pt x="40189" y="484"/>
                  </a:lnTo>
                  <a:cubicBezTo>
                    <a:pt x="40316" y="357"/>
                    <a:pt x="40316" y="199"/>
                    <a:pt x="40189" y="72"/>
                  </a:cubicBezTo>
                  <a:cubicBezTo>
                    <a:pt x="40141" y="25"/>
                    <a:pt x="40070" y="1"/>
                    <a:pt x="3999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006;p42">
              <a:extLst>
                <a:ext uri="{FF2B5EF4-FFF2-40B4-BE49-F238E27FC236}">
                  <a16:creationId xmlns:a16="http://schemas.microsoft.com/office/drawing/2014/main" id="{5043D348-F5D7-623D-D389-BDC06DF8FD07}"/>
                </a:ext>
              </a:extLst>
            </p:cNvPr>
            <p:cNvSpPr/>
            <p:nvPr/>
          </p:nvSpPr>
          <p:spPr>
            <a:xfrm>
              <a:off x="4309175" y="3320225"/>
              <a:ext cx="961975" cy="327800"/>
            </a:xfrm>
            <a:custGeom>
              <a:avLst/>
              <a:gdLst/>
              <a:ahLst/>
              <a:cxnLst/>
              <a:rect l="l" t="t" r="r" b="b"/>
              <a:pathLst>
                <a:path w="38479" h="13112" extrusionOk="0">
                  <a:moveTo>
                    <a:pt x="285" y="1"/>
                  </a:moveTo>
                  <a:cubicBezTo>
                    <a:pt x="127" y="1"/>
                    <a:pt x="0" y="128"/>
                    <a:pt x="0" y="286"/>
                  </a:cubicBezTo>
                  <a:cubicBezTo>
                    <a:pt x="0" y="444"/>
                    <a:pt x="127" y="571"/>
                    <a:pt x="285" y="571"/>
                  </a:cubicBezTo>
                  <a:lnTo>
                    <a:pt x="6271" y="571"/>
                  </a:lnTo>
                  <a:lnTo>
                    <a:pt x="20427" y="13049"/>
                  </a:lnTo>
                  <a:cubicBezTo>
                    <a:pt x="20490" y="13112"/>
                    <a:pt x="20554" y="13112"/>
                    <a:pt x="20617" y="13112"/>
                  </a:cubicBezTo>
                  <a:lnTo>
                    <a:pt x="38193" y="13112"/>
                  </a:lnTo>
                  <a:cubicBezTo>
                    <a:pt x="38352" y="13112"/>
                    <a:pt x="38478" y="12985"/>
                    <a:pt x="38478" y="12827"/>
                  </a:cubicBezTo>
                  <a:cubicBezTo>
                    <a:pt x="38478" y="12669"/>
                    <a:pt x="38352" y="12574"/>
                    <a:pt x="38193" y="12574"/>
                  </a:cubicBezTo>
                  <a:lnTo>
                    <a:pt x="20744" y="12574"/>
                  </a:lnTo>
                  <a:lnTo>
                    <a:pt x="6588" y="64"/>
                  </a:lnTo>
                  <a:cubicBezTo>
                    <a:pt x="6524" y="33"/>
                    <a:pt x="6461" y="1"/>
                    <a:pt x="639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007;p42">
              <a:extLst>
                <a:ext uri="{FF2B5EF4-FFF2-40B4-BE49-F238E27FC236}">
                  <a16:creationId xmlns:a16="http://schemas.microsoft.com/office/drawing/2014/main" id="{CDE89058-C779-5CFA-C5F5-60716A34CFD4}"/>
                </a:ext>
              </a:extLst>
            </p:cNvPr>
            <p:cNvSpPr/>
            <p:nvPr/>
          </p:nvSpPr>
          <p:spPr>
            <a:xfrm>
              <a:off x="4279075" y="2842025"/>
              <a:ext cx="380850" cy="197975"/>
            </a:xfrm>
            <a:custGeom>
              <a:avLst/>
              <a:gdLst/>
              <a:ahLst/>
              <a:cxnLst/>
              <a:rect l="l" t="t" r="r" b="b"/>
              <a:pathLst>
                <a:path w="15234" h="7919" extrusionOk="0">
                  <a:moveTo>
                    <a:pt x="14917" y="1"/>
                  </a:moveTo>
                  <a:cubicBezTo>
                    <a:pt x="14846" y="1"/>
                    <a:pt x="14775" y="33"/>
                    <a:pt x="14727" y="96"/>
                  </a:cubicBezTo>
                  <a:lnTo>
                    <a:pt x="7443" y="7348"/>
                  </a:lnTo>
                  <a:lnTo>
                    <a:pt x="286" y="7348"/>
                  </a:lnTo>
                  <a:cubicBezTo>
                    <a:pt x="128" y="7348"/>
                    <a:pt x="1" y="7475"/>
                    <a:pt x="1" y="7633"/>
                  </a:cubicBezTo>
                  <a:cubicBezTo>
                    <a:pt x="1" y="7792"/>
                    <a:pt x="128" y="7918"/>
                    <a:pt x="286" y="7918"/>
                  </a:cubicBezTo>
                  <a:lnTo>
                    <a:pt x="7570" y="7918"/>
                  </a:lnTo>
                  <a:cubicBezTo>
                    <a:pt x="7633" y="7918"/>
                    <a:pt x="7697" y="7887"/>
                    <a:pt x="7760" y="7823"/>
                  </a:cubicBezTo>
                  <a:lnTo>
                    <a:pt x="15107" y="476"/>
                  </a:lnTo>
                  <a:cubicBezTo>
                    <a:pt x="15234" y="381"/>
                    <a:pt x="15234" y="191"/>
                    <a:pt x="15107" y="96"/>
                  </a:cubicBezTo>
                  <a:cubicBezTo>
                    <a:pt x="15060" y="33"/>
                    <a:pt x="14988" y="1"/>
                    <a:pt x="149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008;p42">
              <a:extLst>
                <a:ext uri="{FF2B5EF4-FFF2-40B4-BE49-F238E27FC236}">
                  <a16:creationId xmlns:a16="http://schemas.microsoft.com/office/drawing/2014/main" id="{AF177039-34A8-349B-95A4-DCA1C0602350}"/>
                </a:ext>
              </a:extLst>
            </p:cNvPr>
            <p:cNvSpPr/>
            <p:nvPr/>
          </p:nvSpPr>
          <p:spPr>
            <a:xfrm>
              <a:off x="3419275" y="3425525"/>
              <a:ext cx="176575" cy="1005525"/>
            </a:xfrm>
            <a:custGeom>
              <a:avLst/>
              <a:gdLst/>
              <a:ahLst/>
              <a:cxnLst/>
              <a:rect l="l" t="t" r="r" b="b"/>
              <a:pathLst>
                <a:path w="7063" h="40221" extrusionOk="0">
                  <a:moveTo>
                    <a:pt x="6778" y="1"/>
                  </a:moveTo>
                  <a:cubicBezTo>
                    <a:pt x="6619" y="1"/>
                    <a:pt x="6492" y="128"/>
                    <a:pt x="6492" y="286"/>
                  </a:cubicBezTo>
                  <a:lnTo>
                    <a:pt x="6492" y="15804"/>
                  </a:lnTo>
                  <a:lnTo>
                    <a:pt x="95" y="22201"/>
                  </a:lnTo>
                  <a:cubicBezTo>
                    <a:pt x="32" y="22264"/>
                    <a:pt x="0" y="22328"/>
                    <a:pt x="0" y="22391"/>
                  </a:cubicBezTo>
                  <a:lnTo>
                    <a:pt x="0" y="39935"/>
                  </a:lnTo>
                  <a:cubicBezTo>
                    <a:pt x="0" y="40094"/>
                    <a:pt x="127" y="40220"/>
                    <a:pt x="285" y="40220"/>
                  </a:cubicBezTo>
                  <a:cubicBezTo>
                    <a:pt x="444" y="40220"/>
                    <a:pt x="570" y="40094"/>
                    <a:pt x="570" y="39935"/>
                  </a:cubicBezTo>
                  <a:lnTo>
                    <a:pt x="570" y="22518"/>
                  </a:lnTo>
                  <a:lnTo>
                    <a:pt x="6968" y="16120"/>
                  </a:lnTo>
                  <a:cubicBezTo>
                    <a:pt x="7031" y="16057"/>
                    <a:pt x="7063" y="15994"/>
                    <a:pt x="7063" y="15899"/>
                  </a:cubicBezTo>
                  <a:lnTo>
                    <a:pt x="7063" y="286"/>
                  </a:lnTo>
                  <a:cubicBezTo>
                    <a:pt x="7063" y="128"/>
                    <a:pt x="6936" y="1"/>
                    <a:pt x="677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009;p42">
              <a:extLst>
                <a:ext uri="{FF2B5EF4-FFF2-40B4-BE49-F238E27FC236}">
                  <a16:creationId xmlns:a16="http://schemas.microsoft.com/office/drawing/2014/main" id="{CC467F56-4B2D-1088-88BE-C5F8220DB343}"/>
                </a:ext>
              </a:extLst>
            </p:cNvPr>
            <p:cNvSpPr/>
            <p:nvPr/>
          </p:nvSpPr>
          <p:spPr>
            <a:xfrm>
              <a:off x="3582375" y="3510250"/>
              <a:ext cx="114825" cy="844000"/>
            </a:xfrm>
            <a:custGeom>
              <a:avLst/>
              <a:gdLst/>
              <a:ahLst/>
              <a:cxnLst/>
              <a:rect l="l" t="t" r="r" b="b"/>
              <a:pathLst>
                <a:path w="4593" h="33760" extrusionOk="0">
                  <a:moveTo>
                    <a:pt x="4339" y="1"/>
                  </a:moveTo>
                  <a:cubicBezTo>
                    <a:pt x="4180" y="1"/>
                    <a:pt x="4054" y="127"/>
                    <a:pt x="4054" y="254"/>
                  </a:cubicBezTo>
                  <a:lnTo>
                    <a:pt x="4054" y="22327"/>
                  </a:lnTo>
                  <a:lnTo>
                    <a:pt x="95" y="26286"/>
                  </a:lnTo>
                  <a:cubicBezTo>
                    <a:pt x="32" y="26349"/>
                    <a:pt x="0" y="26412"/>
                    <a:pt x="0" y="26476"/>
                  </a:cubicBezTo>
                  <a:lnTo>
                    <a:pt x="0" y="33475"/>
                  </a:lnTo>
                  <a:cubicBezTo>
                    <a:pt x="0" y="33633"/>
                    <a:pt x="127" y="33760"/>
                    <a:pt x="285" y="33760"/>
                  </a:cubicBezTo>
                  <a:cubicBezTo>
                    <a:pt x="444" y="33760"/>
                    <a:pt x="570" y="33633"/>
                    <a:pt x="570" y="33475"/>
                  </a:cubicBezTo>
                  <a:lnTo>
                    <a:pt x="570" y="26602"/>
                  </a:lnTo>
                  <a:lnTo>
                    <a:pt x="4529" y="22644"/>
                  </a:lnTo>
                  <a:cubicBezTo>
                    <a:pt x="4592" y="22612"/>
                    <a:pt x="4592" y="22517"/>
                    <a:pt x="4592" y="22454"/>
                  </a:cubicBezTo>
                  <a:lnTo>
                    <a:pt x="4592" y="254"/>
                  </a:lnTo>
                  <a:cubicBezTo>
                    <a:pt x="4592" y="127"/>
                    <a:pt x="4465" y="1"/>
                    <a:pt x="433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010;p42">
              <a:extLst>
                <a:ext uri="{FF2B5EF4-FFF2-40B4-BE49-F238E27FC236}">
                  <a16:creationId xmlns:a16="http://schemas.microsoft.com/office/drawing/2014/main" id="{A8C8C781-7C85-B67E-08F6-8D22C6490841}"/>
                </a:ext>
              </a:extLst>
            </p:cNvPr>
            <p:cNvSpPr/>
            <p:nvPr/>
          </p:nvSpPr>
          <p:spPr>
            <a:xfrm>
              <a:off x="2378950" y="3540325"/>
              <a:ext cx="932675" cy="570075"/>
            </a:xfrm>
            <a:custGeom>
              <a:avLst/>
              <a:gdLst/>
              <a:ahLst/>
              <a:cxnLst/>
              <a:rect l="l" t="t" r="r" b="b"/>
              <a:pathLst>
                <a:path w="37307" h="22803" extrusionOk="0">
                  <a:moveTo>
                    <a:pt x="36990" y="1"/>
                  </a:moveTo>
                  <a:cubicBezTo>
                    <a:pt x="36918" y="1"/>
                    <a:pt x="36847" y="33"/>
                    <a:pt x="36800" y="96"/>
                  </a:cubicBezTo>
                  <a:lnTo>
                    <a:pt x="27996" y="8900"/>
                  </a:lnTo>
                  <a:lnTo>
                    <a:pt x="13650" y="8900"/>
                  </a:lnTo>
                  <a:cubicBezTo>
                    <a:pt x="13555" y="8900"/>
                    <a:pt x="13491" y="8932"/>
                    <a:pt x="13460" y="8995"/>
                  </a:cubicBezTo>
                  <a:lnTo>
                    <a:pt x="127" y="22327"/>
                  </a:lnTo>
                  <a:cubicBezTo>
                    <a:pt x="0" y="22422"/>
                    <a:pt x="0" y="22613"/>
                    <a:pt x="127" y="22708"/>
                  </a:cubicBezTo>
                  <a:cubicBezTo>
                    <a:pt x="159" y="22771"/>
                    <a:pt x="254" y="22803"/>
                    <a:pt x="317" y="22803"/>
                  </a:cubicBezTo>
                  <a:cubicBezTo>
                    <a:pt x="380" y="22803"/>
                    <a:pt x="444" y="22771"/>
                    <a:pt x="507" y="22708"/>
                  </a:cubicBezTo>
                  <a:lnTo>
                    <a:pt x="13745" y="9470"/>
                  </a:lnTo>
                  <a:lnTo>
                    <a:pt x="28091" y="9470"/>
                  </a:lnTo>
                  <a:cubicBezTo>
                    <a:pt x="28154" y="9470"/>
                    <a:pt x="28249" y="9438"/>
                    <a:pt x="28281" y="9375"/>
                  </a:cubicBezTo>
                  <a:lnTo>
                    <a:pt x="37180" y="476"/>
                  </a:lnTo>
                  <a:cubicBezTo>
                    <a:pt x="37306" y="381"/>
                    <a:pt x="37306" y="191"/>
                    <a:pt x="37180" y="96"/>
                  </a:cubicBezTo>
                  <a:cubicBezTo>
                    <a:pt x="37132" y="33"/>
                    <a:pt x="37061" y="1"/>
                    <a:pt x="3699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011;p42">
              <a:extLst>
                <a:ext uri="{FF2B5EF4-FFF2-40B4-BE49-F238E27FC236}">
                  <a16:creationId xmlns:a16="http://schemas.microsoft.com/office/drawing/2014/main" id="{91117B74-B85D-0516-4930-67A41A17956C}"/>
                </a:ext>
              </a:extLst>
            </p:cNvPr>
            <p:cNvSpPr/>
            <p:nvPr/>
          </p:nvSpPr>
          <p:spPr>
            <a:xfrm>
              <a:off x="3087525" y="3427125"/>
              <a:ext cx="281100" cy="635775"/>
            </a:xfrm>
            <a:custGeom>
              <a:avLst/>
              <a:gdLst/>
              <a:ahLst/>
              <a:cxnLst/>
              <a:rect l="l" t="t" r="r" b="b"/>
              <a:pathLst>
                <a:path w="11244" h="25431" extrusionOk="0">
                  <a:moveTo>
                    <a:pt x="10958" y="0"/>
                  </a:moveTo>
                  <a:cubicBezTo>
                    <a:pt x="10800" y="0"/>
                    <a:pt x="10673" y="127"/>
                    <a:pt x="10673" y="254"/>
                  </a:cubicBezTo>
                  <a:lnTo>
                    <a:pt x="10673" y="17291"/>
                  </a:lnTo>
                  <a:lnTo>
                    <a:pt x="159" y="24924"/>
                  </a:lnTo>
                  <a:cubicBezTo>
                    <a:pt x="33" y="24987"/>
                    <a:pt x="1" y="25177"/>
                    <a:pt x="96" y="25304"/>
                  </a:cubicBezTo>
                  <a:cubicBezTo>
                    <a:pt x="159" y="25367"/>
                    <a:pt x="254" y="25430"/>
                    <a:pt x="318" y="25430"/>
                  </a:cubicBezTo>
                  <a:cubicBezTo>
                    <a:pt x="381" y="25430"/>
                    <a:pt x="444" y="25399"/>
                    <a:pt x="508" y="25367"/>
                  </a:cubicBezTo>
                  <a:lnTo>
                    <a:pt x="11117" y="17640"/>
                  </a:lnTo>
                  <a:cubicBezTo>
                    <a:pt x="11212" y="17608"/>
                    <a:pt x="11244" y="17513"/>
                    <a:pt x="11244" y="17418"/>
                  </a:cubicBezTo>
                  <a:lnTo>
                    <a:pt x="11244" y="254"/>
                  </a:lnTo>
                  <a:cubicBezTo>
                    <a:pt x="11244" y="127"/>
                    <a:pt x="11117" y="0"/>
                    <a:pt x="1095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012;p42">
              <a:extLst>
                <a:ext uri="{FF2B5EF4-FFF2-40B4-BE49-F238E27FC236}">
                  <a16:creationId xmlns:a16="http://schemas.microsoft.com/office/drawing/2014/main" id="{A66A31ED-B033-04CE-635A-595AAA6025D0}"/>
                </a:ext>
              </a:extLst>
            </p:cNvPr>
            <p:cNvSpPr/>
            <p:nvPr/>
          </p:nvSpPr>
          <p:spPr>
            <a:xfrm>
              <a:off x="3548325" y="1880875"/>
              <a:ext cx="148875" cy="861425"/>
            </a:xfrm>
            <a:custGeom>
              <a:avLst/>
              <a:gdLst/>
              <a:ahLst/>
              <a:cxnLst/>
              <a:rect l="l" t="t" r="r" b="b"/>
              <a:pathLst>
                <a:path w="5955" h="34457" extrusionOk="0">
                  <a:moveTo>
                    <a:pt x="285" y="1"/>
                  </a:moveTo>
                  <a:cubicBezTo>
                    <a:pt x="127" y="1"/>
                    <a:pt x="0" y="128"/>
                    <a:pt x="0" y="286"/>
                  </a:cubicBezTo>
                  <a:lnTo>
                    <a:pt x="0" y="11117"/>
                  </a:lnTo>
                  <a:cubicBezTo>
                    <a:pt x="0" y="11180"/>
                    <a:pt x="32" y="11243"/>
                    <a:pt x="64" y="11307"/>
                  </a:cubicBezTo>
                  <a:lnTo>
                    <a:pt x="5416" y="16627"/>
                  </a:lnTo>
                  <a:lnTo>
                    <a:pt x="5416" y="34172"/>
                  </a:lnTo>
                  <a:cubicBezTo>
                    <a:pt x="5416" y="34330"/>
                    <a:pt x="5542" y="34457"/>
                    <a:pt x="5669" y="34457"/>
                  </a:cubicBezTo>
                  <a:cubicBezTo>
                    <a:pt x="5827" y="34457"/>
                    <a:pt x="5954" y="34330"/>
                    <a:pt x="5954" y="34172"/>
                  </a:cubicBezTo>
                  <a:lnTo>
                    <a:pt x="5954" y="16500"/>
                  </a:lnTo>
                  <a:cubicBezTo>
                    <a:pt x="5954" y="16437"/>
                    <a:pt x="5922" y="16374"/>
                    <a:pt x="5891" y="16310"/>
                  </a:cubicBezTo>
                  <a:lnTo>
                    <a:pt x="570" y="10990"/>
                  </a:lnTo>
                  <a:lnTo>
                    <a:pt x="570" y="286"/>
                  </a:lnTo>
                  <a:cubicBezTo>
                    <a:pt x="570" y="128"/>
                    <a:pt x="444"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013;p42">
              <a:extLst>
                <a:ext uri="{FF2B5EF4-FFF2-40B4-BE49-F238E27FC236}">
                  <a16:creationId xmlns:a16="http://schemas.microsoft.com/office/drawing/2014/main" id="{60A4C84C-867F-69B1-7AAA-76780E072606}"/>
                </a:ext>
              </a:extLst>
            </p:cNvPr>
            <p:cNvSpPr/>
            <p:nvPr/>
          </p:nvSpPr>
          <p:spPr>
            <a:xfrm>
              <a:off x="3021825" y="2176200"/>
              <a:ext cx="346800" cy="665850"/>
            </a:xfrm>
            <a:custGeom>
              <a:avLst/>
              <a:gdLst/>
              <a:ahLst/>
              <a:cxnLst/>
              <a:rect l="l" t="t" r="r" b="b"/>
              <a:pathLst>
                <a:path w="13872" h="26634" extrusionOk="0">
                  <a:moveTo>
                    <a:pt x="313" y="0"/>
                  </a:moveTo>
                  <a:cubicBezTo>
                    <a:pt x="238" y="0"/>
                    <a:pt x="159" y="32"/>
                    <a:pt x="95" y="95"/>
                  </a:cubicBezTo>
                  <a:cubicBezTo>
                    <a:pt x="0" y="190"/>
                    <a:pt x="0" y="380"/>
                    <a:pt x="95" y="475"/>
                  </a:cubicBezTo>
                  <a:lnTo>
                    <a:pt x="13301" y="13681"/>
                  </a:lnTo>
                  <a:lnTo>
                    <a:pt x="13301" y="26349"/>
                  </a:lnTo>
                  <a:cubicBezTo>
                    <a:pt x="13301" y="26507"/>
                    <a:pt x="13428" y="26634"/>
                    <a:pt x="13586" y="26634"/>
                  </a:cubicBezTo>
                  <a:cubicBezTo>
                    <a:pt x="13745" y="26634"/>
                    <a:pt x="13872" y="26507"/>
                    <a:pt x="13872" y="26349"/>
                  </a:cubicBezTo>
                  <a:lnTo>
                    <a:pt x="13872" y="13586"/>
                  </a:lnTo>
                  <a:cubicBezTo>
                    <a:pt x="13872" y="13491"/>
                    <a:pt x="13840" y="13428"/>
                    <a:pt x="13776" y="13365"/>
                  </a:cubicBezTo>
                  <a:lnTo>
                    <a:pt x="507" y="95"/>
                  </a:lnTo>
                  <a:cubicBezTo>
                    <a:pt x="460" y="32"/>
                    <a:pt x="388" y="0"/>
                    <a:pt x="31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014;p42">
              <a:extLst>
                <a:ext uri="{FF2B5EF4-FFF2-40B4-BE49-F238E27FC236}">
                  <a16:creationId xmlns:a16="http://schemas.microsoft.com/office/drawing/2014/main" id="{DB21F3C5-F8EA-2833-7258-9D69D0D6C12C}"/>
                </a:ext>
              </a:extLst>
            </p:cNvPr>
            <p:cNvSpPr/>
            <p:nvPr/>
          </p:nvSpPr>
          <p:spPr>
            <a:xfrm>
              <a:off x="2421700" y="2237950"/>
              <a:ext cx="71275" cy="71275"/>
            </a:xfrm>
            <a:custGeom>
              <a:avLst/>
              <a:gdLst/>
              <a:ahLst/>
              <a:cxnLst/>
              <a:rect l="l" t="t" r="r" b="b"/>
              <a:pathLst>
                <a:path w="2851" h="2851" extrusionOk="0">
                  <a:moveTo>
                    <a:pt x="1425" y="571"/>
                  </a:moveTo>
                  <a:cubicBezTo>
                    <a:pt x="1900" y="571"/>
                    <a:pt x="2280" y="951"/>
                    <a:pt x="2280" y="1426"/>
                  </a:cubicBezTo>
                  <a:cubicBezTo>
                    <a:pt x="2280" y="1901"/>
                    <a:pt x="1900" y="2281"/>
                    <a:pt x="1425" y="2281"/>
                  </a:cubicBezTo>
                  <a:cubicBezTo>
                    <a:pt x="950" y="2281"/>
                    <a:pt x="570" y="1901"/>
                    <a:pt x="570" y="1426"/>
                  </a:cubicBezTo>
                  <a:cubicBezTo>
                    <a:pt x="570" y="951"/>
                    <a:pt x="950" y="571"/>
                    <a:pt x="1425" y="571"/>
                  </a:cubicBezTo>
                  <a:close/>
                  <a:moveTo>
                    <a:pt x="1425" y="1"/>
                  </a:moveTo>
                  <a:cubicBezTo>
                    <a:pt x="665" y="1"/>
                    <a:pt x="0" y="634"/>
                    <a:pt x="0" y="1426"/>
                  </a:cubicBezTo>
                  <a:cubicBezTo>
                    <a:pt x="0" y="2186"/>
                    <a:pt x="665" y="2851"/>
                    <a:pt x="1425" y="2851"/>
                  </a:cubicBezTo>
                  <a:cubicBezTo>
                    <a:pt x="2217" y="2851"/>
                    <a:pt x="2851" y="2186"/>
                    <a:pt x="2851" y="1426"/>
                  </a:cubicBezTo>
                  <a:cubicBezTo>
                    <a:pt x="2851"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015;p42">
              <a:extLst>
                <a:ext uri="{FF2B5EF4-FFF2-40B4-BE49-F238E27FC236}">
                  <a16:creationId xmlns:a16="http://schemas.microsoft.com/office/drawing/2014/main" id="{2D9FCAE9-3B24-9A49-C27A-33627DF0F6B4}"/>
                </a:ext>
              </a:extLst>
            </p:cNvPr>
            <p:cNvSpPr/>
            <p:nvPr/>
          </p:nvSpPr>
          <p:spPr>
            <a:xfrm>
              <a:off x="2254650" y="2236375"/>
              <a:ext cx="70475" cy="71275"/>
            </a:xfrm>
            <a:custGeom>
              <a:avLst/>
              <a:gdLst/>
              <a:ahLst/>
              <a:cxnLst/>
              <a:rect l="l" t="t" r="r" b="b"/>
              <a:pathLst>
                <a:path w="2819" h="2851" extrusionOk="0">
                  <a:moveTo>
                    <a:pt x="1425" y="570"/>
                  </a:moveTo>
                  <a:cubicBezTo>
                    <a:pt x="1869" y="570"/>
                    <a:pt x="2280" y="950"/>
                    <a:pt x="2280" y="1425"/>
                  </a:cubicBezTo>
                  <a:cubicBezTo>
                    <a:pt x="2280" y="1900"/>
                    <a:pt x="1869" y="2280"/>
                    <a:pt x="1425" y="2280"/>
                  </a:cubicBezTo>
                  <a:cubicBezTo>
                    <a:pt x="950" y="2280"/>
                    <a:pt x="570" y="1900"/>
                    <a:pt x="570" y="1425"/>
                  </a:cubicBezTo>
                  <a:cubicBezTo>
                    <a:pt x="570" y="950"/>
                    <a:pt x="950" y="570"/>
                    <a:pt x="1425" y="570"/>
                  </a:cubicBezTo>
                  <a:close/>
                  <a:moveTo>
                    <a:pt x="1425" y="0"/>
                  </a:moveTo>
                  <a:cubicBezTo>
                    <a:pt x="634" y="0"/>
                    <a:pt x="0" y="665"/>
                    <a:pt x="0" y="1425"/>
                  </a:cubicBezTo>
                  <a:cubicBezTo>
                    <a:pt x="0" y="2217"/>
                    <a:pt x="634" y="2850"/>
                    <a:pt x="1425" y="2850"/>
                  </a:cubicBezTo>
                  <a:cubicBezTo>
                    <a:pt x="2185" y="2850"/>
                    <a:pt x="2819" y="2217"/>
                    <a:pt x="2819" y="1425"/>
                  </a:cubicBezTo>
                  <a:cubicBezTo>
                    <a:pt x="2819" y="665"/>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016;p42">
              <a:extLst>
                <a:ext uri="{FF2B5EF4-FFF2-40B4-BE49-F238E27FC236}">
                  <a16:creationId xmlns:a16="http://schemas.microsoft.com/office/drawing/2014/main" id="{83C7DD57-C85B-9DE4-67C1-70DFAF7A164A}"/>
                </a:ext>
              </a:extLst>
            </p:cNvPr>
            <p:cNvSpPr/>
            <p:nvPr/>
          </p:nvSpPr>
          <p:spPr>
            <a:xfrm>
              <a:off x="3519825" y="1820725"/>
              <a:ext cx="71275" cy="71275"/>
            </a:xfrm>
            <a:custGeom>
              <a:avLst/>
              <a:gdLst/>
              <a:ahLst/>
              <a:cxnLst/>
              <a:rect l="l" t="t" r="r" b="b"/>
              <a:pathLst>
                <a:path w="2851" h="2851" extrusionOk="0">
                  <a:moveTo>
                    <a:pt x="1425" y="570"/>
                  </a:moveTo>
                  <a:cubicBezTo>
                    <a:pt x="1900" y="570"/>
                    <a:pt x="2280" y="950"/>
                    <a:pt x="2280" y="1425"/>
                  </a:cubicBezTo>
                  <a:cubicBezTo>
                    <a:pt x="2280" y="1900"/>
                    <a:pt x="1900" y="2280"/>
                    <a:pt x="1425" y="2280"/>
                  </a:cubicBezTo>
                  <a:cubicBezTo>
                    <a:pt x="950" y="2280"/>
                    <a:pt x="570" y="1900"/>
                    <a:pt x="570" y="1425"/>
                  </a:cubicBezTo>
                  <a:cubicBezTo>
                    <a:pt x="570" y="950"/>
                    <a:pt x="950" y="570"/>
                    <a:pt x="1425" y="570"/>
                  </a:cubicBezTo>
                  <a:close/>
                  <a:moveTo>
                    <a:pt x="1425" y="0"/>
                  </a:moveTo>
                  <a:cubicBezTo>
                    <a:pt x="634" y="0"/>
                    <a:pt x="0" y="633"/>
                    <a:pt x="0" y="1425"/>
                  </a:cubicBezTo>
                  <a:cubicBezTo>
                    <a:pt x="0" y="2217"/>
                    <a:pt x="634" y="2850"/>
                    <a:pt x="1425" y="2850"/>
                  </a:cubicBezTo>
                  <a:cubicBezTo>
                    <a:pt x="2185" y="2850"/>
                    <a:pt x="2851" y="2217"/>
                    <a:pt x="2851" y="1425"/>
                  </a:cubicBezTo>
                  <a:cubicBezTo>
                    <a:pt x="2851" y="633"/>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017;p42">
              <a:extLst>
                <a:ext uri="{FF2B5EF4-FFF2-40B4-BE49-F238E27FC236}">
                  <a16:creationId xmlns:a16="http://schemas.microsoft.com/office/drawing/2014/main" id="{A7093D11-CBC7-0186-DD81-2D166FF3110C}"/>
                </a:ext>
              </a:extLst>
            </p:cNvPr>
            <p:cNvSpPr/>
            <p:nvPr/>
          </p:nvSpPr>
          <p:spPr>
            <a:xfrm>
              <a:off x="3371775" y="2252200"/>
              <a:ext cx="71275" cy="70500"/>
            </a:xfrm>
            <a:custGeom>
              <a:avLst/>
              <a:gdLst/>
              <a:ahLst/>
              <a:cxnLst/>
              <a:rect l="l" t="t" r="r" b="b"/>
              <a:pathLst>
                <a:path w="2851" h="2820" extrusionOk="0">
                  <a:moveTo>
                    <a:pt x="1425" y="571"/>
                  </a:moveTo>
                  <a:cubicBezTo>
                    <a:pt x="1900" y="571"/>
                    <a:pt x="2280" y="951"/>
                    <a:pt x="2280" y="1426"/>
                  </a:cubicBezTo>
                  <a:cubicBezTo>
                    <a:pt x="2280" y="1869"/>
                    <a:pt x="1900" y="2281"/>
                    <a:pt x="1425" y="2281"/>
                  </a:cubicBezTo>
                  <a:cubicBezTo>
                    <a:pt x="950" y="2281"/>
                    <a:pt x="570" y="1869"/>
                    <a:pt x="570" y="1426"/>
                  </a:cubicBezTo>
                  <a:cubicBezTo>
                    <a:pt x="570" y="951"/>
                    <a:pt x="950" y="571"/>
                    <a:pt x="1425" y="571"/>
                  </a:cubicBezTo>
                  <a:close/>
                  <a:moveTo>
                    <a:pt x="1425" y="1"/>
                  </a:moveTo>
                  <a:cubicBezTo>
                    <a:pt x="634" y="1"/>
                    <a:pt x="0" y="634"/>
                    <a:pt x="0" y="1426"/>
                  </a:cubicBezTo>
                  <a:cubicBezTo>
                    <a:pt x="0" y="2186"/>
                    <a:pt x="634" y="2819"/>
                    <a:pt x="1425" y="2819"/>
                  </a:cubicBezTo>
                  <a:cubicBezTo>
                    <a:pt x="2217" y="2819"/>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018;p42">
              <a:extLst>
                <a:ext uri="{FF2B5EF4-FFF2-40B4-BE49-F238E27FC236}">
                  <a16:creationId xmlns:a16="http://schemas.microsoft.com/office/drawing/2014/main" id="{99916F57-FBDE-44C5-A7F3-9D6C01FE9E4B}"/>
                </a:ext>
              </a:extLst>
            </p:cNvPr>
            <p:cNvSpPr/>
            <p:nvPr/>
          </p:nvSpPr>
          <p:spPr>
            <a:xfrm>
              <a:off x="2892775" y="2792150"/>
              <a:ext cx="70475" cy="71300"/>
            </a:xfrm>
            <a:custGeom>
              <a:avLst/>
              <a:gdLst/>
              <a:ahLst/>
              <a:cxnLst/>
              <a:rect l="l" t="t" r="r" b="b"/>
              <a:pathLst>
                <a:path w="2819" h="2852" extrusionOk="0">
                  <a:moveTo>
                    <a:pt x="1425" y="571"/>
                  </a:moveTo>
                  <a:cubicBezTo>
                    <a:pt x="1901" y="571"/>
                    <a:pt x="2281" y="951"/>
                    <a:pt x="2281" y="1426"/>
                  </a:cubicBezTo>
                  <a:cubicBezTo>
                    <a:pt x="2281" y="1901"/>
                    <a:pt x="1901" y="2281"/>
                    <a:pt x="1425" y="2281"/>
                  </a:cubicBezTo>
                  <a:cubicBezTo>
                    <a:pt x="950" y="2281"/>
                    <a:pt x="570" y="1901"/>
                    <a:pt x="570" y="1426"/>
                  </a:cubicBezTo>
                  <a:cubicBezTo>
                    <a:pt x="570" y="951"/>
                    <a:pt x="950" y="571"/>
                    <a:pt x="1425" y="571"/>
                  </a:cubicBezTo>
                  <a:close/>
                  <a:moveTo>
                    <a:pt x="1425" y="1"/>
                  </a:moveTo>
                  <a:cubicBezTo>
                    <a:pt x="634" y="1"/>
                    <a:pt x="0" y="634"/>
                    <a:pt x="0" y="1426"/>
                  </a:cubicBezTo>
                  <a:cubicBezTo>
                    <a:pt x="0" y="2218"/>
                    <a:pt x="634" y="2851"/>
                    <a:pt x="1425" y="2851"/>
                  </a:cubicBezTo>
                  <a:cubicBezTo>
                    <a:pt x="2186" y="2851"/>
                    <a:pt x="2819" y="2218"/>
                    <a:pt x="2819" y="1426"/>
                  </a:cubicBezTo>
                  <a:cubicBezTo>
                    <a:pt x="2819" y="634"/>
                    <a:pt x="2186"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019;p42">
              <a:extLst>
                <a:ext uri="{FF2B5EF4-FFF2-40B4-BE49-F238E27FC236}">
                  <a16:creationId xmlns:a16="http://schemas.microsoft.com/office/drawing/2014/main" id="{E045F91A-AB28-4421-9B9F-02025750496C}"/>
                </a:ext>
              </a:extLst>
            </p:cNvPr>
            <p:cNvSpPr/>
            <p:nvPr/>
          </p:nvSpPr>
          <p:spPr>
            <a:xfrm>
              <a:off x="2268900" y="3606050"/>
              <a:ext cx="70475" cy="70475"/>
            </a:xfrm>
            <a:custGeom>
              <a:avLst/>
              <a:gdLst/>
              <a:ahLst/>
              <a:cxnLst/>
              <a:rect l="l" t="t" r="r" b="b"/>
              <a:pathLst>
                <a:path w="2819" h="2819" extrusionOk="0">
                  <a:moveTo>
                    <a:pt x="1425" y="539"/>
                  </a:moveTo>
                  <a:cubicBezTo>
                    <a:pt x="1900" y="539"/>
                    <a:pt x="2280" y="951"/>
                    <a:pt x="2280" y="1394"/>
                  </a:cubicBezTo>
                  <a:cubicBezTo>
                    <a:pt x="2280" y="1869"/>
                    <a:pt x="1900" y="2249"/>
                    <a:pt x="1425" y="2249"/>
                  </a:cubicBezTo>
                  <a:cubicBezTo>
                    <a:pt x="950" y="2249"/>
                    <a:pt x="570" y="1869"/>
                    <a:pt x="570" y="1394"/>
                  </a:cubicBezTo>
                  <a:cubicBezTo>
                    <a:pt x="570" y="951"/>
                    <a:pt x="950" y="539"/>
                    <a:pt x="1425" y="539"/>
                  </a:cubicBezTo>
                  <a:close/>
                  <a:moveTo>
                    <a:pt x="1425" y="0"/>
                  </a:moveTo>
                  <a:cubicBezTo>
                    <a:pt x="634" y="0"/>
                    <a:pt x="0" y="634"/>
                    <a:pt x="0" y="1394"/>
                  </a:cubicBezTo>
                  <a:cubicBezTo>
                    <a:pt x="0" y="2186"/>
                    <a:pt x="634" y="2819"/>
                    <a:pt x="1425" y="2819"/>
                  </a:cubicBezTo>
                  <a:cubicBezTo>
                    <a:pt x="2185" y="2819"/>
                    <a:pt x="2819" y="2186"/>
                    <a:pt x="2819" y="1394"/>
                  </a:cubicBezTo>
                  <a:cubicBezTo>
                    <a:pt x="2819" y="634"/>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020;p42">
              <a:extLst>
                <a:ext uri="{FF2B5EF4-FFF2-40B4-BE49-F238E27FC236}">
                  <a16:creationId xmlns:a16="http://schemas.microsoft.com/office/drawing/2014/main" id="{5337DB18-C7B0-09C7-0D2D-9A09C6D8E493}"/>
                </a:ext>
              </a:extLst>
            </p:cNvPr>
            <p:cNvSpPr/>
            <p:nvPr/>
          </p:nvSpPr>
          <p:spPr>
            <a:xfrm>
              <a:off x="2322725" y="4092950"/>
              <a:ext cx="71275" cy="71275"/>
            </a:xfrm>
            <a:custGeom>
              <a:avLst/>
              <a:gdLst/>
              <a:ahLst/>
              <a:cxnLst/>
              <a:rect l="l" t="t" r="r" b="b"/>
              <a:pathLst>
                <a:path w="2851" h="2851" extrusionOk="0">
                  <a:moveTo>
                    <a:pt x="1426" y="571"/>
                  </a:moveTo>
                  <a:cubicBezTo>
                    <a:pt x="1901" y="571"/>
                    <a:pt x="2281" y="951"/>
                    <a:pt x="2281" y="1426"/>
                  </a:cubicBezTo>
                  <a:cubicBezTo>
                    <a:pt x="2281" y="1901"/>
                    <a:pt x="1901" y="2281"/>
                    <a:pt x="1426" y="2281"/>
                  </a:cubicBezTo>
                  <a:cubicBezTo>
                    <a:pt x="951" y="2281"/>
                    <a:pt x="571" y="1901"/>
                    <a:pt x="571" y="1426"/>
                  </a:cubicBezTo>
                  <a:cubicBezTo>
                    <a:pt x="571" y="951"/>
                    <a:pt x="951" y="571"/>
                    <a:pt x="1426" y="571"/>
                  </a:cubicBezTo>
                  <a:close/>
                  <a:moveTo>
                    <a:pt x="1426" y="1"/>
                  </a:moveTo>
                  <a:cubicBezTo>
                    <a:pt x="634" y="1"/>
                    <a:pt x="1" y="634"/>
                    <a:pt x="1" y="1426"/>
                  </a:cubicBezTo>
                  <a:cubicBezTo>
                    <a:pt x="1" y="2218"/>
                    <a:pt x="634" y="2851"/>
                    <a:pt x="1426" y="2851"/>
                  </a:cubicBezTo>
                  <a:cubicBezTo>
                    <a:pt x="2217" y="2851"/>
                    <a:pt x="2851" y="2218"/>
                    <a:pt x="2851" y="1426"/>
                  </a:cubicBezTo>
                  <a:cubicBezTo>
                    <a:pt x="2851" y="634"/>
                    <a:pt x="2217" y="1"/>
                    <a:pt x="14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021;p42">
              <a:extLst>
                <a:ext uri="{FF2B5EF4-FFF2-40B4-BE49-F238E27FC236}">
                  <a16:creationId xmlns:a16="http://schemas.microsoft.com/office/drawing/2014/main" id="{2C5AD27A-8D18-C9BF-627E-0AF935D949D4}"/>
                </a:ext>
              </a:extLst>
            </p:cNvPr>
            <p:cNvSpPr/>
            <p:nvPr/>
          </p:nvSpPr>
          <p:spPr>
            <a:xfrm>
              <a:off x="3391550" y="4417575"/>
              <a:ext cx="70500" cy="70475"/>
            </a:xfrm>
            <a:custGeom>
              <a:avLst/>
              <a:gdLst/>
              <a:ahLst/>
              <a:cxnLst/>
              <a:rect l="l" t="t" r="r" b="b"/>
              <a:pathLst>
                <a:path w="2820" h="2819" extrusionOk="0">
                  <a:moveTo>
                    <a:pt x="1394" y="538"/>
                  </a:moveTo>
                  <a:cubicBezTo>
                    <a:pt x="1869" y="538"/>
                    <a:pt x="2249" y="918"/>
                    <a:pt x="2249" y="1393"/>
                  </a:cubicBezTo>
                  <a:cubicBezTo>
                    <a:pt x="2249" y="1869"/>
                    <a:pt x="1869" y="2249"/>
                    <a:pt x="1394" y="2249"/>
                  </a:cubicBezTo>
                  <a:cubicBezTo>
                    <a:pt x="919" y="2249"/>
                    <a:pt x="539" y="1869"/>
                    <a:pt x="539" y="1393"/>
                  </a:cubicBezTo>
                  <a:cubicBezTo>
                    <a:pt x="539" y="918"/>
                    <a:pt x="919" y="538"/>
                    <a:pt x="1394" y="538"/>
                  </a:cubicBezTo>
                  <a:close/>
                  <a:moveTo>
                    <a:pt x="1394" y="0"/>
                  </a:moveTo>
                  <a:cubicBezTo>
                    <a:pt x="634" y="0"/>
                    <a:pt x="1" y="633"/>
                    <a:pt x="1" y="1393"/>
                  </a:cubicBezTo>
                  <a:cubicBezTo>
                    <a:pt x="1" y="2185"/>
                    <a:pt x="634" y="2819"/>
                    <a:pt x="1394" y="2819"/>
                  </a:cubicBezTo>
                  <a:cubicBezTo>
                    <a:pt x="2186" y="2819"/>
                    <a:pt x="2819" y="2185"/>
                    <a:pt x="2819" y="1393"/>
                  </a:cubicBezTo>
                  <a:cubicBezTo>
                    <a:pt x="2819" y="633"/>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022;p42">
              <a:extLst>
                <a:ext uri="{FF2B5EF4-FFF2-40B4-BE49-F238E27FC236}">
                  <a16:creationId xmlns:a16="http://schemas.microsoft.com/office/drawing/2014/main" id="{BDF12291-CD83-44AF-856E-46115608A766}"/>
                </a:ext>
              </a:extLst>
            </p:cNvPr>
            <p:cNvSpPr/>
            <p:nvPr/>
          </p:nvSpPr>
          <p:spPr>
            <a:xfrm>
              <a:off x="3554650" y="4339975"/>
              <a:ext cx="70500" cy="71275"/>
            </a:xfrm>
            <a:custGeom>
              <a:avLst/>
              <a:gdLst/>
              <a:ahLst/>
              <a:cxnLst/>
              <a:rect l="l" t="t" r="r" b="b"/>
              <a:pathLst>
                <a:path w="2820" h="2851" extrusionOk="0">
                  <a:moveTo>
                    <a:pt x="1394" y="571"/>
                  </a:moveTo>
                  <a:cubicBezTo>
                    <a:pt x="1869" y="571"/>
                    <a:pt x="2249" y="951"/>
                    <a:pt x="2249" y="1426"/>
                  </a:cubicBezTo>
                  <a:cubicBezTo>
                    <a:pt x="2249" y="1901"/>
                    <a:pt x="1869" y="2281"/>
                    <a:pt x="1394" y="2281"/>
                  </a:cubicBezTo>
                  <a:cubicBezTo>
                    <a:pt x="919" y="2281"/>
                    <a:pt x="539" y="1901"/>
                    <a:pt x="539" y="1426"/>
                  </a:cubicBezTo>
                  <a:cubicBezTo>
                    <a:pt x="539" y="951"/>
                    <a:pt x="919" y="571"/>
                    <a:pt x="1394" y="571"/>
                  </a:cubicBezTo>
                  <a:close/>
                  <a:moveTo>
                    <a:pt x="1394" y="1"/>
                  </a:moveTo>
                  <a:cubicBezTo>
                    <a:pt x="634" y="1"/>
                    <a:pt x="1" y="634"/>
                    <a:pt x="1" y="1426"/>
                  </a:cubicBezTo>
                  <a:cubicBezTo>
                    <a:pt x="1" y="2217"/>
                    <a:pt x="634" y="2851"/>
                    <a:pt x="1394" y="2851"/>
                  </a:cubicBezTo>
                  <a:cubicBezTo>
                    <a:pt x="2186" y="2851"/>
                    <a:pt x="2819" y="2217"/>
                    <a:pt x="2819" y="1426"/>
                  </a:cubicBezTo>
                  <a:cubicBezTo>
                    <a:pt x="2819" y="634"/>
                    <a:pt x="2186" y="1"/>
                    <a:pt x="139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023;p42">
              <a:extLst>
                <a:ext uri="{FF2B5EF4-FFF2-40B4-BE49-F238E27FC236}">
                  <a16:creationId xmlns:a16="http://schemas.microsoft.com/office/drawing/2014/main" id="{A89B862A-5817-5192-F076-C1F74CEB985F}"/>
                </a:ext>
              </a:extLst>
            </p:cNvPr>
            <p:cNvSpPr/>
            <p:nvPr/>
          </p:nvSpPr>
          <p:spPr>
            <a:xfrm>
              <a:off x="3420850" y="2296550"/>
              <a:ext cx="169450" cy="445750"/>
            </a:xfrm>
            <a:custGeom>
              <a:avLst/>
              <a:gdLst/>
              <a:ahLst/>
              <a:cxnLst/>
              <a:rect l="l" t="t" r="r" b="b"/>
              <a:pathLst>
                <a:path w="6778" h="17830" extrusionOk="0">
                  <a:moveTo>
                    <a:pt x="317" y="0"/>
                  </a:moveTo>
                  <a:cubicBezTo>
                    <a:pt x="246" y="0"/>
                    <a:pt x="175" y="32"/>
                    <a:pt x="127" y="95"/>
                  </a:cubicBezTo>
                  <a:cubicBezTo>
                    <a:pt x="1" y="190"/>
                    <a:pt x="1" y="380"/>
                    <a:pt x="127" y="475"/>
                  </a:cubicBezTo>
                  <a:lnTo>
                    <a:pt x="6208" y="6587"/>
                  </a:lnTo>
                  <a:lnTo>
                    <a:pt x="6208" y="17545"/>
                  </a:lnTo>
                  <a:cubicBezTo>
                    <a:pt x="6208" y="17703"/>
                    <a:pt x="6334" y="17830"/>
                    <a:pt x="6493" y="17830"/>
                  </a:cubicBezTo>
                  <a:cubicBezTo>
                    <a:pt x="6651" y="17830"/>
                    <a:pt x="6778" y="17703"/>
                    <a:pt x="6778" y="17545"/>
                  </a:cubicBezTo>
                  <a:lnTo>
                    <a:pt x="6778" y="6461"/>
                  </a:lnTo>
                  <a:cubicBezTo>
                    <a:pt x="6778" y="6397"/>
                    <a:pt x="6746" y="6334"/>
                    <a:pt x="6715" y="6271"/>
                  </a:cubicBezTo>
                  <a:lnTo>
                    <a:pt x="507" y="95"/>
                  </a:lnTo>
                  <a:cubicBezTo>
                    <a:pt x="460" y="32"/>
                    <a:pt x="389" y="0"/>
                    <a:pt x="3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024;p42">
              <a:extLst>
                <a:ext uri="{FF2B5EF4-FFF2-40B4-BE49-F238E27FC236}">
                  <a16:creationId xmlns:a16="http://schemas.microsoft.com/office/drawing/2014/main" id="{6F9A6C09-9431-924C-39D2-75007D0BB5F1}"/>
                </a:ext>
              </a:extLst>
            </p:cNvPr>
            <p:cNvSpPr/>
            <p:nvPr/>
          </p:nvSpPr>
          <p:spPr>
            <a:xfrm>
              <a:off x="2468400" y="2294750"/>
              <a:ext cx="855100" cy="509300"/>
            </a:xfrm>
            <a:custGeom>
              <a:avLst/>
              <a:gdLst/>
              <a:ahLst/>
              <a:cxnLst/>
              <a:rect l="l" t="t" r="r" b="b"/>
              <a:pathLst>
                <a:path w="34204" h="20372" extrusionOk="0">
                  <a:moveTo>
                    <a:pt x="317" y="1"/>
                  </a:moveTo>
                  <a:cubicBezTo>
                    <a:pt x="246" y="1"/>
                    <a:pt x="175" y="25"/>
                    <a:pt x="127" y="72"/>
                  </a:cubicBezTo>
                  <a:cubicBezTo>
                    <a:pt x="1" y="199"/>
                    <a:pt x="1" y="357"/>
                    <a:pt x="127" y="484"/>
                  </a:cubicBezTo>
                  <a:lnTo>
                    <a:pt x="10705" y="11061"/>
                  </a:lnTo>
                  <a:cubicBezTo>
                    <a:pt x="10737" y="11125"/>
                    <a:pt x="10800" y="11125"/>
                    <a:pt x="10895" y="11125"/>
                  </a:cubicBezTo>
                  <a:lnTo>
                    <a:pt x="24544" y="11125"/>
                  </a:lnTo>
                  <a:lnTo>
                    <a:pt x="33697" y="20277"/>
                  </a:lnTo>
                  <a:cubicBezTo>
                    <a:pt x="33760" y="20340"/>
                    <a:pt x="33823" y="20372"/>
                    <a:pt x="33918" y="20372"/>
                  </a:cubicBezTo>
                  <a:cubicBezTo>
                    <a:pt x="33982" y="20372"/>
                    <a:pt x="34045" y="20340"/>
                    <a:pt x="34108" y="20277"/>
                  </a:cubicBezTo>
                  <a:cubicBezTo>
                    <a:pt x="34203" y="20182"/>
                    <a:pt x="34203" y="19992"/>
                    <a:pt x="34108" y="19897"/>
                  </a:cubicBezTo>
                  <a:lnTo>
                    <a:pt x="24861" y="10650"/>
                  </a:lnTo>
                  <a:cubicBezTo>
                    <a:pt x="24829" y="10586"/>
                    <a:pt x="24734" y="10586"/>
                    <a:pt x="24671" y="10586"/>
                  </a:cubicBezTo>
                  <a:lnTo>
                    <a:pt x="10990" y="10586"/>
                  </a:lnTo>
                  <a:lnTo>
                    <a:pt x="507" y="72"/>
                  </a:lnTo>
                  <a:cubicBezTo>
                    <a:pt x="460" y="25"/>
                    <a:pt x="389" y="1"/>
                    <a:pt x="3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025;p42">
              <a:extLst>
                <a:ext uri="{FF2B5EF4-FFF2-40B4-BE49-F238E27FC236}">
                  <a16:creationId xmlns:a16="http://schemas.microsoft.com/office/drawing/2014/main" id="{FDAC2950-14EC-8D04-C5AA-AFB45B986D89}"/>
                </a:ext>
              </a:extLst>
            </p:cNvPr>
            <p:cNvSpPr/>
            <p:nvPr/>
          </p:nvSpPr>
          <p:spPr>
            <a:xfrm>
              <a:off x="2310050" y="2280500"/>
              <a:ext cx="1007900" cy="682700"/>
            </a:xfrm>
            <a:custGeom>
              <a:avLst/>
              <a:gdLst/>
              <a:ahLst/>
              <a:cxnLst/>
              <a:rect l="l" t="t" r="r" b="b"/>
              <a:pathLst>
                <a:path w="40316" h="27308" extrusionOk="0">
                  <a:moveTo>
                    <a:pt x="318" y="1"/>
                  </a:moveTo>
                  <a:cubicBezTo>
                    <a:pt x="246" y="1"/>
                    <a:pt x="175" y="25"/>
                    <a:pt x="128" y="72"/>
                  </a:cubicBezTo>
                  <a:cubicBezTo>
                    <a:pt x="1" y="199"/>
                    <a:pt x="1" y="357"/>
                    <a:pt x="128" y="484"/>
                  </a:cubicBezTo>
                  <a:lnTo>
                    <a:pt x="16342" y="16698"/>
                  </a:lnTo>
                  <a:cubicBezTo>
                    <a:pt x="16406" y="16762"/>
                    <a:pt x="16469" y="16793"/>
                    <a:pt x="16532" y="16793"/>
                  </a:cubicBezTo>
                  <a:lnTo>
                    <a:pt x="29358" y="16793"/>
                  </a:lnTo>
                  <a:lnTo>
                    <a:pt x="39809" y="27244"/>
                  </a:lnTo>
                  <a:cubicBezTo>
                    <a:pt x="39841" y="27276"/>
                    <a:pt x="39936" y="27307"/>
                    <a:pt x="39999" y="27307"/>
                  </a:cubicBezTo>
                  <a:cubicBezTo>
                    <a:pt x="40062" y="27307"/>
                    <a:pt x="40157" y="27276"/>
                    <a:pt x="40189" y="27244"/>
                  </a:cubicBezTo>
                  <a:cubicBezTo>
                    <a:pt x="40316" y="27117"/>
                    <a:pt x="40316" y="26959"/>
                    <a:pt x="40189" y="26832"/>
                  </a:cubicBezTo>
                  <a:lnTo>
                    <a:pt x="29643" y="16287"/>
                  </a:lnTo>
                  <a:cubicBezTo>
                    <a:pt x="29612" y="16255"/>
                    <a:pt x="29548" y="16223"/>
                    <a:pt x="29453" y="16223"/>
                  </a:cubicBezTo>
                  <a:lnTo>
                    <a:pt x="16659" y="16223"/>
                  </a:lnTo>
                  <a:lnTo>
                    <a:pt x="508" y="72"/>
                  </a:lnTo>
                  <a:cubicBezTo>
                    <a:pt x="460" y="25"/>
                    <a:pt x="389" y="1"/>
                    <a:pt x="3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026;p42">
              <a:extLst>
                <a:ext uri="{FF2B5EF4-FFF2-40B4-BE49-F238E27FC236}">
                  <a16:creationId xmlns:a16="http://schemas.microsoft.com/office/drawing/2014/main" id="{97C56643-AD58-2871-B9D6-19DEA147F9CE}"/>
                </a:ext>
              </a:extLst>
            </p:cNvPr>
            <p:cNvSpPr/>
            <p:nvPr/>
          </p:nvSpPr>
          <p:spPr>
            <a:xfrm>
              <a:off x="2330650" y="3320225"/>
              <a:ext cx="961975" cy="327800"/>
            </a:xfrm>
            <a:custGeom>
              <a:avLst/>
              <a:gdLst/>
              <a:ahLst/>
              <a:cxnLst/>
              <a:rect l="l" t="t" r="r" b="b"/>
              <a:pathLst>
                <a:path w="38479" h="13112" extrusionOk="0">
                  <a:moveTo>
                    <a:pt x="32081" y="1"/>
                  </a:moveTo>
                  <a:cubicBezTo>
                    <a:pt x="32018" y="1"/>
                    <a:pt x="31954" y="33"/>
                    <a:pt x="31923" y="64"/>
                  </a:cubicBezTo>
                  <a:lnTo>
                    <a:pt x="17767" y="12574"/>
                  </a:lnTo>
                  <a:lnTo>
                    <a:pt x="285" y="12574"/>
                  </a:lnTo>
                  <a:cubicBezTo>
                    <a:pt x="127" y="12574"/>
                    <a:pt x="0" y="12700"/>
                    <a:pt x="0" y="12827"/>
                  </a:cubicBezTo>
                  <a:cubicBezTo>
                    <a:pt x="0" y="12985"/>
                    <a:pt x="127" y="13112"/>
                    <a:pt x="285" y="13112"/>
                  </a:cubicBezTo>
                  <a:lnTo>
                    <a:pt x="17862" y="13112"/>
                  </a:lnTo>
                  <a:cubicBezTo>
                    <a:pt x="17925" y="13112"/>
                    <a:pt x="17988" y="13112"/>
                    <a:pt x="18052" y="13049"/>
                  </a:cubicBezTo>
                  <a:lnTo>
                    <a:pt x="32208" y="571"/>
                  </a:lnTo>
                  <a:lnTo>
                    <a:pt x="38193" y="571"/>
                  </a:lnTo>
                  <a:cubicBezTo>
                    <a:pt x="38352" y="571"/>
                    <a:pt x="38478" y="444"/>
                    <a:pt x="38478" y="286"/>
                  </a:cubicBezTo>
                  <a:cubicBezTo>
                    <a:pt x="38478" y="128"/>
                    <a:pt x="38352" y="1"/>
                    <a:pt x="3819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027;p42">
              <a:extLst>
                <a:ext uri="{FF2B5EF4-FFF2-40B4-BE49-F238E27FC236}">
                  <a16:creationId xmlns:a16="http://schemas.microsoft.com/office/drawing/2014/main" id="{551F8485-079D-F8F9-8CE4-F3FCB4B91902}"/>
                </a:ext>
              </a:extLst>
            </p:cNvPr>
            <p:cNvSpPr/>
            <p:nvPr/>
          </p:nvSpPr>
          <p:spPr>
            <a:xfrm>
              <a:off x="2941850" y="2842025"/>
              <a:ext cx="381650" cy="197975"/>
            </a:xfrm>
            <a:custGeom>
              <a:avLst/>
              <a:gdLst/>
              <a:ahLst/>
              <a:cxnLst/>
              <a:rect l="l" t="t" r="r" b="b"/>
              <a:pathLst>
                <a:path w="15266" h="7919" extrusionOk="0">
                  <a:moveTo>
                    <a:pt x="318" y="1"/>
                  </a:moveTo>
                  <a:cubicBezTo>
                    <a:pt x="246" y="1"/>
                    <a:pt x="175" y="33"/>
                    <a:pt x="128" y="96"/>
                  </a:cubicBezTo>
                  <a:cubicBezTo>
                    <a:pt x="1" y="191"/>
                    <a:pt x="1" y="381"/>
                    <a:pt x="128" y="476"/>
                  </a:cubicBezTo>
                  <a:lnTo>
                    <a:pt x="7475" y="7823"/>
                  </a:lnTo>
                  <a:cubicBezTo>
                    <a:pt x="7538" y="7887"/>
                    <a:pt x="7601" y="7918"/>
                    <a:pt x="7665" y="7918"/>
                  </a:cubicBezTo>
                  <a:lnTo>
                    <a:pt x="14980" y="7918"/>
                  </a:lnTo>
                  <a:cubicBezTo>
                    <a:pt x="15107" y="7918"/>
                    <a:pt x="15265" y="7792"/>
                    <a:pt x="15234" y="7633"/>
                  </a:cubicBezTo>
                  <a:cubicBezTo>
                    <a:pt x="15234" y="7475"/>
                    <a:pt x="15107" y="7348"/>
                    <a:pt x="14980" y="7348"/>
                  </a:cubicBezTo>
                  <a:lnTo>
                    <a:pt x="7791" y="7348"/>
                  </a:lnTo>
                  <a:lnTo>
                    <a:pt x="508" y="96"/>
                  </a:lnTo>
                  <a:cubicBezTo>
                    <a:pt x="460" y="33"/>
                    <a:pt x="389" y="1"/>
                    <a:pt x="3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028;p42">
              <a:extLst>
                <a:ext uri="{FF2B5EF4-FFF2-40B4-BE49-F238E27FC236}">
                  <a16:creationId xmlns:a16="http://schemas.microsoft.com/office/drawing/2014/main" id="{2FC276A4-8858-BF04-5A08-4ED53ECB571D}"/>
                </a:ext>
              </a:extLst>
            </p:cNvPr>
            <p:cNvSpPr/>
            <p:nvPr/>
          </p:nvSpPr>
          <p:spPr>
            <a:xfrm>
              <a:off x="3793750" y="3393075"/>
              <a:ext cx="14275" cy="1086275"/>
            </a:xfrm>
            <a:custGeom>
              <a:avLst/>
              <a:gdLst/>
              <a:ahLst/>
              <a:cxnLst/>
              <a:rect l="l" t="t" r="r" b="b"/>
              <a:pathLst>
                <a:path w="571" h="43451" extrusionOk="0">
                  <a:moveTo>
                    <a:pt x="286" y="1"/>
                  </a:moveTo>
                  <a:cubicBezTo>
                    <a:pt x="127" y="1"/>
                    <a:pt x="1" y="127"/>
                    <a:pt x="1" y="286"/>
                  </a:cubicBezTo>
                  <a:lnTo>
                    <a:pt x="1" y="43165"/>
                  </a:lnTo>
                  <a:cubicBezTo>
                    <a:pt x="1" y="43324"/>
                    <a:pt x="127" y="43450"/>
                    <a:pt x="286" y="43450"/>
                  </a:cubicBezTo>
                  <a:cubicBezTo>
                    <a:pt x="444" y="43450"/>
                    <a:pt x="571" y="43324"/>
                    <a:pt x="571" y="43165"/>
                  </a:cubicBezTo>
                  <a:lnTo>
                    <a:pt x="571" y="286"/>
                  </a:lnTo>
                  <a:cubicBezTo>
                    <a:pt x="571" y="127"/>
                    <a:pt x="444" y="1"/>
                    <a:pt x="2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029;p42">
              <a:extLst>
                <a:ext uri="{FF2B5EF4-FFF2-40B4-BE49-F238E27FC236}">
                  <a16:creationId xmlns:a16="http://schemas.microsoft.com/office/drawing/2014/main" id="{C44AAE1B-41AE-93FD-66AC-3E25D560E69C}"/>
                </a:ext>
              </a:extLst>
            </p:cNvPr>
            <p:cNvSpPr/>
            <p:nvPr/>
          </p:nvSpPr>
          <p:spPr>
            <a:xfrm>
              <a:off x="3793750" y="1739950"/>
              <a:ext cx="14275" cy="1064100"/>
            </a:xfrm>
            <a:custGeom>
              <a:avLst/>
              <a:gdLst/>
              <a:ahLst/>
              <a:cxnLst/>
              <a:rect l="l" t="t" r="r" b="b"/>
              <a:pathLst>
                <a:path w="571" h="42564" extrusionOk="0">
                  <a:moveTo>
                    <a:pt x="286" y="1"/>
                  </a:moveTo>
                  <a:cubicBezTo>
                    <a:pt x="127" y="1"/>
                    <a:pt x="1" y="128"/>
                    <a:pt x="1" y="286"/>
                  </a:cubicBezTo>
                  <a:lnTo>
                    <a:pt x="1" y="42279"/>
                  </a:lnTo>
                  <a:cubicBezTo>
                    <a:pt x="1" y="42437"/>
                    <a:pt x="127" y="42564"/>
                    <a:pt x="286" y="42564"/>
                  </a:cubicBezTo>
                  <a:cubicBezTo>
                    <a:pt x="444" y="42564"/>
                    <a:pt x="571" y="42437"/>
                    <a:pt x="571" y="42279"/>
                  </a:cubicBezTo>
                  <a:lnTo>
                    <a:pt x="571" y="286"/>
                  </a:lnTo>
                  <a:cubicBezTo>
                    <a:pt x="571" y="128"/>
                    <a:pt x="444" y="1"/>
                    <a:pt x="2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030;p42">
              <a:extLst>
                <a:ext uri="{FF2B5EF4-FFF2-40B4-BE49-F238E27FC236}">
                  <a16:creationId xmlns:a16="http://schemas.microsoft.com/office/drawing/2014/main" id="{1921FDD0-8497-047C-F12A-1881FF41A953}"/>
                </a:ext>
              </a:extLst>
            </p:cNvPr>
            <p:cNvSpPr/>
            <p:nvPr/>
          </p:nvSpPr>
          <p:spPr>
            <a:xfrm>
              <a:off x="3765250" y="1683750"/>
              <a:ext cx="71275" cy="70475"/>
            </a:xfrm>
            <a:custGeom>
              <a:avLst/>
              <a:gdLst/>
              <a:ahLst/>
              <a:cxnLst/>
              <a:rect l="l" t="t" r="r" b="b"/>
              <a:pathLst>
                <a:path w="2851" h="2819" extrusionOk="0">
                  <a:moveTo>
                    <a:pt x="1426" y="539"/>
                  </a:moveTo>
                  <a:cubicBezTo>
                    <a:pt x="1901" y="539"/>
                    <a:pt x="2281" y="919"/>
                    <a:pt x="2281" y="1394"/>
                  </a:cubicBezTo>
                  <a:cubicBezTo>
                    <a:pt x="2281" y="1869"/>
                    <a:pt x="1901" y="2249"/>
                    <a:pt x="1426" y="2249"/>
                  </a:cubicBezTo>
                  <a:cubicBezTo>
                    <a:pt x="951" y="2249"/>
                    <a:pt x="571" y="1869"/>
                    <a:pt x="571" y="1394"/>
                  </a:cubicBezTo>
                  <a:cubicBezTo>
                    <a:pt x="571" y="919"/>
                    <a:pt x="951" y="539"/>
                    <a:pt x="1426" y="539"/>
                  </a:cubicBezTo>
                  <a:close/>
                  <a:moveTo>
                    <a:pt x="1426" y="0"/>
                  </a:moveTo>
                  <a:cubicBezTo>
                    <a:pt x="634" y="0"/>
                    <a:pt x="1" y="634"/>
                    <a:pt x="1" y="1394"/>
                  </a:cubicBezTo>
                  <a:cubicBezTo>
                    <a:pt x="1" y="2186"/>
                    <a:pt x="634" y="2819"/>
                    <a:pt x="1426" y="2819"/>
                  </a:cubicBezTo>
                  <a:cubicBezTo>
                    <a:pt x="2218" y="2819"/>
                    <a:pt x="2851" y="2186"/>
                    <a:pt x="2851" y="1394"/>
                  </a:cubicBezTo>
                  <a:cubicBezTo>
                    <a:pt x="2851" y="634"/>
                    <a:pt x="2218" y="0"/>
                    <a:pt x="14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031;p42">
              <a:extLst>
                <a:ext uri="{FF2B5EF4-FFF2-40B4-BE49-F238E27FC236}">
                  <a16:creationId xmlns:a16="http://schemas.microsoft.com/office/drawing/2014/main" id="{B84640D4-B594-C04B-146B-0AD27C5EE880}"/>
                </a:ext>
              </a:extLst>
            </p:cNvPr>
            <p:cNvSpPr/>
            <p:nvPr/>
          </p:nvSpPr>
          <p:spPr>
            <a:xfrm>
              <a:off x="3765250" y="4465075"/>
              <a:ext cx="71275" cy="70475"/>
            </a:xfrm>
            <a:custGeom>
              <a:avLst/>
              <a:gdLst/>
              <a:ahLst/>
              <a:cxnLst/>
              <a:rect l="l" t="t" r="r" b="b"/>
              <a:pathLst>
                <a:path w="2851" h="2819" extrusionOk="0">
                  <a:moveTo>
                    <a:pt x="1426" y="570"/>
                  </a:moveTo>
                  <a:cubicBezTo>
                    <a:pt x="1901" y="570"/>
                    <a:pt x="2281" y="950"/>
                    <a:pt x="2281" y="1425"/>
                  </a:cubicBezTo>
                  <a:cubicBezTo>
                    <a:pt x="2281" y="1900"/>
                    <a:pt x="1901" y="2280"/>
                    <a:pt x="1426" y="2280"/>
                  </a:cubicBezTo>
                  <a:cubicBezTo>
                    <a:pt x="951" y="2280"/>
                    <a:pt x="571" y="1900"/>
                    <a:pt x="571" y="1425"/>
                  </a:cubicBezTo>
                  <a:cubicBezTo>
                    <a:pt x="571" y="950"/>
                    <a:pt x="951" y="570"/>
                    <a:pt x="1426" y="570"/>
                  </a:cubicBezTo>
                  <a:close/>
                  <a:moveTo>
                    <a:pt x="1426" y="0"/>
                  </a:moveTo>
                  <a:cubicBezTo>
                    <a:pt x="634" y="0"/>
                    <a:pt x="1" y="634"/>
                    <a:pt x="1" y="1425"/>
                  </a:cubicBezTo>
                  <a:cubicBezTo>
                    <a:pt x="1" y="2185"/>
                    <a:pt x="634" y="2819"/>
                    <a:pt x="1426" y="2819"/>
                  </a:cubicBezTo>
                  <a:cubicBezTo>
                    <a:pt x="2218" y="2819"/>
                    <a:pt x="2851" y="2185"/>
                    <a:pt x="2851" y="1425"/>
                  </a:cubicBezTo>
                  <a:cubicBezTo>
                    <a:pt x="2851" y="634"/>
                    <a:pt x="2218" y="0"/>
                    <a:pt x="14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032;p42">
              <a:extLst>
                <a:ext uri="{FF2B5EF4-FFF2-40B4-BE49-F238E27FC236}">
                  <a16:creationId xmlns:a16="http://schemas.microsoft.com/office/drawing/2014/main" id="{69B3454B-2692-A33E-CD2D-D9DF47777375}"/>
                </a:ext>
              </a:extLst>
            </p:cNvPr>
            <p:cNvSpPr/>
            <p:nvPr/>
          </p:nvSpPr>
          <p:spPr>
            <a:xfrm>
              <a:off x="2278400" y="3860050"/>
              <a:ext cx="691975" cy="652675"/>
            </a:xfrm>
            <a:custGeom>
              <a:avLst/>
              <a:gdLst/>
              <a:ahLst/>
              <a:cxnLst/>
              <a:rect l="l" t="t" r="r" b="b"/>
              <a:pathLst>
                <a:path w="27679" h="26107" extrusionOk="0">
                  <a:moveTo>
                    <a:pt x="13842" y="1"/>
                  </a:moveTo>
                  <a:cubicBezTo>
                    <a:pt x="13308" y="1"/>
                    <a:pt x="12768" y="34"/>
                    <a:pt x="12224" y="101"/>
                  </a:cubicBezTo>
                  <a:cubicBezTo>
                    <a:pt x="5099" y="988"/>
                    <a:pt x="0" y="7512"/>
                    <a:pt x="887" y="14669"/>
                  </a:cubicBezTo>
                  <a:cubicBezTo>
                    <a:pt x="1706" y="21253"/>
                    <a:pt x="7339" y="26107"/>
                    <a:pt x="13811" y="26107"/>
                  </a:cubicBezTo>
                  <a:cubicBezTo>
                    <a:pt x="14344" y="26107"/>
                    <a:pt x="14882" y="26074"/>
                    <a:pt x="15423" y="26006"/>
                  </a:cubicBezTo>
                  <a:cubicBezTo>
                    <a:pt x="22580" y="25120"/>
                    <a:pt x="27679" y="18596"/>
                    <a:pt x="26792" y="11470"/>
                  </a:cubicBezTo>
                  <a:cubicBezTo>
                    <a:pt x="25973" y="4857"/>
                    <a:pt x="20340" y="1"/>
                    <a:pt x="1384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033;p42">
              <a:extLst>
                <a:ext uri="{FF2B5EF4-FFF2-40B4-BE49-F238E27FC236}">
                  <a16:creationId xmlns:a16="http://schemas.microsoft.com/office/drawing/2014/main" id="{96AA70D1-2A47-EA39-16A9-9FD8F4044972}"/>
                </a:ext>
              </a:extLst>
            </p:cNvPr>
            <p:cNvSpPr/>
            <p:nvPr/>
          </p:nvSpPr>
          <p:spPr>
            <a:xfrm>
              <a:off x="2411400" y="3973400"/>
              <a:ext cx="425975" cy="425975"/>
            </a:xfrm>
            <a:custGeom>
              <a:avLst/>
              <a:gdLst/>
              <a:ahLst/>
              <a:cxnLst/>
              <a:rect l="l" t="t" r="r" b="b"/>
              <a:pathLst>
                <a:path w="17039" h="17039" extrusionOk="0">
                  <a:moveTo>
                    <a:pt x="8520" y="1"/>
                  </a:moveTo>
                  <a:cubicBezTo>
                    <a:pt x="3801" y="1"/>
                    <a:pt x="1" y="3801"/>
                    <a:pt x="1" y="8520"/>
                  </a:cubicBezTo>
                  <a:cubicBezTo>
                    <a:pt x="1" y="13238"/>
                    <a:pt x="3801" y="17039"/>
                    <a:pt x="8520" y="17039"/>
                  </a:cubicBezTo>
                  <a:cubicBezTo>
                    <a:pt x="13238" y="17039"/>
                    <a:pt x="17039" y="13238"/>
                    <a:pt x="17039" y="8520"/>
                  </a:cubicBezTo>
                  <a:cubicBezTo>
                    <a:pt x="17039" y="3801"/>
                    <a:pt x="13238" y="1"/>
                    <a:pt x="8520"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034;p42">
              <a:extLst>
                <a:ext uri="{FF2B5EF4-FFF2-40B4-BE49-F238E27FC236}">
                  <a16:creationId xmlns:a16="http://schemas.microsoft.com/office/drawing/2014/main" id="{7EBFCDE9-0EE5-7B83-D0CD-26F2A03877CE}"/>
                </a:ext>
              </a:extLst>
            </p:cNvPr>
            <p:cNvSpPr/>
            <p:nvPr/>
          </p:nvSpPr>
          <p:spPr>
            <a:xfrm>
              <a:off x="2446250" y="4008250"/>
              <a:ext cx="356300" cy="356300"/>
            </a:xfrm>
            <a:custGeom>
              <a:avLst/>
              <a:gdLst/>
              <a:ahLst/>
              <a:cxnLst/>
              <a:rect l="l" t="t" r="r" b="b"/>
              <a:pathLst>
                <a:path w="14252" h="14252" extrusionOk="0">
                  <a:moveTo>
                    <a:pt x="7126" y="0"/>
                  </a:moveTo>
                  <a:cubicBezTo>
                    <a:pt x="3199" y="0"/>
                    <a:pt x="0" y="3199"/>
                    <a:pt x="0" y="7126"/>
                  </a:cubicBezTo>
                  <a:cubicBezTo>
                    <a:pt x="0" y="11053"/>
                    <a:pt x="3199" y="14251"/>
                    <a:pt x="7126" y="14251"/>
                  </a:cubicBezTo>
                  <a:cubicBezTo>
                    <a:pt x="11053" y="14251"/>
                    <a:pt x="14251" y="11053"/>
                    <a:pt x="14251" y="7126"/>
                  </a:cubicBezTo>
                  <a:cubicBezTo>
                    <a:pt x="14251" y="3199"/>
                    <a:pt x="11053" y="0"/>
                    <a:pt x="712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035;p42">
              <a:extLst>
                <a:ext uri="{FF2B5EF4-FFF2-40B4-BE49-F238E27FC236}">
                  <a16:creationId xmlns:a16="http://schemas.microsoft.com/office/drawing/2014/main" id="{11A9DA02-4CD9-8994-3CE0-725CA9B0CC63}"/>
                </a:ext>
              </a:extLst>
            </p:cNvPr>
            <p:cNvSpPr/>
            <p:nvPr/>
          </p:nvSpPr>
          <p:spPr>
            <a:xfrm>
              <a:off x="2481075" y="4008250"/>
              <a:ext cx="321475" cy="305625"/>
            </a:xfrm>
            <a:custGeom>
              <a:avLst/>
              <a:gdLst/>
              <a:ahLst/>
              <a:cxnLst/>
              <a:rect l="l" t="t" r="r" b="b"/>
              <a:pathLst>
                <a:path w="12859" h="12225" extrusionOk="0">
                  <a:moveTo>
                    <a:pt x="5733" y="0"/>
                  </a:moveTo>
                  <a:cubicBezTo>
                    <a:pt x="3389" y="0"/>
                    <a:pt x="1299" y="1140"/>
                    <a:pt x="0" y="2914"/>
                  </a:cubicBezTo>
                  <a:cubicBezTo>
                    <a:pt x="1267" y="1647"/>
                    <a:pt x="3041" y="887"/>
                    <a:pt x="4941" y="887"/>
                  </a:cubicBezTo>
                  <a:cubicBezTo>
                    <a:pt x="8899" y="887"/>
                    <a:pt x="12066" y="4086"/>
                    <a:pt x="12066" y="8012"/>
                  </a:cubicBezTo>
                  <a:cubicBezTo>
                    <a:pt x="12066" y="9596"/>
                    <a:pt x="11560" y="11053"/>
                    <a:pt x="10673" y="12224"/>
                  </a:cubicBezTo>
                  <a:cubicBezTo>
                    <a:pt x="12003" y="10926"/>
                    <a:pt x="12858" y="9121"/>
                    <a:pt x="12858" y="7126"/>
                  </a:cubicBezTo>
                  <a:cubicBezTo>
                    <a:pt x="12858" y="3199"/>
                    <a:pt x="9660" y="0"/>
                    <a:pt x="573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036;p42">
              <a:extLst>
                <a:ext uri="{FF2B5EF4-FFF2-40B4-BE49-F238E27FC236}">
                  <a16:creationId xmlns:a16="http://schemas.microsoft.com/office/drawing/2014/main" id="{CF89733E-7A7D-DF69-E37A-B3954F7ACB52}"/>
                </a:ext>
              </a:extLst>
            </p:cNvPr>
            <p:cNvSpPr/>
            <p:nvPr/>
          </p:nvSpPr>
          <p:spPr>
            <a:xfrm>
              <a:off x="2524625" y="4063675"/>
              <a:ext cx="203500" cy="245450"/>
            </a:xfrm>
            <a:custGeom>
              <a:avLst/>
              <a:gdLst/>
              <a:ahLst/>
              <a:cxnLst/>
              <a:rect l="l" t="t" r="r" b="b"/>
              <a:pathLst>
                <a:path w="8140" h="9818" extrusionOk="0">
                  <a:moveTo>
                    <a:pt x="4522" y="2237"/>
                  </a:moveTo>
                  <a:cubicBezTo>
                    <a:pt x="4852" y="2237"/>
                    <a:pt x="5511" y="2344"/>
                    <a:pt x="5511" y="3199"/>
                  </a:cubicBezTo>
                  <a:cubicBezTo>
                    <a:pt x="5511" y="4117"/>
                    <a:pt x="4719" y="4149"/>
                    <a:pt x="4719" y="4149"/>
                  </a:cubicBezTo>
                  <a:lnTo>
                    <a:pt x="3167" y="4149"/>
                  </a:lnTo>
                  <a:lnTo>
                    <a:pt x="3167" y="2249"/>
                  </a:lnTo>
                  <a:lnTo>
                    <a:pt x="4339" y="2249"/>
                  </a:lnTo>
                  <a:cubicBezTo>
                    <a:pt x="4339" y="2249"/>
                    <a:pt x="4412" y="2237"/>
                    <a:pt x="4522" y="2237"/>
                  </a:cubicBezTo>
                  <a:close/>
                  <a:moveTo>
                    <a:pt x="4855" y="5224"/>
                  </a:moveTo>
                  <a:cubicBezTo>
                    <a:pt x="5168" y="5224"/>
                    <a:pt x="6397" y="5296"/>
                    <a:pt x="6397" y="6429"/>
                  </a:cubicBezTo>
                  <a:cubicBezTo>
                    <a:pt x="6397" y="7601"/>
                    <a:pt x="5321" y="7632"/>
                    <a:pt x="5321" y="7632"/>
                  </a:cubicBezTo>
                  <a:lnTo>
                    <a:pt x="3167" y="7632"/>
                  </a:lnTo>
                  <a:lnTo>
                    <a:pt x="3167" y="5225"/>
                  </a:lnTo>
                  <a:lnTo>
                    <a:pt x="4782" y="5225"/>
                  </a:lnTo>
                  <a:cubicBezTo>
                    <a:pt x="4782" y="5225"/>
                    <a:pt x="4809" y="5224"/>
                    <a:pt x="4855" y="5224"/>
                  </a:cubicBezTo>
                  <a:close/>
                  <a:moveTo>
                    <a:pt x="2185" y="0"/>
                  </a:moveTo>
                  <a:lnTo>
                    <a:pt x="2185" y="1172"/>
                  </a:lnTo>
                  <a:lnTo>
                    <a:pt x="0" y="1172"/>
                  </a:lnTo>
                  <a:lnTo>
                    <a:pt x="0" y="2185"/>
                  </a:lnTo>
                  <a:lnTo>
                    <a:pt x="1584" y="2185"/>
                  </a:lnTo>
                  <a:lnTo>
                    <a:pt x="1584" y="7506"/>
                  </a:lnTo>
                  <a:lnTo>
                    <a:pt x="95" y="7506"/>
                  </a:lnTo>
                  <a:lnTo>
                    <a:pt x="95" y="8614"/>
                  </a:lnTo>
                  <a:lnTo>
                    <a:pt x="2185" y="8614"/>
                  </a:lnTo>
                  <a:lnTo>
                    <a:pt x="2185" y="9817"/>
                  </a:lnTo>
                  <a:lnTo>
                    <a:pt x="3136" y="9817"/>
                  </a:lnTo>
                  <a:lnTo>
                    <a:pt x="3136" y="8614"/>
                  </a:lnTo>
                  <a:lnTo>
                    <a:pt x="4022" y="8614"/>
                  </a:lnTo>
                  <a:lnTo>
                    <a:pt x="4022" y="9817"/>
                  </a:lnTo>
                  <a:lnTo>
                    <a:pt x="5004" y="9817"/>
                  </a:lnTo>
                  <a:lnTo>
                    <a:pt x="5004" y="8614"/>
                  </a:lnTo>
                  <a:cubicBezTo>
                    <a:pt x="6112" y="8614"/>
                    <a:pt x="7759" y="8424"/>
                    <a:pt x="7949" y="6619"/>
                  </a:cubicBezTo>
                  <a:cubicBezTo>
                    <a:pt x="8139" y="4782"/>
                    <a:pt x="6777" y="4339"/>
                    <a:pt x="6777" y="4339"/>
                  </a:cubicBezTo>
                  <a:cubicBezTo>
                    <a:pt x="6777" y="4339"/>
                    <a:pt x="7252" y="4117"/>
                    <a:pt x="7252" y="2914"/>
                  </a:cubicBezTo>
                  <a:cubicBezTo>
                    <a:pt x="7252" y="1249"/>
                    <a:pt x="5718" y="1171"/>
                    <a:pt x="5430" y="1171"/>
                  </a:cubicBezTo>
                  <a:cubicBezTo>
                    <a:pt x="5400" y="1171"/>
                    <a:pt x="5384" y="1172"/>
                    <a:pt x="5384" y="1172"/>
                  </a:cubicBezTo>
                  <a:lnTo>
                    <a:pt x="5004" y="1172"/>
                  </a:lnTo>
                  <a:lnTo>
                    <a:pt x="5004" y="0"/>
                  </a:lnTo>
                  <a:lnTo>
                    <a:pt x="4022" y="0"/>
                  </a:lnTo>
                  <a:lnTo>
                    <a:pt x="4022" y="1172"/>
                  </a:lnTo>
                  <a:lnTo>
                    <a:pt x="3136" y="1172"/>
                  </a:lnTo>
                  <a:lnTo>
                    <a:pt x="3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037;p42">
              <a:extLst>
                <a:ext uri="{FF2B5EF4-FFF2-40B4-BE49-F238E27FC236}">
                  <a16:creationId xmlns:a16="http://schemas.microsoft.com/office/drawing/2014/main" id="{E34B7268-F5FA-4CC1-9DA0-D669F3232BF9}"/>
                </a:ext>
              </a:extLst>
            </p:cNvPr>
            <p:cNvSpPr/>
            <p:nvPr/>
          </p:nvSpPr>
          <p:spPr>
            <a:xfrm>
              <a:off x="2278400" y="1798400"/>
              <a:ext cx="691975" cy="651900"/>
            </a:xfrm>
            <a:custGeom>
              <a:avLst/>
              <a:gdLst/>
              <a:ahLst/>
              <a:cxnLst/>
              <a:rect l="l" t="t" r="r" b="b"/>
              <a:pathLst>
                <a:path w="27679" h="26076" extrusionOk="0">
                  <a:moveTo>
                    <a:pt x="13851" y="1"/>
                  </a:moveTo>
                  <a:cubicBezTo>
                    <a:pt x="13314" y="1"/>
                    <a:pt x="12771" y="34"/>
                    <a:pt x="12224" y="101"/>
                  </a:cubicBezTo>
                  <a:cubicBezTo>
                    <a:pt x="5099" y="988"/>
                    <a:pt x="0" y="7480"/>
                    <a:pt x="887" y="14637"/>
                  </a:cubicBezTo>
                  <a:cubicBezTo>
                    <a:pt x="1706" y="21248"/>
                    <a:pt x="7334" y="26076"/>
                    <a:pt x="13803" y="26076"/>
                  </a:cubicBezTo>
                  <a:cubicBezTo>
                    <a:pt x="14338" y="26076"/>
                    <a:pt x="14879" y="26043"/>
                    <a:pt x="15423" y="25975"/>
                  </a:cubicBezTo>
                  <a:cubicBezTo>
                    <a:pt x="22580" y="25120"/>
                    <a:pt x="27679" y="18596"/>
                    <a:pt x="26792" y="11439"/>
                  </a:cubicBezTo>
                  <a:cubicBezTo>
                    <a:pt x="25973" y="4828"/>
                    <a:pt x="20345" y="1"/>
                    <a:pt x="1385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038;p42">
              <a:extLst>
                <a:ext uri="{FF2B5EF4-FFF2-40B4-BE49-F238E27FC236}">
                  <a16:creationId xmlns:a16="http://schemas.microsoft.com/office/drawing/2014/main" id="{3384A2E0-1811-4F7D-6768-5B09F6C23AD9}"/>
                </a:ext>
              </a:extLst>
            </p:cNvPr>
            <p:cNvSpPr/>
            <p:nvPr/>
          </p:nvSpPr>
          <p:spPr>
            <a:xfrm>
              <a:off x="2404275" y="1975900"/>
              <a:ext cx="307225" cy="338075"/>
            </a:xfrm>
            <a:custGeom>
              <a:avLst/>
              <a:gdLst/>
              <a:ahLst/>
              <a:cxnLst/>
              <a:rect l="l" t="t" r="r" b="b"/>
              <a:pathLst>
                <a:path w="12289" h="13523" extrusionOk="0">
                  <a:moveTo>
                    <a:pt x="8583" y="0"/>
                  </a:moveTo>
                  <a:lnTo>
                    <a:pt x="1" y="3072"/>
                  </a:lnTo>
                  <a:lnTo>
                    <a:pt x="3706" y="13523"/>
                  </a:lnTo>
                  <a:lnTo>
                    <a:pt x="12288" y="10483"/>
                  </a:lnTo>
                  <a:lnTo>
                    <a:pt x="858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039;p42">
              <a:extLst>
                <a:ext uri="{FF2B5EF4-FFF2-40B4-BE49-F238E27FC236}">
                  <a16:creationId xmlns:a16="http://schemas.microsoft.com/office/drawing/2014/main" id="{42E3283D-B448-2031-42CB-C3D6AD6D0ECA}"/>
                </a:ext>
              </a:extLst>
            </p:cNvPr>
            <p:cNvSpPr/>
            <p:nvPr/>
          </p:nvSpPr>
          <p:spPr>
            <a:xfrm>
              <a:off x="2506400" y="1960050"/>
              <a:ext cx="229625" cy="279500"/>
            </a:xfrm>
            <a:custGeom>
              <a:avLst/>
              <a:gdLst/>
              <a:ahLst/>
              <a:cxnLst/>
              <a:rect l="l" t="t" r="r" b="b"/>
              <a:pathLst>
                <a:path w="9185" h="11180" extrusionOk="0">
                  <a:moveTo>
                    <a:pt x="96" y="1"/>
                  </a:moveTo>
                  <a:lnTo>
                    <a:pt x="1" y="11117"/>
                  </a:lnTo>
                  <a:lnTo>
                    <a:pt x="9122" y="11180"/>
                  </a:lnTo>
                  <a:lnTo>
                    <a:pt x="9185" y="64"/>
                  </a:lnTo>
                  <a:lnTo>
                    <a:pt x="9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040;p42">
              <a:extLst>
                <a:ext uri="{FF2B5EF4-FFF2-40B4-BE49-F238E27FC236}">
                  <a16:creationId xmlns:a16="http://schemas.microsoft.com/office/drawing/2014/main" id="{5DB89F1F-1A1D-05C8-A4F1-E3774F440FA8}"/>
                </a:ext>
              </a:extLst>
            </p:cNvPr>
            <p:cNvSpPr/>
            <p:nvPr/>
          </p:nvSpPr>
          <p:spPr>
            <a:xfrm>
              <a:off x="2673475" y="2118200"/>
              <a:ext cx="101350" cy="99200"/>
            </a:xfrm>
            <a:custGeom>
              <a:avLst/>
              <a:gdLst/>
              <a:ahLst/>
              <a:cxnLst/>
              <a:rect l="l" t="t" r="r" b="b"/>
              <a:pathLst>
                <a:path w="4054" h="3968" extrusionOk="0">
                  <a:moveTo>
                    <a:pt x="582" y="1"/>
                  </a:moveTo>
                  <a:cubicBezTo>
                    <a:pt x="443" y="1"/>
                    <a:pt x="301" y="56"/>
                    <a:pt x="190" y="167"/>
                  </a:cubicBezTo>
                  <a:cubicBezTo>
                    <a:pt x="0" y="357"/>
                    <a:pt x="0" y="705"/>
                    <a:pt x="190" y="895"/>
                  </a:cubicBezTo>
                  <a:lnTo>
                    <a:pt x="3104" y="3809"/>
                  </a:lnTo>
                  <a:cubicBezTo>
                    <a:pt x="3199" y="3904"/>
                    <a:pt x="3325" y="3967"/>
                    <a:pt x="3484" y="3967"/>
                  </a:cubicBezTo>
                  <a:cubicBezTo>
                    <a:pt x="3610" y="3967"/>
                    <a:pt x="3737" y="3904"/>
                    <a:pt x="3864" y="3809"/>
                  </a:cubicBezTo>
                  <a:cubicBezTo>
                    <a:pt x="4054" y="3587"/>
                    <a:pt x="4054" y="3270"/>
                    <a:pt x="3864" y="3049"/>
                  </a:cubicBezTo>
                  <a:lnTo>
                    <a:pt x="950" y="167"/>
                  </a:lnTo>
                  <a:cubicBezTo>
                    <a:pt x="855" y="56"/>
                    <a:pt x="721" y="1"/>
                    <a:pt x="58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041;p42">
              <a:extLst>
                <a:ext uri="{FF2B5EF4-FFF2-40B4-BE49-F238E27FC236}">
                  <a16:creationId xmlns:a16="http://schemas.microsoft.com/office/drawing/2014/main" id="{C1158749-1AA0-85E4-01C5-4ED90F4E352A}"/>
                </a:ext>
              </a:extLst>
            </p:cNvPr>
            <p:cNvSpPr/>
            <p:nvPr/>
          </p:nvSpPr>
          <p:spPr>
            <a:xfrm>
              <a:off x="2714625" y="2159575"/>
              <a:ext cx="132250" cy="126500"/>
            </a:xfrm>
            <a:custGeom>
              <a:avLst/>
              <a:gdLst/>
              <a:ahLst/>
              <a:cxnLst/>
              <a:rect l="l" t="t" r="r" b="b"/>
              <a:pathLst>
                <a:path w="5290" h="5060" extrusionOk="0">
                  <a:moveTo>
                    <a:pt x="1141" y="0"/>
                  </a:moveTo>
                  <a:cubicBezTo>
                    <a:pt x="880" y="0"/>
                    <a:pt x="618" y="95"/>
                    <a:pt x="413" y="285"/>
                  </a:cubicBezTo>
                  <a:cubicBezTo>
                    <a:pt x="1" y="697"/>
                    <a:pt x="1" y="1330"/>
                    <a:pt x="413" y="1742"/>
                  </a:cubicBezTo>
                  <a:lnTo>
                    <a:pt x="3421" y="4751"/>
                  </a:lnTo>
                  <a:cubicBezTo>
                    <a:pt x="3627" y="4957"/>
                    <a:pt x="3896" y="5059"/>
                    <a:pt x="4161" y="5059"/>
                  </a:cubicBezTo>
                  <a:cubicBezTo>
                    <a:pt x="4427" y="5059"/>
                    <a:pt x="4688" y="4957"/>
                    <a:pt x="4878" y="4751"/>
                  </a:cubicBezTo>
                  <a:cubicBezTo>
                    <a:pt x="5290" y="4371"/>
                    <a:pt x="5290" y="3706"/>
                    <a:pt x="4878" y="3326"/>
                  </a:cubicBezTo>
                  <a:lnTo>
                    <a:pt x="1869" y="285"/>
                  </a:lnTo>
                  <a:cubicBezTo>
                    <a:pt x="1663" y="95"/>
                    <a:pt x="1402" y="0"/>
                    <a:pt x="11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5042;p42">
              <a:extLst>
                <a:ext uri="{FF2B5EF4-FFF2-40B4-BE49-F238E27FC236}">
                  <a16:creationId xmlns:a16="http://schemas.microsoft.com/office/drawing/2014/main" id="{88AE156F-35CD-A8E9-772A-1492B3D81F72}"/>
                </a:ext>
              </a:extLst>
            </p:cNvPr>
            <p:cNvSpPr/>
            <p:nvPr/>
          </p:nvSpPr>
          <p:spPr>
            <a:xfrm>
              <a:off x="2587175" y="1990150"/>
              <a:ext cx="57800" cy="58600"/>
            </a:xfrm>
            <a:custGeom>
              <a:avLst/>
              <a:gdLst/>
              <a:ahLst/>
              <a:cxnLst/>
              <a:rect l="l" t="t" r="r" b="b"/>
              <a:pathLst>
                <a:path w="2312" h="2344" extrusionOk="0">
                  <a:moveTo>
                    <a:pt x="1172" y="0"/>
                  </a:moveTo>
                  <a:cubicBezTo>
                    <a:pt x="507" y="0"/>
                    <a:pt x="0" y="539"/>
                    <a:pt x="0" y="1172"/>
                  </a:cubicBezTo>
                  <a:cubicBezTo>
                    <a:pt x="0" y="1805"/>
                    <a:pt x="507" y="2344"/>
                    <a:pt x="1172" y="2344"/>
                  </a:cubicBezTo>
                  <a:cubicBezTo>
                    <a:pt x="1805" y="2344"/>
                    <a:pt x="2312" y="1805"/>
                    <a:pt x="2312" y="1172"/>
                  </a:cubicBezTo>
                  <a:cubicBezTo>
                    <a:pt x="2312" y="539"/>
                    <a:pt x="1805"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043;p42">
              <a:extLst>
                <a:ext uri="{FF2B5EF4-FFF2-40B4-BE49-F238E27FC236}">
                  <a16:creationId xmlns:a16="http://schemas.microsoft.com/office/drawing/2014/main" id="{80D34D9C-6AB4-4697-45E6-374C16D07ED8}"/>
                </a:ext>
              </a:extLst>
            </p:cNvPr>
            <p:cNvSpPr/>
            <p:nvPr/>
          </p:nvSpPr>
          <p:spPr>
            <a:xfrm>
              <a:off x="2563425" y="2046350"/>
              <a:ext cx="105325" cy="74450"/>
            </a:xfrm>
            <a:custGeom>
              <a:avLst/>
              <a:gdLst/>
              <a:ahLst/>
              <a:cxnLst/>
              <a:rect l="l" t="t" r="r" b="b"/>
              <a:pathLst>
                <a:path w="4213" h="2978" extrusionOk="0">
                  <a:moveTo>
                    <a:pt x="1362" y="1"/>
                  </a:moveTo>
                  <a:cubicBezTo>
                    <a:pt x="633" y="1"/>
                    <a:pt x="0" y="602"/>
                    <a:pt x="0" y="1362"/>
                  </a:cubicBezTo>
                  <a:lnTo>
                    <a:pt x="0" y="2978"/>
                  </a:lnTo>
                  <a:lnTo>
                    <a:pt x="4212" y="2978"/>
                  </a:lnTo>
                  <a:lnTo>
                    <a:pt x="4212" y="1362"/>
                  </a:lnTo>
                  <a:cubicBezTo>
                    <a:pt x="4212" y="634"/>
                    <a:pt x="3610" y="1"/>
                    <a:pt x="285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044;p42">
              <a:extLst>
                <a:ext uri="{FF2B5EF4-FFF2-40B4-BE49-F238E27FC236}">
                  <a16:creationId xmlns:a16="http://schemas.microsoft.com/office/drawing/2014/main" id="{202DADC9-73C1-358A-57D9-9B9491B6752B}"/>
                </a:ext>
              </a:extLst>
            </p:cNvPr>
            <p:cNvSpPr/>
            <p:nvPr/>
          </p:nvSpPr>
          <p:spPr>
            <a:xfrm>
              <a:off x="2534900" y="2167500"/>
              <a:ext cx="165500" cy="12675"/>
            </a:xfrm>
            <a:custGeom>
              <a:avLst/>
              <a:gdLst/>
              <a:ahLst/>
              <a:cxnLst/>
              <a:rect l="l" t="t" r="r" b="b"/>
              <a:pathLst>
                <a:path w="6620" h="507" extrusionOk="0">
                  <a:moveTo>
                    <a:pt x="254" y="0"/>
                  </a:moveTo>
                  <a:cubicBezTo>
                    <a:pt x="128" y="0"/>
                    <a:pt x="1" y="127"/>
                    <a:pt x="1" y="253"/>
                  </a:cubicBezTo>
                  <a:cubicBezTo>
                    <a:pt x="1" y="380"/>
                    <a:pt x="128" y="507"/>
                    <a:pt x="254" y="507"/>
                  </a:cubicBezTo>
                  <a:lnTo>
                    <a:pt x="6366" y="507"/>
                  </a:lnTo>
                  <a:cubicBezTo>
                    <a:pt x="6493" y="507"/>
                    <a:pt x="6620" y="380"/>
                    <a:pt x="6620" y="253"/>
                  </a:cubicBezTo>
                  <a:cubicBezTo>
                    <a:pt x="6620" y="127"/>
                    <a:pt x="6493" y="0"/>
                    <a:pt x="636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5045;p42">
              <a:extLst>
                <a:ext uri="{FF2B5EF4-FFF2-40B4-BE49-F238E27FC236}">
                  <a16:creationId xmlns:a16="http://schemas.microsoft.com/office/drawing/2014/main" id="{EC0FDB88-5443-C3DA-CD49-FF4C1DEEBBAA}"/>
                </a:ext>
              </a:extLst>
            </p:cNvPr>
            <p:cNvSpPr/>
            <p:nvPr/>
          </p:nvSpPr>
          <p:spPr>
            <a:xfrm>
              <a:off x="2534900" y="2138975"/>
              <a:ext cx="165500" cy="11925"/>
            </a:xfrm>
            <a:custGeom>
              <a:avLst/>
              <a:gdLst/>
              <a:ahLst/>
              <a:cxnLst/>
              <a:rect l="l" t="t" r="r" b="b"/>
              <a:pathLst>
                <a:path w="6620" h="477" extrusionOk="0">
                  <a:moveTo>
                    <a:pt x="254" y="1"/>
                  </a:moveTo>
                  <a:cubicBezTo>
                    <a:pt x="128" y="1"/>
                    <a:pt x="1" y="96"/>
                    <a:pt x="1" y="254"/>
                  </a:cubicBezTo>
                  <a:cubicBezTo>
                    <a:pt x="1" y="381"/>
                    <a:pt x="128" y="476"/>
                    <a:pt x="254" y="476"/>
                  </a:cubicBezTo>
                  <a:lnTo>
                    <a:pt x="6366" y="476"/>
                  </a:lnTo>
                  <a:cubicBezTo>
                    <a:pt x="6493" y="476"/>
                    <a:pt x="6620" y="381"/>
                    <a:pt x="6620" y="254"/>
                  </a:cubicBezTo>
                  <a:cubicBezTo>
                    <a:pt x="6620" y="96"/>
                    <a:pt x="6493" y="1"/>
                    <a:pt x="636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046;p42">
              <a:extLst>
                <a:ext uri="{FF2B5EF4-FFF2-40B4-BE49-F238E27FC236}">
                  <a16:creationId xmlns:a16="http://schemas.microsoft.com/office/drawing/2014/main" id="{4B2052DF-D9C3-1B4E-28D2-2796C845D531}"/>
                </a:ext>
              </a:extLst>
            </p:cNvPr>
            <p:cNvSpPr/>
            <p:nvPr/>
          </p:nvSpPr>
          <p:spPr>
            <a:xfrm>
              <a:off x="2534900" y="2196775"/>
              <a:ext cx="165500" cy="11900"/>
            </a:xfrm>
            <a:custGeom>
              <a:avLst/>
              <a:gdLst/>
              <a:ahLst/>
              <a:cxnLst/>
              <a:rect l="l" t="t" r="r" b="b"/>
              <a:pathLst>
                <a:path w="6620" h="476" extrusionOk="0">
                  <a:moveTo>
                    <a:pt x="254" y="1"/>
                  </a:moveTo>
                  <a:cubicBezTo>
                    <a:pt x="128" y="1"/>
                    <a:pt x="1" y="96"/>
                    <a:pt x="1" y="222"/>
                  </a:cubicBezTo>
                  <a:cubicBezTo>
                    <a:pt x="1" y="381"/>
                    <a:pt x="128" y="476"/>
                    <a:pt x="254" y="476"/>
                  </a:cubicBezTo>
                  <a:lnTo>
                    <a:pt x="6366" y="476"/>
                  </a:lnTo>
                  <a:cubicBezTo>
                    <a:pt x="6493" y="476"/>
                    <a:pt x="6620" y="381"/>
                    <a:pt x="6620" y="222"/>
                  </a:cubicBezTo>
                  <a:cubicBezTo>
                    <a:pt x="6620" y="96"/>
                    <a:pt x="6493" y="1"/>
                    <a:pt x="636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5047;p42">
              <a:extLst>
                <a:ext uri="{FF2B5EF4-FFF2-40B4-BE49-F238E27FC236}">
                  <a16:creationId xmlns:a16="http://schemas.microsoft.com/office/drawing/2014/main" id="{F0D98A3F-C8F0-BC7B-C41D-43F573398AB1}"/>
                </a:ext>
              </a:extLst>
            </p:cNvPr>
            <p:cNvSpPr/>
            <p:nvPr/>
          </p:nvSpPr>
          <p:spPr>
            <a:xfrm>
              <a:off x="2479500" y="1934725"/>
              <a:ext cx="265250" cy="241500"/>
            </a:xfrm>
            <a:custGeom>
              <a:avLst/>
              <a:gdLst/>
              <a:ahLst/>
              <a:cxnLst/>
              <a:rect l="l" t="t" r="r" b="b"/>
              <a:pathLst>
                <a:path w="10610" h="9660" extrusionOk="0">
                  <a:moveTo>
                    <a:pt x="5321" y="1077"/>
                  </a:moveTo>
                  <a:cubicBezTo>
                    <a:pt x="6302" y="1077"/>
                    <a:pt x="7252" y="1457"/>
                    <a:pt x="7981" y="2186"/>
                  </a:cubicBezTo>
                  <a:cubicBezTo>
                    <a:pt x="9438" y="3642"/>
                    <a:pt x="9438" y="6049"/>
                    <a:pt x="7981" y="7506"/>
                  </a:cubicBezTo>
                  <a:cubicBezTo>
                    <a:pt x="7252" y="8203"/>
                    <a:pt x="6302" y="8614"/>
                    <a:pt x="5321" y="8614"/>
                  </a:cubicBezTo>
                  <a:cubicBezTo>
                    <a:pt x="4307" y="8614"/>
                    <a:pt x="3357" y="8203"/>
                    <a:pt x="2660" y="7506"/>
                  </a:cubicBezTo>
                  <a:cubicBezTo>
                    <a:pt x="1172" y="6018"/>
                    <a:pt x="1172" y="3642"/>
                    <a:pt x="2660" y="2186"/>
                  </a:cubicBezTo>
                  <a:cubicBezTo>
                    <a:pt x="3357" y="1457"/>
                    <a:pt x="4307" y="1077"/>
                    <a:pt x="5321" y="1077"/>
                  </a:cubicBezTo>
                  <a:close/>
                  <a:moveTo>
                    <a:pt x="5321" y="0"/>
                  </a:moveTo>
                  <a:cubicBezTo>
                    <a:pt x="4022" y="0"/>
                    <a:pt x="2787" y="507"/>
                    <a:pt x="1900" y="1426"/>
                  </a:cubicBezTo>
                  <a:cubicBezTo>
                    <a:pt x="0" y="3294"/>
                    <a:pt x="0" y="6366"/>
                    <a:pt x="1900" y="8266"/>
                  </a:cubicBezTo>
                  <a:cubicBezTo>
                    <a:pt x="2819" y="9153"/>
                    <a:pt x="4022" y="9659"/>
                    <a:pt x="5321" y="9659"/>
                  </a:cubicBezTo>
                  <a:cubicBezTo>
                    <a:pt x="6587" y="9659"/>
                    <a:pt x="7822" y="9153"/>
                    <a:pt x="8709" y="8266"/>
                  </a:cubicBezTo>
                  <a:cubicBezTo>
                    <a:pt x="10609" y="6366"/>
                    <a:pt x="10609" y="3294"/>
                    <a:pt x="8709" y="1426"/>
                  </a:cubicBezTo>
                  <a:cubicBezTo>
                    <a:pt x="7822" y="507"/>
                    <a:pt x="6587" y="0"/>
                    <a:pt x="532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5048;p42">
              <a:extLst>
                <a:ext uri="{FF2B5EF4-FFF2-40B4-BE49-F238E27FC236}">
                  <a16:creationId xmlns:a16="http://schemas.microsoft.com/office/drawing/2014/main" id="{7776504B-C23F-7868-182C-3EB765365C7A}"/>
                </a:ext>
              </a:extLst>
            </p:cNvPr>
            <p:cNvSpPr/>
            <p:nvPr/>
          </p:nvSpPr>
          <p:spPr>
            <a:xfrm>
              <a:off x="4634575" y="3860050"/>
              <a:ext cx="691200" cy="652675"/>
            </a:xfrm>
            <a:custGeom>
              <a:avLst/>
              <a:gdLst/>
              <a:ahLst/>
              <a:cxnLst/>
              <a:rect l="l" t="t" r="r" b="b"/>
              <a:pathLst>
                <a:path w="27648" h="26107" extrusionOk="0">
                  <a:moveTo>
                    <a:pt x="13842" y="1"/>
                  </a:moveTo>
                  <a:cubicBezTo>
                    <a:pt x="13308" y="1"/>
                    <a:pt x="12768" y="34"/>
                    <a:pt x="12225" y="101"/>
                  </a:cubicBezTo>
                  <a:cubicBezTo>
                    <a:pt x="5067" y="988"/>
                    <a:pt x="0" y="7512"/>
                    <a:pt x="887" y="14669"/>
                  </a:cubicBezTo>
                  <a:cubicBezTo>
                    <a:pt x="1677" y="21253"/>
                    <a:pt x="7307" y="26107"/>
                    <a:pt x="13805" y="26107"/>
                  </a:cubicBezTo>
                  <a:cubicBezTo>
                    <a:pt x="14339" y="26107"/>
                    <a:pt x="14879" y="26074"/>
                    <a:pt x="15423" y="26006"/>
                  </a:cubicBezTo>
                  <a:cubicBezTo>
                    <a:pt x="22580" y="25120"/>
                    <a:pt x="27647" y="18596"/>
                    <a:pt x="26761" y="11470"/>
                  </a:cubicBezTo>
                  <a:cubicBezTo>
                    <a:pt x="25941" y="4857"/>
                    <a:pt x="20336" y="1"/>
                    <a:pt x="1384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5049;p42">
              <a:extLst>
                <a:ext uri="{FF2B5EF4-FFF2-40B4-BE49-F238E27FC236}">
                  <a16:creationId xmlns:a16="http://schemas.microsoft.com/office/drawing/2014/main" id="{B2AB3A63-E02C-50E5-C039-FDA9FA844C13}"/>
                </a:ext>
              </a:extLst>
            </p:cNvPr>
            <p:cNvSpPr/>
            <p:nvPr/>
          </p:nvSpPr>
          <p:spPr>
            <a:xfrm>
              <a:off x="4774700" y="3940150"/>
              <a:ext cx="425975" cy="182125"/>
            </a:xfrm>
            <a:custGeom>
              <a:avLst/>
              <a:gdLst/>
              <a:ahLst/>
              <a:cxnLst/>
              <a:rect l="l" t="t" r="r" b="b"/>
              <a:pathLst>
                <a:path w="17039" h="7285" extrusionOk="0">
                  <a:moveTo>
                    <a:pt x="8520" y="1"/>
                  </a:moveTo>
                  <a:lnTo>
                    <a:pt x="1" y="7285"/>
                  </a:lnTo>
                  <a:lnTo>
                    <a:pt x="17039" y="7285"/>
                  </a:lnTo>
                  <a:lnTo>
                    <a:pt x="85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5050;p42">
              <a:extLst>
                <a:ext uri="{FF2B5EF4-FFF2-40B4-BE49-F238E27FC236}">
                  <a16:creationId xmlns:a16="http://schemas.microsoft.com/office/drawing/2014/main" id="{91BADF64-A78F-D7E2-4A98-9DE3491BBE7A}"/>
                </a:ext>
              </a:extLst>
            </p:cNvPr>
            <p:cNvSpPr/>
            <p:nvPr/>
          </p:nvSpPr>
          <p:spPr>
            <a:xfrm>
              <a:off x="4877625" y="3994000"/>
              <a:ext cx="220125" cy="94225"/>
            </a:xfrm>
            <a:custGeom>
              <a:avLst/>
              <a:gdLst/>
              <a:ahLst/>
              <a:cxnLst/>
              <a:rect l="l" t="t" r="r" b="b"/>
              <a:pathLst>
                <a:path w="8805" h="3769" extrusionOk="0">
                  <a:moveTo>
                    <a:pt x="4403" y="0"/>
                  </a:moveTo>
                  <a:lnTo>
                    <a:pt x="1" y="3769"/>
                  </a:lnTo>
                  <a:lnTo>
                    <a:pt x="8805" y="3769"/>
                  </a:lnTo>
                  <a:lnTo>
                    <a:pt x="44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051;p42">
              <a:extLst>
                <a:ext uri="{FF2B5EF4-FFF2-40B4-BE49-F238E27FC236}">
                  <a16:creationId xmlns:a16="http://schemas.microsoft.com/office/drawing/2014/main" id="{318D9EE8-8C8A-7426-87CE-F70B7CBDAD43}"/>
                </a:ext>
              </a:extLst>
            </p:cNvPr>
            <p:cNvSpPr/>
            <p:nvPr/>
          </p:nvSpPr>
          <p:spPr>
            <a:xfrm>
              <a:off x="4959975"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052;p42">
              <a:extLst>
                <a:ext uri="{FF2B5EF4-FFF2-40B4-BE49-F238E27FC236}">
                  <a16:creationId xmlns:a16="http://schemas.microsoft.com/office/drawing/2014/main" id="{09AA2C2E-F573-8EBE-4757-3768ABDDB122}"/>
                </a:ext>
              </a:extLst>
            </p:cNvPr>
            <p:cNvSpPr/>
            <p:nvPr/>
          </p:nvSpPr>
          <p:spPr>
            <a:xfrm>
              <a:off x="4852300"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053;p42">
              <a:extLst>
                <a:ext uri="{FF2B5EF4-FFF2-40B4-BE49-F238E27FC236}">
                  <a16:creationId xmlns:a16="http://schemas.microsoft.com/office/drawing/2014/main" id="{45E4FBC8-C840-C09F-B617-F7AAC4B42B4F}"/>
                </a:ext>
              </a:extLst>
            </p:cNvPr>
            <p:cNvSpPr/>
            <p:nvPr/>
          </p:nvSpPr>
          <p:spPr>
            <a:xfrm>
              <a:off x="5067650"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054;p42">
              <a:extLst>
                <a:ext uri="{FF2B5EF4-FFF2-40B4-BE49-F238E27FC236}">
                  <a16:creationId xmlns:a16="http://schemas.microsoft.com/office/drawing/2014/main" id="{307D3458-1E0C-4B3D-A793-48DE2BD83E39}"/>
                </a:ext>
              </a:extLst>
            </p:cNvPr>
            <p:cNvSpPr/>
            <p:nvPr/>
          </p:nvSpPr>
          <p:spPr>
            <a:xfrm>
              <a:off x="4819825" y="4292475"/>
              <a:ext cx="334925" cy="37225"/>
            </a:xfrm>
            <a:custGeom>
              <a:avLst/>
              <a:gdLst/>
              <a:ahLst/>
              <a:cxnLst/>
              <a:rect l="l" t="t" r="r" b="b"/>
              <a:pathLst>
                <a:path w="13397" h="1489" extrusionOk="0">
                  <a:moveTo>
                    <a:pt x="1" y="0"/>
                  </a:moveTo>
                  <a:lnTo>
                    <a:pt x="1" y="1489"/>
                  </a:lnTo>
                  <a:lnTo>
                    <a:pt x="13397" y="1489"/>
                  </a:lnTo>
                  <a:lnTo>
                    <a:pt x="1339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055;p42">
              <a:extLst>
                <a:ext uri="{FF2B5EF4-FFF2-40B4-BE49-F238E27FC236}">
                  <a16:creationId xmlns:a16="http://schemas.microsoft.com/office/drawing/2014/main" id="{974A8089-D6F9-340B-BB64-D95CBE894B93}"/>
                </a:ext>
              </a:extLst>
            </p:cNvPr>
            <p:cNvSpPr/>
            <p:nvPr/>
          </p:nvSpPr>
          <p:spPr>
            <a:xfrm>
              <a:off x="4792925" y="4329675"/>
              <a:ext cx="389550" cy="36450"/>
            </a:xfrm>
            <a:custGeom>
              <a:avLst/>
              <a:gdLst/>
              <a:ahLst/>
              <a:cxnLst/>
              <a:rect l="l" t="t" r="r" b="b"/>
              <a:pathLst>
                <a:path w="15582" h="1458" extrusionOk="0">
                  <a:moveTo>
                    <a:pt x="0" y="1"/>
                  </a:moveTo>
                  <a:lnTo>
                    <a:pt x="0" y="1458"/>
                  </a:lnTo>
                  <a:lnTo>
                    <a:pt x="15581" y="1458"/>
                  </a:lnTo>
                  <a:lnTo>
                    <a:pt x="1558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056;p42">
              <a:extLst>
                <a:ext uri="{FF2B5EF4-FFF2-40B4-BE49-F238E27FC236}">
                  <a16:creationId xmlns:a16="http://schemas.microsoft.com/office/drawing/2014/main" id="{D9797B8B-5394-2F12-FE78-A6E60A793B51}"/>
                </a:ext>
              </a:extLst>
            </p:cNvPr>
            <p:cNvSpPr/>
            <p:nvPr/>
          </p:nvSpPr>
          <p:spPr>
            <a:xfrm>
              <a:off x="4634575" y="1798400"/>
              <a:ext cx="691200" cy="651900"/>
            </a:xfrm>
            <a:custGeom>
              <a:avLst/>
              <a:gdLst/>
              <a:ahLst/>
              <a:cxnLst/>
              <a:rect l="l" t="t" r="r" b="b"/>
              <a:pathLst>
                <a:path w="27648" h="26076" extrusionOk="0">
                  <a:moveTo>
                    <a:pt x="13850" y="1"/>
                  </a:moveTo>
                  <a:cubicBezTo>
                    <a:pt x="13314" y="1"/>
                    <a:pt x="12771" y="34"/>
                    <a:pt x="12225" y="101"/>
                  </a:cubicBezTo>
                  <a:cubicBezTo>
                    <a:pt x="5067" y="988"/>
                    <a:pt x="0" y="7480"/>
                    <a:pt x="887" y="14637"/>
                  </a:cubicBezTo>
                  <a:cubicBezTo>
                    <a:pt x="1677" y="21248"/>
                    <a:pt x="7303" y="26076"/>
                    <a:pt x="13797" y="26076"/>
                  </a:cubicBezTo>
                  <a:cubicBezTo>
                    <a:pt x="14334" y="26076"/>
                    <a:pt x="14877" y="26043"/>
                    <a:pt x="15423" y="25975"/>
                  </a:cubicBezTo>
                  <a:cubicBezTo>
                    <a:pt x="22580" y="25120"/>
                    <a:pt x="27647" y="18596"/>
                    <a:pt x="26761" y="11439"/>
                  </a:cubicBezTo>
                  <a:cubicBezTo>
                    <a:pt x="25942" y="4828"/>
                    <a:pt x="20341" y="1"/>
                    <a:pt x="13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057;p42">
              <a:extLst>
                <a:ext uri="{FF2B5EF4-FFF2-40B4-BE49-F238E27FC236}">
                  <a16:creationId xmlns:a16="http://schemas.microsoft.com/office/drawing/2014/main" id="{4D8C607D-3CDC-E24D-1F86-7C60A2CCAA2C}"/>
                </a:ext>
              </a:extLst>
            </p:cNvPr>
            <p:cNvSpPr/>
            <p:nvPr/>
          </p:nvSpPr>
          <p:spPr>
            <a:xfrm>
              <a:off x="4853875" y="2274375"/>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901"/>
                    <a:pt x="1077" y="2439"/>
                    <a:pt x="2408" y="2439"/>
                  </a:cubicBezTo>
                  <a:cubicBezTo>
                    <a:pt x="3738" y="2439"/>
                    <a:pt x="4814" y="1901"/>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058;p42">
              <a:extLst>
                <a:ext uri="{FF2B5EF4-FFF2-40B4-BE49-F238E27FC236}">
                  <a16:creationId xmlns:a16="http://schemas.microsoft.com/office/drawing/2014/main" id="{A4CADC60-019A-0D8F-E557-E2A72986898A}"/>
                </a:ext>
              </a:extLst>
            </p:cNvPr>
            <p:cNvSpPr/>
            <p:nvPr/>
          </p:nvSpPr>
          <p:spPr>
            <a:xfrm>
              <a:off x="4853875" y="2260900"/>
              <a:ext cx="120375" cy="61800"/>
            </a:xfrm>
            <a:custGeom>
              <a:avLst/>
              <a:gdLst/>
              <a:ahLst/>
              <a:cxnLst/>
              <a:rect l="l" t="t" r="r" b="b"/>
              <a:pathLst>
                <a:path w="4815" h="2472" extrusionOk="0">
                  <a:moveTo>
                    <a:pt x="2408" y="1"/>
                  </a:moveTo>
                  <a:cubicBezTo>
                    <a:pt x="1077" y="1"/>
                    <a:pt x="1" y="571"/>
                    <a:pt x="1" y="1236"/>
                  </a:cubicBezTo>
                  <a:cubicBezTo>
                    <a:pt x="1" y="1901"/>
                    <a:pt x="1077" y="2471"/>
                    <a:pt x="2408" y="2471"/>
                  </a:cubicBezTo>
                  <a:cubicBezTo>
                    <a:pt x="3738" y="2471"/>
                    <a:pt x="4814" y="1901"/>
                    <a:pt x="4814" y="1236"/>
                  </a:cubicBezTo>
                  <a:cubicBezTo>
                    <a:pt x="4814" y="571"/>
                    <a:pt x="3738" y="33"/>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059;p42">
              <a:extLst>
                <a:ext uri="{FF2B5EF4-FFF2-40B4-BE49-F238E27FC236}">
                  <a16:creationId xmlns:a16="http://schemas.microsoft.com/office/drawing/2014/main" id="{F23A7799-1397-D81E-3CAC-A068795E2563}"/>
                </a:ext>
              </a:extLst>
            </p:cNvPr>
            <p:cNvSpPr/>
            <p:nvPr/>
          </p:nvSpPr>
          <p:spPr>
            <a:xfrm>
              <a:off x="4853875" y="2248250"/>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869"/>
                    <a:pt x="1077" y="2439"/>
                    <a:pt x="2408" y="2439"/>
                  </a:cubicBezTo>
                  <a:cubicBezTo>
                    <a:pt x="3738" y="2439"/>
                    <a:pt x="4814" y="1900"/>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5060;p42">
              <a:extLst>
                <a:ext uri="{FF2B5EF4-FFF2-40B4-BE49-F238E27FC236}">
                  <a16:creationId xmlns:a16="http://schemas.microsoft.com/office/drawing/2014/main" id="{E269F850-6216-B123-6E58-D62338931FCD}"/>
                </a:ext>
              </a:extLst>
            </p:cNvPr>
            <p:cNvSpPr/>
            <p:nvPr/>
          </p:nvSpPr>
          <p:spPr>
            <a:xfrm>
              <a:off x="4853875" y="2234775"/>
              <a:ext cx="120375" cy="61000"/>
            </a:xfrm>
            <a:custGeom>
              <a:avLst/>
              <a:gdLst/>
              <a:ahLst/>
              <a:cxnLst/>
              <a:rect l="l" t="t" r="r" b="b"/>
              <a:pathLst>
                <a:path w="4815" h="2440" extrusionOk="0">
                  <a:moveTo>
                    <a:pt x="2408" y="1"/>
                  </a:moveTo>
                  <a:cubicBezTo>
                    <a:pt x="1077" y="1"/>
                    <a:pt x="1" y="571"/>
                    <a:pt x="1" y="1236"/>
                  </a:cubicBezTo>
                  <a:cubicBezTo>
                    <a:pt x="1" y="1901"/>
                    <a:pt x="1077" y="2439"/>
                    <a:pt x="2408" y="2439"/>
                  </a:cubicBezTo>
                  <a:cubicBezTo>
                    <a:pt x="3738" y="2439"/>
                    <a:pt x="4814" y="1901"/>
                    <a:pt x="4814" y="1236"/>
                  </a:cubicBezTo>
                  <a:cubicBezTo>
                    <a:pt x="4814" y="571"/>
                    <a:pt x="3738" y="1"/>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5061;p42">
              <a:extLst>
                <a:ext uri="{FF2B5EF4-FFF2-40B4-BE49-F238E27FC236}">
                  <a16:creationId xmlns:a16="http://schemas.microsoft.com/office/drawing/2014/main" id="{DAEEE0A9-BFBD-1899-405B-35FCABA4D982}"/>
                </a:ext>
              </a:extLst>
            </p:cNvPr>
            <p:cNvSpPr/>
            <p:nvPr/>
          </p:nvSpPr>
          <p:spPr>
            <a:xfrm>
              <a:off x="4853875" y="2221325"/>
              <a:ext cx="120375" cy="61000"/>
            </a:xfrm>
            <a:custGeom>
              <a:avLst/>
              <a:gdLst/>
              <a:ahLst/>
              <a:cxnLst/>
              <a:rect l="l" t="t" r="r" b="b"/>
              <a:pathLst>
                <a:path w="4815" h="2440" extrusionOk="0">
                  <a:moveTo>
                    <a:pt x="2408" y="1"/>
                  </a:moveTo>
                  <a:cubicBezTo>
                    <a:pt x="1457" y="1"/>
                    <a:pt x="634" y="286"/>
                    <a:pt x="222" y="697"/>
                  </a:cubicBezTo>
                  <a:lnTo>
                    <a:pt x="1" y="697"/>
                  </a:lnTo>
                  <a:lnTo>
                    <a:pt x="1" y="1236"/>
                  </a:lnTo>
                  <a:cubicBezTo>
                    <a:pt x="1" y="1901"/>
                    <a:pt x="1077" y="2439"/>
                    <a:pt x="2408" y="2439"/>
                  </a:cubicBezTo>
                  <a:cubicBezTo>
                    <a:pt x="3738" y="2439"/>
                    <a:pt x="4814" y="1901"/>
                    <a:pt x="4814" y="1236"/>
                  </a:cubicBezTo>
                  <a:lnTo>
                    <a:pt x="4814" y="697"/>
                  </a:lnTo>
                  <a:lnTo>
                    <a:pt x="4561" y="697"/>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5062;p42">
              <a:extLst>
                <a:ext uri="{FF2B5EF4-FFF2-40B4-BE49-F238E27FC236}">
                  <a16:creationId xmlns:a16="http://schemas.microsoft.com/office/drawing/2014/main" id="{A09DB0CD-7712-11E0-0FFA-136804187C0A}"/>
                </a:ext>
              </a:extLst>
            </p:cNvPr>
            <p:cNvSpPr/>
            <p:nvPr/>
          </p:nvSpPr>
          <p:spPr>
            <a:xfrm>
              <a:off x="4853875" y="2208650"/>
              <a:ext cx="120375" cy="61000"/>
            </a:xfrm>
            <a:custGeom>
              <a:avLst/>
              <a:gdLst/>
              <a:ahLst/>
              <a:cxnLst/>
              <a:rect l="l" t="t" r="r" b="b"/>
              <a:pathLst>
                <a:path w="4815" h="2440" extrusionOk="0">
                  <a:moveTo>
                    <a:pt x="2408" y="1"/>
                  </a:moveTo>
                  <a:cubicBezTo>
                    <a:pt x="1077" y="1"/>
                    <a:pt x="1" y="539"/>
                    <a:pt x="1" y="1204"/>
                  </a:cubicBezTo>
                  <a:cubicBezTo>
                    <a:pt x="1" y="1869"/>
                    <a:pt x="1077" y="2439"/>
                    <a:pt x="2408" y="2439"/>
                  </a:cubicBezTo>
                  <a:cubicBezTo>
                    <a:pt x="3738" y="2439"/>
                    <a:pt x="4814" y="1869"/>
                    <a:pt x="4814" y="1204"/>
                  </a:cubicBezTo>
                  <a:cubicBezTo>
                    <a:pt x="4814" y="539"/>
                    <a:pt x="3738" y="1"/>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5063;p42">
              <a:extLst>
                <a:ext uri="{FF2B5EF4-FFF2-40B4-BE49-F238E27FC236}">
                  <a16:creationId xmlns:a16="http://schemas.microsoft.com/office/drawing/2014/main" id="{C24A9E0B-F29E-F614-FA33-A16CBAA3D081}"/>
                </a:ext>
              </a:extLst>
            </p:cNvPr>
            <p:cNvSpPr/>
            <p:nvPr/>
          </p:nvSpPr>
          <p:spPr>
            <a:xfrm>
              <a:off x="4853875" y="2195200"/>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901"/>
                    <a:pt x="1077" y="2439"/>
                    <a:pt x="2408" y="2439"/>
                  </a:cubicBezTo>
                  <a:cubicBezTo>
                    <a:pt x="3738" y="2439"/>
                    <a:pt x="4814" y="1901"/>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5064;p42">
              <a:extLst>
                <a:ext uri="{FF2B5EF4-FFF2-40B4-BE49-F238E27FC236}">
                  <a16:creationId xmlns:a16="http://schemas.microsoft.com/office/drawing/2014/main" id="{D481C541-465F-247F-4CC1-0D8E46F5E001}"/>
                </a:ext>
              </a:extLst>
            </p:cNvPr>
            <p:cNvSpPr/>
            <p:nvPr/>
          </p:nvSpPr>
          <p:spPr>
            <a:xfrm>
              <a:off x="4853875" y="2181750"/>
              <a:ext cx="120375" cy="61775"/>
            </a:xfrm>
            <a:custGeom>
              <a:avLst/>
              <a:gdLst/>
              <a:ahLst/>
              <a:cxnLst/>
              <a:rect l="l" t="t" r="r" b="b"/>
              <a:pathLst>
                <a:path w="4815" h="2471" extrusionOk="0">
                  <a:moveTo>
                    <a:pt x="2408" y="0"/>
                  </a:moveTo>
                  <a:cubicBezTo>
                    <a:pt x="1077" y="0"/>
                    <a:pt x="1" y="570"/>
                    <a:pt x="1" y="1235"/>
                  </a:cubicBezTo>
                  <a:cubicBezTo>
                    <a:pt x="1" y="1900"/>
                    <a:pt x="1077" y="2470"/>
                    <a:pt x="2408" y="2470"/>
                  </a:cubicBezTo>
                  <a:cubicBezTo>
                    <a:pt x="3738" y="2470"/>
                    <a:pt x="4814" y="1900"/>
                    <a:pt x="4814" y="1235"/>
                  </a:cubicBezTo>
                  <a:cubicBezTo>
                    <a:pt x="4814" y="570"/>
                    <a:pt x="3738" y="32"/>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5065;p42">
              <a:extLst>
                <a:ext uri="{FF2B5EF4-FFF2-40B4-BE49-F238E27FC236}">
                  <a16:creationId xmlns:a16="http://schemas.microsoft.com/office/drawing/2014/main" id="{6BFE139A-D609-E33D-70E4-01918347F6A6}"/>
                </a:ext>
              </a:extLst>
            </p:cNvPr>
            <p:cNvSpPr/>
            <p:nvPr/>
          </p:nvSpPr>
          <p:spPr>
            <a:xfrm>
              <a:off x="4853875" y="2170650"/>
              <a:ext cx="120375" cy="61000"/>
            </a:xfrm>
            <a:custGeom>
              <a:avLst/>
              <a:gdLst/>
              <a:ahLst/>
              <a:cxnLst/>
              <a:rect l="l" t="t" r="r" b="b"/>
              <a:pathLst>
                <a:path w="4815" h="2440" extrusionOk="0">
                  <a:moveTo>
                    <a:pt x="2408" y="1"/>
                  </a:moveTo>
                  <a:cubicBezTo>
                    <a:pt x="1457" y="1"/>
                    <a:pt x="634" y="286"/>
                    <a:pt x="222" y="697"/>
                  </a:cubicBezTo>
                  <a:lnTo>
                    <a:pt x="1" y="697"/>
                  </a:lnTo>
                  <a:lnTo>
                    <a:pt x="1" y="1236"/>
                  </a:lnTo>
                  <a:cubicBezTo>
                    <a:pt x="1" y="1901"/>
                    <a:pt x="1077" y="2439"/>
                    <a:pt x="2408" y="2439"/>
                  </a:cubicBezTo>
                  <a:cubicBezTo>
                    <a:pt x="3738" y="2439"/>
                    <a:pt x="4814" y="1901"/>
                    <a:pt x="4814" y="1236"/>
                  </a:cubicBezTo>
                  <a:lnTo>
                    <a:pt x="4814" y="697"/>
                  </a:lnTo>
                  <a:lnTo>
                    <a:pt x="4561" y="697"/>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5066;p42">
              <a:extLst>
                <a:ext uri="{FF2B5EF4-FFF2-40B4-BE49-F238E27FC236}">
                  <a16:creationId xmlns:a16="http://schemas.microsoft.com/office/drawing/2014/main" id="{B75521DF-9D56-BBF1-B92F-DBD9E48E9F0A}"/>
                </a:ext>
              </a:extLst>
            </p:cNvPr>
            <p:cNvSpPr/>
            <p:nvPr/>
          </p:nvSpPr>
          <p:spPr>
            <a:xfrm>
              <a:off x="4853875" y="2158000"/>
              <a:ext cx="120375" cy="60975"/>
            </a:xfrm>
            <a:custGeom>
              <a:avLst/>
              <a:gdLst/>
              <a:ahLst/>
              <a:cxnLst/>
              <a:rect l="l" t="t" r="r" b="b"/>
              <a:pathLst>
                <a:path w="4815" h="2439" extrusionOk="0">
                  <a:moveTo>
                    <a:pt x="2408" y="0"/>
                  </a:moveTo>
                  <a:cubicBezTo>
                    <a:pt x="1077" y="0"/>
                    <a:pt x="1" y="538"/>
                    <a:pt x="1" y="1203"/>
                  </a:cubicBezTo>
                  <a:cubicBezTo>
                    <a:pt x="1" y="1869"/>
                    <a:pt x="1077" y="2439"/>
                    <a:pt x="2408" y="2439"/>
                  </a:cubicBezTo>
                  <a:cubicBezTo>
                    <a:pt x="3738" y="2439"/>
                    <a:pt x="4814" y="1869"/>
                    <a:pt x="4814" y="1203"/>
                  </a:cubicBezTo>
                  <a:cubicBezTo>
                    <a:pt x="4814" y="538"/>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5067;p42">
              <a:extLst>
                <a:ext uri="{FF2B5EF4-FFF2-40B4-BE49-F238E27FC236}">
                  <a16:creationId xmlns:a16="http://schemas.microsoft.com/office/drawing/2014/main" id="{886F0F94-8365-71E3-0AC2-9AFBF66245D4}"/>
                </a:ext>
              </a:extLst>
            </p:cNvPr>
            <p:cNvSpPr/>
            <p:nvPr/>
          </p:nvSpPr>
          <p:spPr>
            <a:xfrm>
              <a:off x="4853875" y="2143750"/>
              <a:ext cx="120375" cy="60975"/>
            </a:xfrm>
            <a:custGeom>
              <a:avLst/>
              <a:gdLst/>
              <a:ahLst/>
              <a:cxnLst/>
              <a:rect l="l" t="t" r="r" b="b"/>
              <a:pathLst>
                <a:path w="4815" h="2439" extrusionOk="0">
                  <a:moveTo>
                    <a:pt x="2408" y="0"/>
                  </a:moveTo>
                  <a:cubicBezTo>
                    <a:pt x="1457" y="0"/>
                    <a:pt x="634" y="285"/>
                    <a:pt x="222" y="697"/>
                  </a:cubicBezTo>
                  <a:lnTo>
                    <a:pt x="1" y="697"/>
                  </a:lnTo>
                  <a:lnTo>
                    <a:pt x="1" y="1235"/>
                  </a:lnTo>
                  <a:cubicBezTo>
                    <a:pt x="1" y="1900"/>
                    <a:pt x="1077" y="2439"/>
                    <a:pt x="2408" y="2439"/>
                  </a:cubicBezTo>
                  <a:cubicBezTo>
                    <a:pt x="3738" y="2439"/>
                    <a:pt x="4814" y="1900"/>
                    <a:pt x="4814" y="1235"/>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5068;p42">
              <a:extLst>
                <a:ext uri="{FF2B5EF4-FFF2-40B4-BE49-F238E27FC236}">
                  <a16:creationId xmlns:a16="http://schemas.microsoft.com/office/drawing/2014/main" id="{3CBC1A7A-F7A1-B3F8-4B8F-29BBA30F07DD}"/>
                </a:ext>
              </a:extLst>
            </p:cNvPr>
            <p:cNvSpPr/>
            <p:nvPr/>
          </p:nvSpPr>
          <p:spPr>
            <a:xfrm>
              <a:off x="4853875" y="2131075"/>
              <a:ext cx="120375" cy="60975"/>
            </a:xfrm>
            <a:custGeom>
              <a:avLst/>
              <a:gdLst/>
              <a:ahLst/>
              <a:cxnLst/>
              <a:rect l="l" t="t" r="r" b="b"/>
              <a:pathLst>
                <a:path w="4815" h="2439" extrusionOk="0">
                  <a:moveTo>
                    <a:pt x="2408" y="0"/>
                  </a:moveTo>
                  <a:cubicBezTo>
                    <a:pt x="1077" y="0"/>
                    <a:pt x="1" y="539"/>
                    <a:pt x="1" y="1204"/>
                  </a:cubicBezTo>
                  <a:cubicBezTo>
                    <a:pt x="1" y="1900"/>
                    <a:pt x="1077" y="2439"/>
                    <a:pt x="2408" y="2439"/>
                  </a:cubicBezTo>
                  <a:cubicBezTo>
                    <a:pt x="3738" y="2439"/>
                    <a:pt x="4814" y="1900"/>
                    <a:pt x="4814" y="1204"/>
                  </a:cubicBezTo>
                  <a:cubicBezTo>
                    <a:pt x="4814" y="539"/>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5069;p42">
              <a:extLst>
                <a:ext uri="{FF2B5EF4-FFF2-40B4-BE49-F238E27FC236}">
                  <a16:creationId xmlns:a16="http://schemas.microsoft.com/office/drawing/2014/main" id="{2E2901CF-7703-B78C-8B0C-33AF6B39CFEA}"/>
                </a:ext>
              </a:extLst>
            </p:cNvPr>
            <p:cNvSpPr/>
            <p:nvPr/>
          </p:nvSpPr>
          <p:spPr>
            <a:xfrm>
              <a:off x="4853875" y="2117600"/>
              <a:ext cx="120375" cy="61000"/>
            </a:xfrm>
            <a:custGeom>
              <a:avLst/>
              <a:gdLst/>
              <a:ahLst/>
              <a:cxnLst/>
              <a:rect l="l" t="t" r="r" b="b"/>
              <a:pathLst>
                <a:path w="4815" h="2440" extrusionOk="0">
                  <a:moveTo>
                    <a:pt x="2408" y="1"/>
                  </a:moveTo>
                  <a:cubicBezTo>
                    <a:pt x="1457" y="1"/>
                    <a:pt x="634" y="286"/>
                    <a:pt x="222" y="698"/>
                  </a:cubicBezTo>
                  <a:lnTo>
                    <a:pt x="1" y="698"/>
                  </a:lnTo>
                  <a:lnTo>
                    <a:pt x="1" y="1236"/>
                  </a:lnTo>
                  <a:cubicBezTo>
                    <a:pt x="1" y="1901"/>
                    <a:pt x="1077" y="2439"/>
                    <a:pt x="2408" y="2439"/>
                  </a:cubicBezTo>
                  <a:cubicBezTo>
                    <a:pt x="3738" y="2439"/>
                    <a:pt x="4814" y="1901"/>
                    <a:pt x="4814" y="1236"/>
                  </a:cubicBezTo>
                  <a:lnTo>
                    <a:pt x="4814" y="698"/>
                  </a:lnTo>
                  <a:lnTo>
                    <a:pt x="4561" y="698"/>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5070;p42">
              <a:extLst>
                <a:ext uri="{FF2B5EF4-FFF2-40B4-BE49-F238E27FC236}">
                  <a16:creationId xmlns:a16="http://schemas.microsoft.com/office/drawing/2014/main" id="{D883CA96-1765-9138-36B2-18DB8E33B7C6}"/>
                </a:ext>
              </a:extLst>
            </p:cNvPr>
            <p:cNvSpPr/>
            <p:nvPr/>
          </p:nvSpPr>
          <p:spPr>
            <a:xfrm>
              <a:off x="4853875" y="2104950"/>
              <a:ext cx="120375" cy="60975"/>
            </a:xfrm>
            <a:custGeom>
              <a:avLst/>
              <a:gdLst/>
              <a:ahLst/>
              <a:cxnLst/>
              <a:rect l="l" t="t" r="r" b="b"/>
              <a:pathLst>
                <a:path w="4815" h="2439" extrusionOk="0">
                  <a:moveTo>
                    <a:pt x="2408" y="0"/>
                  </a:moveTo>
                  <a:cubicBezTo>
                    <a:pt x="1077" y="0"/>
                    <a:pt x="1" y="539"/>
                    <a:pt x="1" y="1204"/>
                  </a:cubicBezTo>
                  <a:cubicBezTo>
                    <a:pt x="1" y="1900"/>
                    <a:pt x="1077" y="2439"/>
                    <a:pt x="2408" y="2439"/>
                  </a:cubicBezTo>
                  <a:cubicBezTo>
                    <a:pt x="3738" y="2439"/>
                    <a:pt x="4814" y="1900"/>
                    <a:pt x="4814" y="1204"/>
                  </a:cubicBezTo>
                  <a:cubicBezTo>
                    <a:pt x="4814" y="539"/>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5071;p42">
              <a:extLst>
                <a:ext uri="{FF2B5EF4-FFF2-40B4-BE49-F238E27FC236}">
                  <a16:creationId xmlns:a16="http://schemas.microsoft.com/office/drawing/2014/main" id="{A4A5E971-9C0A-2FA8-9055-1556EEBDE8B2}"/>
                </a:ext>
              </a:extLst>
            </p:cNvPr>
            <p:cNvSpPr/>
            <p:nvPr/>
          </p:nvSpPr>
          <p:spPr>
            <a:xfrm>
              <a:off x="4990850" y="2276750"/>
              <a:ext cx="119575" cy="60975"/>
            </a:xfrm>
            <a:custGeom>
              <a:avLst/>
              <a:gdLst/>
              <a:ahLst/>
              <a:cxnLst/>
              <a:rect l="l" t="t" r="r" b="b"/>
              <a:pathLst>
                <a:path w="4783" h="2439" extrusionOk="0">
                  <a:moveTo>
                    <a:pt x="2407" y="0"/>
                  </a:moveTo>
                  <a:cubicBezTo>
                    <a:pt x="1426" y="0"/>
                    <a:pt x="602" y="285"/>
                    <a:pt x="222" y="697"/>
                  </a:cubicBezTo>
                  <a:lnTo>
                    <a:pt x="0" y="697"/>
                  </a:lnTo>
                  <a:lnTo>
                    <a:pt x="0" y="1204"/>
                  </a:lnTo>
                  <a:cubicBezTo>
                    <a:pt x="0" y="1869"/>
                    <a:pt x="1077" y="2439"/>
                    <a:pt x="2407" y="2439"/>
                  </a:cubicBezTo>
                  <a:cubicBezTo>
                    <a:pt x="3737" y="2439"/>
                    <a:pt x="4782" y="1869"/>
                    <a:pt x="4782" y="1204"/>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5072;p42">
              <a:extLst>
                <a:ext uri="{FF2B5EF4-FFF2-40B4-BE49-F238E27FC236}">
                  <a16:creationId xmlns:a16="http://schemas.microsoft.com/office/drawing/2014/main" id="{5CAEFE67-4AF9-D96D-8F2A-7318CEDBC59C}"/>
                </a:ext>
              </a:extLst>
            </p:cNvPr>
            <p:cNvSpPr/>
            <p:nvPr/>
          </p:nvSpPr>
          <p:spPr>
            <a:xfrm>
              <a:off x="4990850" y="2263300"/>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5073;p42">
              <a:extLst>
                <a:ext uri="{FF2B5EF4-FFF2-40B4-BE49-F238E27FC236}">
                  <a16:creationId xmlns:a16="http://schemas.microsoft.com/office/drawing/2014/main" id="{072498EC-727A-8D80-26A8-1C0489948BBD}"/>
                </a:ext>
              </a:extLst>
            </p:cNvPr>
            <p:cNvSpPr/>
            <p:nvPr/>
          </p:nvSpPr>
          <p:spPr>
            <a:xfrm>
              <a:off x="4990850" y="2249825"/>
              <a:ext cx="119575" cy="61775"/>
            </a:xfrm>
            <a:custGeom>
              <a:avLst/>
              <a:gdLst/>
              <a:ahLst/>
              <a:cxnLst/>
              <a:rect l="l" t="t" r="r" b="b"/>
              <a:pathLst>
                <a:path w="4783" h="2471" extrusionOk="0">
                  <a:moveTo>
                    <a:pt x="2407" y="1"/>
                  </a:moveTo>
                  <a:cubicBezTo>
                    <a:pt x="1426" y="1"/>
                    <a:pt x="602" y="286"/>
                    <a:pt x="222" y="729"/>
                  </a:cubicBezTo>
                  <a:lnTo>
                    <a:pt x="0" y="729"/>
                  </a:lnTo>
                  <a:lnTo>
                    <a:pt x="0" y="1236"/>
                  </a:lnTo>
                  <a:cubicBezTo>
                    <a:pt x="0" y="1901"/>
                    <a:pt x="1077" y="2471"/>
                    <a:pt x="2407" y="2471"/>
                  </a:cubicBezTo>
                  <a:cubicBezTo>
                    <a:pt x="3737" y="2471"/>
                    <a:pt x="4782" y="1901"/>
                    <a:pt x="4782" y="1236"/>
                  </a:cubicBezTo>
                  <a:lnTo>
                    <a:pt x="4782" y="729"/>
                  </a:lnTo>
                  <a:lnTo>
                    <a:pt x="4561" y="729"/>
                  </a:lnTo>
                  <a:cubicBezTo>
                    <a:pt x="4181" y="317"/>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5074;p42">
              <a:extLst>
                <a:ext uri="{FF2B5EF4-FFF2-40B4-BE49-F238E27FC236}">
                  <a16:creationId xmlns:a16="http://schemas.microsoft.com/office/drawing/2014/main" id="{EA0E26AC-B7CE-DC6C-D0EF-5AD0AC8DFDD1}"/>
                </a:ext>
              </a:extLst>
            </p:cNvPr>
            <p:cNvSpPr/>
            <p:nvPr/>
          </p:nvSpPr>
          <p:spPr>
            <a:xfrm>
              <a:off x="4990850" y="2237150"/>
              <a:ext cx="119575" cy="61000"/>
            </a:xfrm>
            <a:custGeom>
              <a:avLst/>
              <a:gdLst/>
              <a:ahLst/>
              <a:cxnLst/>
              <a:rect l="l" t="t" r="r" b="b"/>
              <a:pathLst>
                <a:path w="4783" h="2440" extrusionOk="0">
                  <a:moveTo>
                    <a:pt x="2407" y="1"/>
                  </a:moveTo>
                  <a:cubicBezTo>
                    <a:pt x="1077" y="1"/>
                    <a:pt x="0" y="539"/>
                    <a:pt x="0" y="1236"/>
                  </a:cubicBezTo>
                  <a:cubicBezTo>
                    <a:pt x="0" y="1901"/>
                    <a:pt x="1077" y="2439"/>
                    <a:pt x="2407" y="2439"/>
                  </a:cubicBezTo>
                  <a:cubicBezTo>
                    <a:pt x="3737" y="2439"/>
                    <a:pt x="4782" y="1901"/>
                    <a:pt x="4782" y="1236"/>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5075;p42">
              <a:extLst>
                <a:ext uri="{FF2B5EF4-FFF2-40B4-BE49-F238E27FC236}">
                  <a16:creationId xmlns:a16="http://schemas.microsoft.com/office/drawing/2014/main" id="{43EC061F-4EAA-3AD4-AF47-3BF271F8F740}"/>
                </a:ext>
              </a:extLst>
            </p:cNvPr>
            <p:cNvSpPr/>
            <p:nvPr/>
          </p:nvSpPr>
          <p:spPr>
            <a:xfrm>
              <a:off x="4990850" y="2223700"/>
              <a:ext cx="119575" cy="61000"/>
            </a:xfrm>
            <a:custGeom>
              <a:avLst/>
              <a:gdLst/>
              <a:ahLst/>
              <a:cxnLst/>
              <a:rect l="l" t="t" r="r" b="b"/>
              <a:pathLst>
                <a:path w="4783" h="2440" extrusionOk="0">
                  <a:moveTo>
                    <a:pt x="2407" y="1"/>
                  </a:moveTo>
                  <a:cubicBezTo>
                    <a:pt x="1426" y="1"/>
                    <a:pt x="602" y="286"/>
                    <a:pt x="222" y="697"/>
                  </a:cubicBezTo>
                  <a:lnTo>
                    <a:pt x="0" y="697"/>
                  </a:lnTo>
                  <a:lnTo>
                    <a:pt x="0" y="1204"/>
                  </a:lnTo>
                  <a:cubicBezTo>
                    <a:pt x="0" y="1901"/>
                    <a:pt x="1077" y="2439"/>
                    <a:pt x="2407" y="2439"/>
                  </a:cubicBezTo>
                  <a:cubicBezTo>
                    <a:pt x="3737" y="2439"/>
                    <a:pt x="4782" y="1901"/>
                    <a:pt x="4782" y="1204"/>
                  </a:cubicBezTo>
                  <a:lnTo>
                    <a:pt x="4782" y="697"/>
                  </a:lnTo>
                  <a:lnTo>
                    <a:pt x="4561" y="697"/>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5076;p42">
              <a:extLst>
                <a:ext uri="{FF2B5EF4-FFF2-40B4-BE49-F238E27FC236}">
                  <a16:creationId xmlns:a16="http://schemas.microsoft.com/office/drawing/2014/main" id="{69C3BC32-0756-67FB-6211-54DC93E6D712}"/>
                </a:ext>
              </a:extLst>
            </p:cNvPr>
            <p:cNvSpPr/>
            <p:nvPr/>
          </p:nvSpPr>
          <p:spPr>
            <a:xfrm>
              <a:off x="4990850" y="2210250"/>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5077;p42">
              <a:extLst>
                <a:ext uri="{FF2B5EF4-FFF2-40B4-BE49-F238E27FC236}">
                  <a16:creationId xmlns:a16="http://schemas.microsoft.com/office/drawing/2014/main" id="{5C2A69EA-76D5-E66A-2283-9FEF229E6E6E}"/>
                </a:ext>
              </a:extLst>
            </p:cNvPr>
            <p:cNvSpPr/>
            <p:nvPr/>
          </p:nvSpPr>
          <p:spPr>
            <a:xfrm>
              <a:off x="4990850" y="2197575"/>
              <a:ext cx="119575" cy="60975"/>
            </a:xfrm>
            <a:custGeom>
              <a:avLst/>
              <a:gdLst/>
              <a:ahLst/>
              <a:cxnLst/>
              <a:rect l="l" t="t" r="r" b="b"/>
              <a:pathLst>
                <a:path w="4783" h="2439" extrusionOk="0">
                  <a:moveTo>
                    <a:pt x="2407" y="0"/>
                  </a:moveTo>
                  <a:cubicBezTo>
                    <a:pt x="1426" y="0"/>
                    <a:pt x="602" y="286"/>
                    <a:pt x="222" y="697"/>
                  </a:cubicBezTo>
                  <a:lnTo>
                    <a:pt x="0" y="697"/>
                  </a:lnTo>
                  <a:lnTo>
                    <a:pt x="0" y="1204"/>
                  </a:lnTo>
                  <a:cubicBezTo>
                    <a:pt x="0" y="1869"/>
                    <a:pt x="1077" y="2439"/>
                    <a:pt x="2407" y="2439"/>
                  </a:cubicBezTo>
                  <a:cubicBezTo>
                    <a:pt x="3737" y="2439"/>
                    <a:pt x="4782" y="1869"/>
                    <a:pt x="4782" y="1204"/>
                  </a:cubicBezTo>
                  <a:lnTo>
                    <a:pt x="4782" y="697"/>
                  </a:lnTo>
                  <a:lnTo>
                    <a:pt x="4561" y="697"/>
                  </a:lnTo>
                  <a:cubicBezTo>
                    <a:pt x="4181" y="286"/>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5078;p42">
              <a:extLst>
                <a:ext uri="{FF2B5EF4-FFF2-40B4-BE49-F238E27FC236}">
                  <a16:creationId xmlns:a16="http://schemas.microsoft.com/office/drawing/2014/main" id="{4FB367F2-0423-AD20-AE17-4B30D7440E83}"/>
                </a:ext>
              </a:extLst>
            </p:cNvPr>
            <p:cNvSpPr/>
            <p:nvPr/>
          </p:nvSpPr>
          <p:spPr>
            <a:xfrm>
              <a:off x="4990850" y="2184125"/>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5079;p42">
              <a:extLst>
                <a:ext uri="{FF2B5EF4-FFF2-40B4-BE49-F238E27FC236}">
                  <a16:creationId xmlns:a16="http://schemas.microsoft.com/office/drawing/2014/main" id="{364C463B-70DA-95E9-FD95-337BDB9F90D8}"/>
                </a:ext>
              </a:extLst>
            </p:cNvPr>
            <p:cNvSpPr/>
            <p:nvPr/>
          </p:nvSpPr>
          <p:spPr>
            <a:xfrm>
              <a:off x="4990850" y="2173025"/>
              <a:ext cx="119575" cy="61000"/>
            </a:xfrm>
            <a:custGeom>
              <a:avLst/>
              <a:gdLst/>
              <a:ahLst/>
              <a:cxnLst/>
              <a:rect l="l" t="t" r="r" b="b"/>
              <a:pathLst>
                <a:path w="4783" h="2440" extrusionOk="0">
                  <a:moveTo>
                    <a:pt x="2407" y="1"/>
                  </a:moveTo>
                  <a:cubicBezTo>
                    <a:pt x="1426" y="1"/>
                    <a:pt x="602" y="286"/>
                    <a:pt x="222" y="697"/>
                  </a:cubicBezTo>
                  <a:lnTo>
                    <a:pt x="0" y="697"/>
                  </a:lnTo>
                  <a:lnTo>
                    <a:pt x="0" y="1204"/>
                  </a:lnTo>
                  <a:cubicBezTo>
                    <a:pt x="0" y="1869"/>
                    <a:pt x="1077" y="2439"/>
                    <a:pt x="2407" y="2439"/>
                  </a:cubicBezTo>
                  <a:cubicBezTo>
                    <a:pt x="3737" y="2439"/>
                    <a:pt x="4782" y="1901"/>
                    <a:pt x="4782" y="1204"/>
                  </a:cubicBezTo>
                  <a:lnTo>
                    <a:pt x="4782" y="697"/>
                  </a:lnTo>
                  <a:lnTo>
                    <a:pt x="4561" y="697"/>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5080;p42">
              <a:extLst>
                <a:ext uri="{FF2B5EF4-FFF2-40B4-BE49-F238E27FC236}">
                  <a16:creationId xmlns:a16="http://schemas.microsoft.com/office/drawing/2014/main" id="{0A536C23-438C-8FC5-52BD-C154CB59D753}"/>
                </a:ext>
              </a:extLst>
            </p:cNvPr>
            <p:cNvSpPr/>
            <p:nvPr/>
          </p:nvSpPr>
          <p:spPr>
            <a:xfrm>
              <a:off x="4990850" y="2159575"/>
              <a:ext cx="119575" cy="60975"/>
            </a:xfrm>
            <a:custGeom>
              <a:avLst/>
              <a:gdLst/>
              <a:ahLst/>
              <a:cxnLst/>
              <a:rect l="l" t="t" r="r" b="b"/>
              <a:pathLst>
                <a:path w="4783" h="2439" extrusionOk="0">
                  <a:moveTo>
                    <a:pt x="2407" y="0"/>
                  </a:moveTo>
                  <a:cubicBezTo>
                    <a:pt x="1077" y="0"/>
                    <a:pt x="0" y="570"/>
                    <a:pt x="0" y="1235"/>
                  </a:cubicBezTo>
                  <a:cubicBezTo>
                    <a:pt x="0" y="1901"/>
                    <a:pt x="1077" y="2439"/>
                    <a:pt x="2407" y="2439"/>
                  </a:cubicBezTo>
                  <a:cubicBezTo>
                    <a:pt x="3737" y="2439"/>
                    <a:pt x="4782" y="1901"/>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5081;p42">
              <a:extLst>
                <a:ext uri="{FF2B5EF4-FFF2-40B4-BE49-F238E27FC236}">
                  <a16:creationId xmlns:a16="http://schemas.microsoft.com/office/drawing/2014/main" id="{343F0386-5967-F46B-E634-CC3C3566D9B4}"/>
                </a:ext>
              </a:extLst>
            </p:cNvPr>
            <p:cNvSpPr/>
            <p:nvPr/>
          </p:nvSpPr>
          <p:spPr>
            <a:xfrm>
              <a:off x="4990850" y="214612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0"/>
                    <a:pt x="1077" y="2439"/>
                    <a:pt x="2407" y="2439"/>
                  </a:cubicBezTo>
                  <a:cubicBezTo>
                    <a:pt x="3737" y="2439"/>
                    <a:pt x="4782" y="1900"/>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5082;p42">
              <a:extLst>
                <a:ext uri="{FF2B5EF4-FFF2-40B4-BE49-F238E27FC236}">
                  <a16:creationId xmlns:a16="http://schemas.microsoft.com/office/drawing/2014/main" id="{A7704287-86E6-9316-5E7D-921A260F0FA2}"/>
                </a:ext>
              </a:extLst>
            </p:cNvPr>
            <p:cNvSpPr/>
            <p:nvPr/>
          </p:nvSpPr>
          <p:spPr>
            <a:xfrm>
              <a:off x="4990850" y="2133450"/>
              <a:ext cx="119575" cy="60975"/>
            </a:xfrm>
            <a:custGeom>
              <a:avLst/>
              <a:gdLst/>
              <a:ahLst/>
              <a:cxnLst/>
              <a:rect l="l" t="t" r="r" b="b"/>
              <a:pathLst>
                <a:path w="4783" h="2439" extrusionOk="0">
                  <a:moveTo>
                    <a:pt x="2407" y="0"/>
                  </a:moveTo>
                  <a:cubicBezTo>
                    <a:pt x="1077" y="0"/>
                    <a:pt x="0" y="539"/>
                    <a:pt x="0" y="1204"/>
                  </a:cubicBezTo>
                  <a:cubicBezTo>
                    <a:pt x="0" y="1869"/>
                    <a:pt x="1077" y="2439"/>
                    <a:pt x="2407" y="2439"/>
                  </a:cubicBezTo>
                  <a:cubicBezTo>
                    <a:pt x="3737" y="2439"/>
                    <a:pt x="4782" y="1869"/>
                    <a:pt x="4782" y="1204"/>
                  </a:cubicBezTo>
                  <a:cubicBezTo>
                    <a:pt x="4782" y="539"/>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5083;p42">
              <a:extLst>
                <a:ext uri="{FF2B5EF4-FFF2-40B4-BE49-F238E27FC236}">
                  <a16:creationId xmlns:a16="http://schemas.microsoft.com/office/drawing/2014/main" id="{042C1A47-CCEC-1F9C-8DF9-A5993C532C39}"/>
                </a:ext>
              </a:extLst>
            </p:cNvPr>
            <p:cNvSpPr/>
            <p:nvPr/>
          </p:nvSpPr>
          <p:spPr>
            <a:xfrm>
              <a:off x="4990850" y="2119975"/>
              <a:ext cx="119575" cy="61000"/>
            </a:xfrm>
            <a:custGeom>
              <a:avLst/>
              <a:gdLst/>
              <a:ahLst/>
              <a:cxnLst/>
              <a:rect l="l" t="t" r="r" b="b"/>
              <a:pathLst>
                <a:path w="4783" h="2440" extrusionOk="0">
                  <a:moveTo>
                    <a:pt x="2407" y="1"/>
                  </a:moveTo>
                  <a:cubicBezTo>
                    <a:pt x="1426" y="1"/>
                    <a:pt x="602" y="286"/>
                    <a:pt x="222" y="698"/>
                  </a:cubicBezTo>
                  <a:lnTo>
                    <a:pt x="0" y="698"/>
                  </a:lnTo>
                  <a:lnTo>
                    <a:pt x="0" y="1204"/>
                  </a:lnTo>
                  <a:cubicBezTo>
                    <a:pt x="0" y="1901"/>
                    <a:pt x="1077" y="2439"/>
                    <a:pt x="2407" y="2439"/>
                  </a:cubicBezTo>
                  <a:cubicBezTo>
                    <a:pt x="3737" y="2439"/>
                    <a:pt x="4782" y="1901"/>
                    <a:pt x="4782" y="1204"/>
                  </a:cubicBezTo>
                  <a:lnTo>
                    <a:pt x="4782" y="698"/>
                  </a:lnTo>
                  <a:lnTo>
                    <a:pt x="4561" y="698"/>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5084;p42">
              <a:extLst>
                <a:ext uri="{FF2B5EF4-FFF2-40B4-BE49-F238E27FC236}">
                  <a16:creationId xmlns:a16="http://schemas.microsoft.com/office/drawing/2014/main" id="{4066654D-0DA4-3788-4883-F2A213A32A8B}"/>
                </a:ext>
              </a:extLst>
            </p:cNvPr>
            <p:cNvSpPr/>
            <p:nvPr/>
          </p:nvSpPr>
          <p:spPr>
            <a:xfrm>
              <a:off x="4990850" y="2106525"/>
              <a:ext cx="119575" cy="61775"/>
            </a:xfrm>
            <a:custGeom>
              <a:avLst/>
              <a:gdLst/>
              <a:ahLst/>
              <a:cxnLst/>
              <a:rect l="l" t="t" r="r" b="b"/>
              <a:pathLst>
                <a:path w="4783" h="2471" extrusionOk="0">
                  <a:moveTo>
                    <a:pt x="2407" y="1"/>
                  </a:moveTo>
                  <a:cubicBezTo>
                    <a:pt x="1077" y="1"/>
                    <a:pt x="0" y="571"/>
                    <a:pt x="0" y="1236"/>
                  </a:cubicBezTo>
                  <a:cubicBezTo>
                    <a:pt x="0" y="1901"/>
                    <a:pt x="1077" y="2471"/>
                    <a:pt x="2407" y="2471"/>
                  </a:cubicBezTo>
                  <a:cubicBezTo>
                    <a:pt x="3737" y="2471"/>
                    <a:pt x="4782" y="1901"/>
                    <a:pt x="4782" y="1236"/>
                  </a:cubicBezTo>
                  <a:cubicBezTo>
                    <a:pt x="4782" y="571"/>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5085;p42">
              <a:extLst>
                <a:ext uri="{FF2B5EF4-FFF2-40B4-BE49-F238E27FC236}">
                  <a16:creationId xmlns:a16="http://schemas.microsoft.com/office/drawing/2014/main" id="{A20E6652-1120-5470-931A-236532A036B9}"/>
                </a:ext>
              </a:extLst>
            </p:cNvPr>
            <p:cNvSpPr/>
            <p:nvPr/>
          </p:nvSpPr>
          <p:spPr>
            <a:xfrm>
              <a:off x="4990850" y="209782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0"/>
                    <a:pt x="1077" y="2439"/>
                    <a:pt x="2407" y="2439"/>
                  </a:cubicBezTo>
                  <a:cubicBezTo>
                    <a:pt x="3737" y="2439"/>
                    <a:pt x="4782" y="1900"/>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5086;p42">
              <a:extLst>
                <a:ext uri="{FF2B5EF4-FFF2-40B4-BE49-F238E27FC236}">
                  <a16:creationId xmlns:a16="http://schemas.microsoft.com/office/drawing/2014/main" id="{AD3F7B9B-3CA7-1018-C2A6-CDFCFD1A5332}"/>
                </a:ext>
              </a:extLst>
            </p:cNvPr>
            <p:cNvSpPr/>
            <p:nvPr/>
          </p:nvSpPr>
          <p:spPr>
            <a:xfrm>
              <a:off x="4990850" y="2085150"/>
              <a:ext cx="119575" cy="60975"/>
            </a:xfrm>
            <a:custGeom>
              <a:avLst/>
              <a:gdLst/>
              <a:ahLst/>
              <a:cxnLst/>
              <a:rect l="l" t="t" r="r" b="b"/>
              <a:pathLst>
                <a:path w="4783" h="2439" extrusionOk="0">
                  <a:moveTo>
                    <a:pt x="2407" y="1"/>
                  </a:moveTo>
                  <a:cubicBezTo>
                    <a:pt x="1077" y="1"/>
                    <a:pt x="0" y="539"/>
                    <a:pt x="0" y="1204"/>
                  </a:cubicBezTo>
                  <a:cubicBezTo>
                    <a:pt x="0" y="1901"/>
                    <a:pt x="1077" y="2439"/>
                    <a:pt x="2407" y="2439"/>
                  </a:cubicBezTo>
                  <a:cubicBezTo>
                    <a:pt x="3737" y="2439"/>
                    <a:pt x="4782" y="1901"/>
                    <a:pt x="4782" y="1204"/>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5087;p42">
              <a:extLst>
                <a:ext uri="{FF2B5EF4-FFF2-40B4-BE49-F238E27FC236}">
                  <a16:creationId xmlns:a16="http://schemas.microsoft.com/office/drawing/2014/main" id="{C7E36249-776B-9B53-A8F8-5030DF49F358}"/>
                </a:ext>
              </a:extLst>
            </p:cNvPr>
            <p:cNvSpPr/>
            <p:nvPr/>
          </p:nvSpPr>
          <p:spPr>
            <a:xfrm>
              <a:off x="4990850" y="2070900"/>
              <a:ext cx="119575" cy="60975"/>
            </a:xfrm>
            <a:custGeom>
              <a:avLst/>
              <a:gdLst/>
              <a:ahLst/>
              <a:cxnLst/>
              <a:rect l="l" t="t" r="r" b="b"/>
              <a:pathLst>
                <a:path w="4783" h="2439" extrusionOk="0">
                  <a:moveTo>
                    <a:pt x="2407" y="0"/>
                  </a:moveTo>
                  <a:cubicBezTo>
                    <a:pt x="1426" y="0"/>
                    <a:pt x="602" y="285"/>
                    <a:pt x="222" y="729"/>
                  </a:cubicBezTo>
                  <a:lnTo>
                    <a:pt x="0" y="729"/>
                  </a:lnTo>
                  <a:lnTo>
                    <a:pt x="0" y="1236"/>
                  </a:lnTo>
                  <a:cubicBezTo>
                    <a:pt x="0" y="1901"/>
                    <a:pt x="1077" y="2439"/>
                    <a:pt x="2407" y="2439"/>
                  </a:cubicBezTo>
                  <a:cubicBezTo>
                    <a:pt x="3737" y="2439"/>
                    <a:pt x="4782" y="1901"/>
                    <a:pt x="4782" y="1236"/>
                  </a:cubicBezTo>
                  <a:lnTo>
                    <a:pt x="4782" y="729"/>
                  </a:lnTo>
                  <a:lnTo>
                    <a:pt x="4561" y="729"/>
                  </a:lnTo>
                  <a:cubicBezTo>
                    <a:pt x="4181" y="317"/>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5088;p42">
              <a:extLst>
                <a:ext uri="{FF2B5EF4-FFF2-40B4-BE49-F238E27FC236}">
                  <a16:creationId xmlns:a16="http://schemas.microsoft.com/office/drawing/2014/main" id="{EB0A4AF0-67B7-59C3-C781-6FA5F89DDC82}"/>
                </a:ext>
              </a:extLst>
            </p:cNvPr>
            <p:cNvSpPr/>
            <p:nvPr/>
          </p:nvSpPr>
          <p:spPr>
            <a:xfrm>
              <a:off x="4990850" y="2058225"/>
              <a:ext cx="119575" cy="61000"/>
            </a:xfrm>
            <a:custGeom>
              <a:avLst/>
              <a:gdLst/>
              <a:ahLst/>
              <a:cxnLst/>
              <a:rect l="l" t="t" r="r" b="b"/>
              <a:pathLst>
                <a:path w="4783" h="2440" extrusionOk="0">
                  <a:moveTo>
                    <a:pt x="2407" y="1"/>
                  </a:moveTo>
                  <a:cubicBezTo>
                    <a:pt x="1077" y="1"/>
                    <a:pt x="0" y="539"/>
                    <a:pt x="0" y="1236"/>
                  </a:cubicBezTo>
                  <a:cubicBezTo>
                    <a:pt x="0" y="1901"/>
                    <a:pt x="1077" y="2439"/>
                    <a:pt x="2407" y="2439"/>
                  </a:cubicBezTo>
                  <a:cubicBezTo>
                    <a:pt x="3737" y="2439"/>
                    <a:pt x="4782" y="1901"/>
                    <a:pt x="4782" y="1236"/>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089;p42">
              <a:extLst>
                <a:ext uri="{FF2B5EF4-FFF2-40B4-BE49-F238E27FC236}">
                  <a16:creationId xmlns:a16="http://schemas.microsoft.com/office/drawing/2014/main" id="{588BED43-F463-9EEA-BA5B-A056EC644C19}"/>
                </a:ext>
              </a:extLst>
            </p:cNvPr>
            <p:cNvSpPr/>
            <p:nvPr/>
          </p:nvSpPr>
          <p:spPr>
            <a:xfrm>
              <a:off x="4990850" y="204477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1"/>
                    <a:pt x="1077" y="2439"/>
                    <a:pt x="2407" y="2439"/>
                  </a:cubicBezTo>
                  <a:cubicBezTo>
                    <a:pt x="3737" y="2439"/>
                    <a:pt x="4782" y="1901"/>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090;p42">
              <a:extLst>
                <a:ext uri="{FF2B5EF4-FFF2-40B4-BE49-F238E27FC236}">
                  <a16:creationId xmlns:a16="http://schemas.microsoft.com/office/drawing/2014/main" id="{CE0E8B3A-DDEC-2AF5-E64A-18360739F03D}"/>
                </a:ext>
              </a:extLst>
            </p:cNvPr>
            <p:cNvSpPr/>
            <p:nvPr/>
          </p:nvSpPr>
          <p:spPr>
            <a:xfrm>
              <a:off x="4990850" y="2032100"/>
              <a:ext cx="119575" cy="61000"/>
            </a:xfrm>
            <a:custGeom>
              <a:avLst/>
              <a:gdLst/>
              <a:ahLst/>
              <a:cxnLst/>
              <a:rect l="l" t="t" r="r" b="b"/>
              <a:pathLst>
                <a:path w="4783" h="2440" extrusionOk="0">
                  <a:moveTo>
                    <a:pt x="2407" y="1"/>
                  </a:moveTo>
                  <a:cubicBezTo>
                    <a:pt x="1077" y="1"/>
                    <a:pt x="0" y="539"/>
                    <a:pt x="0" y="1204"/>
                  </a:cubicBezTo>
                  <a:cubicBezTo>
                    <a:pt x="0" y="1901"/>
                    <a:pt x="1077" y="2439"/>
                    <a:pt x="2407" y="2439"/>
                  </a:cubicBezTo>
                  <a:cubicBezTo>
                    <a:pt x="3737" y="2439"/>
                    <a:pt x="4782" y="1901"/>
                    <a:pt x="4782" y="1204"/>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091;p42">
              <a:extLst>
                <a:ext uri="{FF2B5EF4-FFF2-40B4-BE49-F238E27FC236}">
                  <a16:creationId xmlns:a16="http://schemas.microsoft.com/office/drawing/2014/main" id="{5BA294B8-A3B7-2000-A02E-B8F9A320A0E4}"/>
                </a:ext>
              </a:extLst>
            </p:cNvPr>
            <p:cNvSpPr/>
            <p:nvPr/>
          </p:nvSpPr>
          <p:spPr>
            <a:xfrm>
              <a:off x="4790550" y="1927500"/>
              <a:ext cx="316700" cy="162425"/>
            </a:xfrm>
            <a:custGeom>
              <a:avLst/>
              <a:gdLst/>
              <a:ahLst/>
              <a:cxnLst/>
              <a:rect l="l" t="t" r="r" b="b"/>
              <a:pathLst>
                <a:path w="12668" h="6497" extrusionOk="0">
                  <a:moveTo>
                    <a:pt x="12196" y="0"/>
                  </a:moveTo>
                  <a:cubicBezTo>
                    <a:pt x="12119" y="0"/>
                    <a:pt x="12041" y="21"/>
                    <a:pt x="11971" y="68"/>
                  </a:cubicBezTo>
                  <a:lnTo>
                    <a:pt x="7126" y="3520"/>
                  </a:lnTo>
                  <a:lnTo>
                    <a:pt x="6017" y="2190"/>
                  </a:lnTo>
                  <a:cubicBezTo>
                    <a:pt x="5943" y="2097"/>
                    <a:pt x="5837" y="2048"/>
                    <a:pt x="5724" y="2048"/>
                  </a:cubicBezTo>
                  <a:cubicBezTo>
                    <a:pt x="5643" y="2048"/>
                    <a:pt x="5558" y="2073"/>
                    <a:pt x="5479" y="2126"/>
                  </a:cubicBezTo>
                  <a:lnTo>
                    <a:pt x="222" y="5768"/>
                  </a:lnTo>
                  <a:cubicBezTo>
                    <a:pt x="63" y="5895"/>
                    <a:pt x="0" y="6148"/>
                    <a:pt x="127" y="6338"/>
                  </a:cubicBezTo>
                  <a:cubicBezTo>
                    <a:pt x="222" y="6433"/>
                    <a:pt x="349" y="6497"/>
                    <a:pt x="475" y="6497"/>
                  </a:cubicBezTo>
                  <a:cubicBezTo>
                    <a:pt x="539" y="6497"/>
                    <a:pt x="634" y="6497"/>
                    <a:pt x="697" y="6433"/>
                  </a:cubicBezTo>
                  <a:lnTo>
                    <a:pt x="5637" y="2981"/>
                  </a:lnTo>
                  <a:lnTo>
                    <a:pt x="6746" y="4311"/>
                  </a:lnTo>
                  <a:cubicBezTo>
                    <a:pt x="6819" y="4404"/>
                    <a:pt x="6926" y="4453"/>
                    <a:pt x="7039" y="4453"/>
                  </a:cubicBezTo>
                  <a:cubicBezTo>
                    <a:pt x="7120" y="4453"/>
                    <a:pt x="7205" y="4428"/>
                    <a:pt x="7284" y="4375"/>
                  </a:cubicBezTo>
                  <a:lnTo>
                    <a:pt x="12446" y="733"/>
                  </a:lnTo>
                  <a:cubicBezTo>
                    <a:pt x="12604" y="606"/>
                    <a:pt x="12668" y="353"/>
                    <a:pt x="12541" y="163"/>
                  </a:cubicBezTo>
                  <a:cubicBezTo>
                    <a:pt x="12461" y="63"/>
                    <a:pt x="12330" y="0"/>
                    <a:pt x="1219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092;p42">
              <a:extLst>
                <a:ext uri="{FF2B5EF4-FFF2-40B4-BE49-F238E27FC236}">
                  <a16:creationId xmlns:a16="http://schemas.microsoft.com/office/drawing/2014/main" id="{ACCA87D3-6482-C32B-6B15-BC3E5CE41DC0}"/>
                </a:ext>
              </a:extLst>
            </p:cNvPr>
            <p:cNvSpPr/>
            <p:nvPr/>
          </p:nvSpPr>
          <p:spPr>
            <a:xfrm>
              <a:off x="5053400" y="1911775"/>
              <a:ext cx="69700" cy="66525"/>
            </a:xfrm>
            <a:custGeom>
              <a:avLst/>
              <a:gdLst/>
              <a:ahLst/>
              <a:cxnLst/>
              <a:rect l="l" t="t" r="r" b="b"/>
              <a:pathLst>
                <a:path w="2788" h="2661" extrusionOk="0">
                  <a:moveTo>
                    <a:pt x="380" y="0"/>
                  </a:moveTo>
                  <a:cubicBezTo>
                    <a:pt x="159" y="0"/>
                    <a:pt x="0" y="158"/>
                    <a:pt x="0" y="380"/>
                  </a:cubicBezTo>
                  <a:cubicBezTo>
                    <a:pt x="0" y="602"/>
                    <a:pt x="159" y="792"/>
                    <a:pt x="380" y="792"/>
                  </a:cubicBezTo>
                  <a:lnTo>
                    <a:pt x="1900" y="792"/>
                  </a:lnTo>
                  <a:lnTo>
                    <a:pt x="1679" y="2185"/>
                  </a:lnTo>
                  <a:cubicBezTo>
                    <a:pt x="1615" y="2407"/>
                    <a:pt x="1774" y="2629"/>
                    <a:pt x="1995" y="2660"/>
                  </a:cubicBezTo>
                  <a:lnTo>
                    <a:pt x="2059" y="2660"/>
                  </a:lnTo>
                  <a:cubicBezTo>
                    <a:pt x="2249" y="2660"/>
                    <a:pt x="2439" y="2534"/>
                    <a:pt x="2439" y="2312"/>
                  </a:cubicBezTo>
                  <a:lnTo>
                    <a:pt x="2755" y="443"/>
                  </a:lnTo>
                  <a:cubicBezTo>
                    <a:pt x="2787" y="317"/>
                    <a:pt x="2755" y="222"/>
                    <a:pt x="2660" y="127"/>
                  </a:cubicBezTo>
                  <a:cubicBezTo>
                    <a:pt x="2597" y="32"/>
                    <a:pt x="2502" y="0"/>
                    <a:pt x="237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5093;p42">
              <a:extLst>
                <a:ext uri="{FF2B5EF4-FFF2-40B4-BE49-F238E27FC236}">
                  <a16:creationId xmlns:a16="http://schemas.microsoft.com/office/drawing/2014/main" id="{542E4480-8A8C-BDF9-5F2E-78BA91D6A9BA}"/>
                </a:ext>
              </a:extLst>
            </p:cNvPr>
            <p:cNvSpPr/>
            <p:nvPr/>
          </p:nvSpPr>
          <p:spPr>
            <a:xfrm>
              <a:off x="2278400" y="2829250"/>
              <a:ext cx="691975" cy="652650"/>
            </a:xfrm>
            <a:custGeom>
              <a:avLst/>
              <a:gdLst/>
              <a:ahLst/>
              <a:cxnLst/>
              <a:rect l="l" t="t" r="r" b="b"/>
              <a:pathLst>
                <a:path w="27679" h="26106" extrusionOk="0">
                  <a:moveTo>
                    <a:pt x="13843" y="0"/>
                  </a:moveTo>
                  <a:cubicBezTo>
                    <a:pt x="13308" y="0"/>
                    <a:pt x="12768" y="33"/>
                    <a:pt x="12224" y="100"/>
                  </a:cubicBezTo>
                  <a:cubicBezTo>
                    <a:pt x="5099" y="987"/>
                    <a:pt x="0" y="7479"/>
                    <a:pt x="887" y="14636"/>
                  </a:cubicBezTo>
                  <a:cubicBezTo>
                    <a:pt x="1706" y="21250"/>
                    <a:pt x="7339" y="26106"/>
                    <a:pt x="13812" y="26106"/>
                  </a:cubicBezTo>
                  <a:cubicBezTo>
                    <a:pt x="14344" y="26106"/>
                    <a:pt x="14882" y="26073"/>
                    <a:pt x="15423" y="26005"/>
                  </a:cubicBezTo>
                  <a:cubicBezTo>
                    <a:pt x="22580" y="25119"/>
                    <a:pt x="27679" y="18595"/>
                    <a:pt x="26792" y="11438"/>
                  </a:cubicBezTo>
                  <a:cubicBezTo>
                    <a:pt x="25973" y="4854"/>
                    <a:pt x="20341" y="0"/>
                    <a:pt x="138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094;p42">
              <a:extLst>
                <a:ext uri="{FF2B5EF4-FFF2-40B4-BE49-F238E27FC236}">
                  <a16:creationId xmlns:a16="http://schemas.microsoft.com/office/drawing/2014/main" id="{1B517851-4B11-90D9-C55F-98B8ABF162B6}"/>
                </a:ext>
              </a:extLst>
            </p:cNvPr>
            <p:cNvSpPr/>
            <p:nvPr/>
          </p:nvSpPr>
          <p:spPr>
            <a:xfrm>
              <a:off x="2396350" y="2953675"/>
              <a:ext cx="305650" cy="300075"/>
            </a:xfrm>
            <a:custGeom>
              <a:avLst/>
              <a:gdLst/>
              <a:ahLst/>
              <a:cxnLst/>
              <a:rect l="l" t="t" r="r" b="b"/>
              <a:pathLst>
                <a:path w="12226" h="12003" extrusionOk="0">
                  <a:moveTo>
                    <a:pt x="7396" y="0"/>
                  </a:moveTo>
                  <a:cubicBezTo>
                    <a:pt x="7071" y="0"/>
                    <a:pt x="6746" y="127"/>
                    <a:pt x="6493" y="380"/>
                  </a:cubicBezTo>
                  <a:lnTo>
                    <a:pt x="508" y="6366"/>
                  </a:lnTo>
                  <a:cubicBezTo>
                    <a:pt x="1" y="6872"/>
                    <a:pt x="1" y="7696"/>
                    <a:pt x="508" y="8203"/>
                  </a:cubicBezTo>
                  <a:lnTo>
                    <a:pt x="3928" y="11623"/>
                  </a:lnTo>
                  <a:cubicBezTo>
                    <a:pt x="4181" y="11876"/>
                    <a:pt x="4506" y="12003"/>
                    <a:pt x="4830" y="12003"/>
                  </a:cubicBezTo>
                  <a:cubicBezTo>
                    <a:pt x="5155" y="12003"/>
                    <a:pt x="5480" y="11876"/>
                    <a:pt x="5733" y="11623"/>
                  </a:cubicBezTo>
                  <a:lnTo>
                    <a:pt x="11718" y="5606"/>
                  </a:lnTo>
                  <a:cubicBezTo>
                    <a:pt x="12225" y="5099"/>
                    <a:pt x="12225" y="4307"/>
                    <a:pt x="11718" y="3801"/>
                  </a:cubicBezTo>
                  <a:lnTo>
                    <a:pt x="8298" y="380"/>
                  </a:lnTo>
                  <a:cubicBezTo>
                    <a:pt x="8045" y="127"/>
                    <a:pt x="7720" y="0"/>
                    <a:pt x="739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095;p42">
              <a:extLst>
                <a:ext uri="{FF2B5EF4-FFF2-40B4-BE49-F238E27FC236}">
                  <a16:creationId xmlns:a16="http://schemas.microsoft.com/office/drawing/2014/main" id="{1221C832-FBEE-6D60-C731-7B0DB597CE02}"/>
                </a:ext>
              </a:extLst>
            </p:cNvPr>
            <p:cNvSpPr/>
            <p:nvPr/>
          </p:nvSpPr>
          <p:spPr>
            <a:xfrm>
              <a:off x="2427225" y="3057375"/>
              <a:ext cx="165500" cy="165500"/>
            </a:xfrm>
            <a:custGeom>
              <a:avLst/>
              <a:gdLst/>
              <a:ahLst/>
              <a:cxnLst/>
              <a:rect l="l" t="t" r="r" b="b"/>
              <a:pathLst>
                <a:path w="6620" h="6620" extrusionOk="0">
                  <a:moveTo>
                    <a:pt x="3200" y="1"/>
                  </a:moveTo>
                  <a:lnTo>
                    <a:pt x="1" y="3199"/>
                  </a:lnTo>
                  <a:lnTo>
                    <a:pt x="3421" y="6620"/>
                  </a:lnTo>
                  <a:lnTo>
                    <a:pt x="6620" y="3421"/>
                  </a:lnTo>
                  <a:lnTo>
                    <a:pt x="320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096;p42">
              <a:extLst>
                <a:ext uri="{FF2B5EF4-FFF2-40B4-BE49-F238E27FC236}">
                  <a16:creationId xmlns:a16="http://schemas.microsoft.com/office/drawing/2014/main" id="{57E209F6-6E4B-C0F1-472E-211A01C0FAF4}"/>
                </a:ext>
              </a:extLst>
            </p:cNvPr>
            <p:cNvSpPr/>
            <p:nvPr/>
          </p:nvSpPr>
          <p:spPr>
            <a:xfrm>
              <a:off x="2516700" y="2978225"/>
              <a:ext cx="83150" cy="83150"/>
            </a:xfrm>
            <a:custGeom>
              <a:avLst/>
              <a:gdLst/>
              <a:ahLst/>
              <a:cxnLst/>
              <a:rect l="l" t="t" r="r" b="b"/>
              <a:pathLst>
                <a:path w="3326" h="3326" extrusionOk="0">
                  <a:moveTo>
                    <a:pt x="2787" y="0"/>
                  </a:moveTo>
                  <a:lnTo>
                    <a:pt x="1" y="2787"/>
                  </a:lnTo>
                  <a:lnTo>
                    <a:pt x="539" y="3325"/>
                  </a:lnTo>
                  <a:lnTo>
                    <a:pt x="3326" y="507"/>
                  </a:lnTo>
                  <a:lnTo>
                    <a:pt x="278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097;p42">
              <a:extLst>
                <a:ext uri="{FF2B5EF4-FFF2-40B4-BE49-F238E27FC236}">
                  <a16:creationId xmlns:a16="http://schemas.microsoft.com/office/drawing/2014/main" id="{AA951844-9658-0E97-C1D8-A102B50D28C7}"/>
                </a:ext>
              </a:extLst>
            </p:cNvPr>
            <p:cNvSpPr/>
            <p:nvPr/>
          </p:nvSpPr>
          <p:spPr>
            <a:xfrm>
              <a:off x="2564200" y="3025725"/>
              <a:ext cx="75250" cy="74450"/>
            </a:xfrm>
            <a:custGeom>
              <a:avLst/>
              <a:gdLst/>
              <a:ahLst/>
              <a:cxnLst/>
              <a:rect l="l" t="t" r="r" b="b"/>
              <a:pathLst>
                <a:path w="3010" h="2978" extrusionOk="0">
                  <a:moveTo>
                    <a:pt x="2819" y="0"/>
                  </a:moveTo>
                  <a:lnTo>
                    <a:pt x="1" y="2787"/>
                  </a:lnTo>
                  <a:lnTo>
                    <a:pt x="222" y="2977"/>
                  </a:lnTo>
                  <a:lnTo>
                    <a:pt x="3009" y="190"/>
                  </a:lnTo>
                  <a:lnTo>
                    <a:pt x="2819"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098;p42">
              <a:extLst>
                <a:ext uri="{FF2B5EF4-FFF2-40B4-BE49-F238E27FC236}">
                  <a16:creationId xmlns:a16="http://schemas.microsoft.com/office/drawing/2014/main" id="{90AC7F43-2F6E-CDAB-35EF-3B6788F28B89}"/>
                </a:ext>
              </a:extLst>
            </p:cNvPr>
            <p:cNvSpPr/>
            <p:nvPr/>
          </p:nvSpPr>
          <p:spPr>
            <a:xfrm>
              <a:off x="2573700" y="3035225"/>
              <a:ext cx="75250" cy="74450"/>
            </a:xfrm>
            <a:custGeom>
              <a:avLst/>
              <a:gdLst/>
              <a:ahLst/>
              <a:cxnLst/>
              <a:rect l="l" t="t" r="r" b="b"/>
              <a:pathLst>
                <a:path w="3010" h="2978" extrusionOk="0">
                  <a:moveTo>
                    <a:pt x="2819" y="0"/>
                  </a:moveTo>
                  <a:lnTo>
                    <a:pt x="1" y="2787"/>
                  </a:lnTo>
                  <a:lnTo>
                    <a:pt x="222" y="2977"/>
                  </a:lnTo>
                  <a:lnTo>
                    <a:pt x="3009" y="190"/>
                  </a:lnTo>
                  <a:lnTo>
                    <a:pt x="2819"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099;p42">
              <a:extLst>
                <a:ext uri="{FF2B5EF4-FFF2-40B4-BE49-F238E27FC236}">
                  <a16:creationId xmlns:a16="http://schemas.microsoft.com/office/drawing/2014/main" id="{AE7C77D9-3AC1-314A-DECF-16983D03F280}"/>
                </a:ext>
              </a:extLst>
            </p:cNvPr>
            <p:cNvSpPr/>
            <p:nvPr/>
          </p:nvSpPr>
          <p:spPr>
            <a:xfrm>
              <a:off x="2583200" y="3043925"/>
              <a:ext cx="75250" cy="75250"/>
            </a:xfrm>
            <a:custGeom>
              <a:avLst/>
              <a:gdLst/>
              <a:ahLst/>
              <a:cxnLst/>
              <a:rect l="l" t="t" r="r" b="b"/>
              <a:pathLst>
                <a:path w="3010" h="3010" extrusionOk="0">
                  <a:moveTo>
                    <a:pt x="2788" y="1"/>
                  </a:moveTo>
                  <a:lnTo>
                    <a:pt x="1" y="2819"/>
                  </a:lnTo>
                  <a:lnTo>
                    <a:pt x="222" y="3009"/>
                  </a:lnTo>
                  <a:lnTo>
                    <a:pt x="3009" y="222"/>
                  </a:lnTo>
                  <a:lnTo>
                    <a:pt x="2788"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100;p42">
              <a:extLst>
                <a:ext uri="{FF2B5EF4-FFF2-40B4-BE49-F238E27FC236}">
                  <a16:creationId xmlns:a16="http://schemas.microsoft.com/office/drawing/2014/main" id="{4A2BB124-6BAF-ED1A-63B8-EE870F1B1C58}"/>
                </a:ext>
              </a:extLst>
            </p:cNvPr>
            <p:cNvSpPr/>
            <p:nvPr/>
          </p:nvSpPr>
          <p:spPr>
            <a:xfrm>
              <a:off x="2592700" y="3054225"/>
              <a:ext cx="75250" cy="74450"/>
            </a:xfrm>
            <a:custGeom>
              <a:avLst/>
              <a:gdLst/>
              <a:ahLst/>
              <a:cxnLst/>
              <a:rect l="l" t="t" r="r" b="b"/>
              <a:pathLst>
                <a:path w="3010" h="2978" extrusionOk="0">
                  <a:moveTo>
                    <a:pt x="2788" y="0"/>
                  </a:moveTo>
                  <a:lnTo>
                    <a:pt x="1" y="2787"/>
                  </a:lnTo>
                  <a:lnTo>
                    <a:pt x="222" y="2977"/>
                  </a:lnTo>
                  <a:lnTo>
                    <a:pt x="3009" y="190"/>
                  </a:lnTo>
                  <a:lnTo>
                    <a:pt x="2788"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101;p42">
              <a:extLst>
                <a:ext uri="{FF2B5EF4-FFF2-40B4-BE49-F238E27FC236}">
                  <a16:creationId xmlns:a16="http://schemas.microsoft.com/office/drawing/2014/main" id="{34BAF4CC-8EBB-F3B0-8399-D32F7402379C}"/>
                </a:ext>
              </a:extLst>
            </p:cNvPr>
            <p:cNvSpPr/>
            <p:nvPr/>
          </p:nvSpPr>
          <p:spPr>
            <a:xfrm>
              <a:off x="2465250" y="3097775"/>
              <a:ext cx="51475" cy="46725"/>
            </a:xfrm>
            <a:custGeom>
              <a:avLst/>
              <a:gdLst/>
              <a:ahLst/>
              <a:cxnLst/>
              <a:rect l="l" t="t" r="r" b="b"/>
              <a:pathLst>
                <a:path w="2059" h="1869" extrusionOk="0">
                  <a:moveTo>
                    <a:pt x="1029" y="0"/>
                  </a:moveTo>
                  <a:cubicBezTo>
                    <a:pt x="792" y="0"/>
                    <a:pt x="554" y="95"/>
                    <a:pt x="380" y="285"/>
                  </a:cubicBezTo>
                  <a:cubicBezTo>
                    <a:pt x="0" y="633"/>
                    <a:pt x="0" y="1235"/>
                    <a:pt x="380" y="1583"/>
                  </a:cubicBezTo>
                  <a:cubicBezTo>
                    <a:pt x="554" y="1773"/>
                    <a:pt x="792" y="1868"/>
                    <a:pt x="1029" y="1868"/>
                  </a:cubicBezTo>
                  <a:cubicBezTo>
                    <a:pt x="1267" y="1868"/>
                    <a:pt x="1504" y="1773"/>
                    <a:pt x="1679" y="1583"/>
                  </a:cubicBezTo>
                  <a:cubicBezTo>
                    <a:pt x="2059" y="1235"/>
                    <a:pt x="2059" y="633"/>
                    <a:pt x="1679" y="285"/>
                  </a:cubicBezTo>
                  <a:cubicBezTo>
                    <a:pt x="1504" y="95"/>
                    <a:pt x="1267" y="0"/>
                    <a:pt x="102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102;p42">
              <a:extLst>
                <a:ext uri="{FF2B5EF4-FFF2-40B4-BE49-F238E27FC236}">
                  <a16:creationId xmlns:a16="http://schemas.microsoft.com/office/drawing/2014/main" id="{2987039C-D373-CF8A-CFE6-6B6C1F450988}"/>
                </a:ext>
              </a:extLst>
            </p:cNvPr>
            <p:cNvSpPr/>
            <p:nvPr/>
          </p:nvSpPr>
          <p:spPr>
            <a:xfrm>
              <a:off x="2485025" y="3117950"/>
              <a:ext cx="92675" cy="89875"/>
            </a:xfrm>
            <a:custGeom>
              <a:avLst/>
              <a:gdLst/>
              <a:ahLst/>
              <a:cxnLst/>
              <a:rect l="l" t="t" r="r" b="b"/>
              <a:pathLst>
                <a:path w="3707" h="3595" extrusionOk="0">
                  <a:moveTo>
                    <a:pt x="2028" y="1"/>
                  </a:moveTo>
                  <a:cubicBezTo>
                    <a:pt x="1751" y="1"/>
                    <a:pt x="1473" y="111"/>
                    <a:pt x="1268" y="333"/>
                  </a:cubicBezTo>
                  <a:lnTo>
                    <a:pt x="413" y="1156"/>
                  </a:lnTo>
                  <a:cubicBezTo>
                    <a:pt x="1" y="1600"/>
                    <a:pt x="1" y="2265"/>
                    <a:pt x="413" y="2708"/>
                  </a:cubicBezTo>
                  <a:lnTo>
                    <a:pt x="1331" y="3595"/>
                  </a:lnTo>
                  <a:lnTo>
                    <a:pt x="3706" y="1220"/>
                  </a:lnTo>
                  <a:lnTo>
                    <a:pt x="2788" y="333"/>
                  </a:lnTo>
                  <a:cubicBezTo>
                    <a:pt x="2582" y="111"/>
                    <a:pt x="2305" y="1"/>
                    <a:pt x="202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103;p42">
              <a:extLst>
                <a:ext uri="{FF2B5EF4-FFF2-40B4-BE49-F238E27FC236}">
                  <a16:creationId xmlns:a16="http://schemas.microsoft.com/office/drawing/2014/main" id="{A615D565-48C7-F418-225D-0821B0ED4D1A}"/>
                </a:ext>
              </a:extLst>
            </p:cNvPr>
            <p:cNvSpPr/>
            <p:nvPr/>
          </p:nvSpPr>
          <p:spPr>
            <a:xfrm>
              <a:off x="2637825" y="2995625"/>
              <a:ext cx="121950" cy="147300"/>
            </a:xfrm>
            <a:custGeom>
              <a:avLst/>
              <a:gdLst/>
              <a:ahLst/>
              <a:cxnLst/>
              <a:rect l="l" t="t" r="r" b="b"/>
              <a:pathLst>
                <a:path w="4878" h="5892" extrusionOk="0">
                  <a:moveTo>
                    <a:pt x="1489" y="1"/>
                  </a:moveTo>
                  <a:cubicBezTo>
                    <a:pt x="666" y="1"/>
                    <a:pt x="1" y="666"/>
                    <a:pt x="1" y="1457"/>
                  </a:cubicBezTo>
                  <a:lnTo>
                    <a:pt x="1" y="2059"/>
                  </a:lnTo>
                  <a:cubicBezTo>
                    <a:pt x="1" y="2313"/>
                    <a:pt x="191" y="2503"/>
                    <a:pt x="444" y="2503"/>
                  </a:cubicBezTo>
                  <a:cubicBezTo>
                    <a:pt x="666" y="2503"/>
                    <a:pt x="856" y="2313"/>
                    <a:pt x="856" y="2059"/>
                  </a:cubicBezTo>
                  <a:lnTo>
                    <a:pt x="856" y="1457"/>
                  </a:lnTo>
                  <a:cubicBezTo>
                    <a:pt x="856" y="1109"/>
                    <a:pt x="1141" y="856"/>
                    <a:pt x="1489" y="856"/>
                  </a:cubicBezTo>
                  <a:lnTo>
                    <a:pt x="3421" y="856"/>
                  </a:lnTo>
                  <a:cubicBezTo>
                    <a:pt x="3738" y="856"/>
                    <a:pt x="4023" y="1109"/>
                    <a:pt x="4023" y="1457"/>
                  </a:cubicBezTo>
                  <a:lnTo>
                    <a:pt x="4023" y="5448"/>
                  </a:lnTo>
                  <a:cubicBezTo>
                    <a:pt x="4023" y="5701"/>
                    <a:pt x="4213" y="5891"/>
                    <a:pt x="4466" y="5891"/>
                  </a:cubicBezTo>
                  <a:cubicBezTo>
                    <a:pt x="4688" y="5891"/>
                    <a:pt x="4878" y="5701"/>
                    <a:pt x="4878" y="5448"/>
                  </a:cubicBezTo>
                  <a:lnTo>
                    <a:pt x="4878" y="1457"/>
                  </a:lnTo>
                  <a:cubicBezTo>
                    <a:pt x="4878" y="666"/>
                    <a:pt x="4213" y="1"/>
                    <a:pt x="339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104;p42">
              <a:extLst>
                <a:ext uri="{FF2B5EF4-FFF2-40B4-BE49-F238E27FC236}">
                  <a16:creationId xmlns:a16="http://schemas.microsoft.com/office/drawing/2014/main" id="{B8692A68-F9E3-3D5B-DE22-6C2761070E38}"/>
                </a:ext>
              </a:extLst>
            </p:cNvPr>
            <p:cNvSpPr/>
            <p:nvPr/>
          </p:nvSpPr>
          <p:spPr>
            <a:xfrm>
              <a:off x="2599050" y="3075600"/>
              <a:ext cx="199525" cy="198750"/>
            </a:xfrm>
            <a:custGeom>
              <a:avLst/>
              <a:gdLst/>
              <a:ahLst/>
              <a:cxnLst/>
              <a:rect l="l" t="t" r="r" b="b"/>
              <a:pathLst>
                <a:path w="7981" h="7950" extrusionOk="0">
                  <a:moveTo>
                    <a:pt x="1299" y="0"/>
                  </a:moveTo>
                  <a:cubicBezTo>
                    <a:pt x="570" y="0"/>
                    <a:pt x="0" y="570"/>
                    <a:pt x="0" y="1267"/>
                  </a:cubicBezTo>
                  <a:lnTo>
                    <a:pt x="0" y="6682"/>
                  </a:lnTo>
                  <a:cubicBezTo>
                    <a:pt x="0" y="7379"/>
                    <a:pt x="570" y="7949"/>
                    <a:pt x="1299" y="7949"/>
                  </a:cubicBezTo>
                  <a:lnTo>
                    <a:pt x="6714" y="7949"/>
                  </a:lnTo>
                  <a:cubicBezTo>
                    <a:pt x="7411" y="7949"/>
                    <a:pt x="7981" y="7379"/>
                    <a:pt x="7981" y="6682"/>
                  </a:cubicBezTo>
                  <a:lnTo>
                    <a:pt x="7981" y="1267"/>
                  </a:lnTo>
                  <a:cubicBezTo>
                    <a:pt x="7981" y="570"/>
                    <a:pt x="7411" y="0"/>
                    <a:pt x="671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105;p42">
              <a:extLst>
                <a:ext uri="{FF2B5EF4-FFF2-40B4-BE49-F238E27FC236}">
                  <a16:creationId xmlns:a16="http://schemas.microsoft.com/office/drawing/2014/main" id="{4703E7F1-A120-7D11-090E-CD91C75AA29B}"/>
                </a:ext>
              </a:extLst>
            </p:cNvPr>
            <p:cNvSpPr/>
            <p:nvPr/>
          </p:nvSpPr>
          <p:spPr>
            <a:xfrm>
              <a:off x="2599825" y="3076375"/>
              <a:ext cx="197975" cy="197975"/>
            </a:xfrm>
            <a:custGeom>
              <a:avLst/>
              <a:gdLst/>
              <a:ahLst/>
              <a:cxnLst/>
              <a:rect l="l" t="t" r="r" b="b"/>
              <a:pathLst>
                <a:path w="7919" h="7919" extrusionOk="0">
                  <a:moveTo>
                    <a:pt x="951" y="1"/>
                  </a:moveTo>
                  <a:cubicBezTo>
                    <a:pt x="413" y="159"/>
                    <a:pt x="1" y="666"/>
                    <a:pt x="1" y="1236"/>
                  </a:cubicBezTo>
                  <a:lnTo>
                    <a:pt x="1" y="6651"/>
                  </a:lnTo>
                  <a:cubicBezTo>
                    <a:pt x="1" y="7348"/>
                    <a:pt x="571" y="7918"/>
                    <a:pt x="1299" y="7918"/>
                  </a:cubicBezTo>
                  <a:lnTo>
                    <a:pt x="6715" y="7918"/>
                  </a:lnTo>
                  <a:cubicBezTo>
                    <a:pt x="7285" y="7918"/>
                    <a:pt x="7760" y="7538"/>
                    <a:pt x="7918" y="7000"/>
                  </a:cubicBezTo>
                  <a:lnTo>
                    <a:pt x="7918" y="7000"/>
                  </a:lnTo>
                  <a:cubicBezTo>
                    <a:pt x="7823" y="7031"/>
                    <a:pt x="7696" y="7063"/>
                    <a:pt x="7570" y="7063"/>
                  </a:cubicBezTo>
                  <a:lnTo>
                    <a:pt x="2186" y="7063"/>
                  </a:lnTo>
                  <a:cubicBezTo>
                    <a:pt x="1458" y="7063"/>
                    <a:pt x="888" y="6493"/>
                    <a:pt x="888" y="5796"/>
                  </a:cubicBezTo>
                  <a:lnTo>
                    <a:pt x="888" y="381"/>
                  </a:lnTo>
                  <a:cubicBezTo>
                    <a:pt x="888" y="254"/>
                    <a:pt x="919" y="128"/>
                    <a:pt x="951" y="1"/>
                  </a:cubicBezTo>
                  <a:close/>
                </a:path>
              </a:pathLst>
            </a:custGeom>
            <a:solidFill>
              <a:srgbClr val="A5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106;p42">
              <a:extLst>
                <a:ext uri="{FF2B5EF4-FFF2-40B4-BE49-F238E27FC236}">
                  <a16:creationId xmlns:a16="http://schemas.microsoft.com/office/drawing/2014/main" id="{C7994FE8-ADC4-8FD2-2B69-EEF9EB787C71}"/>
                </a:ext>
              </a:extLst>
            </p:cNvPr>
            <p:cNvSpPr/>
            <p:nvPr/>
          </p:nvSpPr>
          <p:spPr>
            <a:xfrm>
              <a:off x="2673475" y="3136550"/>
              <a:ext cx="50675" cy="50700"/>
            </a:xfrm>
            <a:custGeom>
              <a:avLst/>
              <a:gdLst/>
              <a:ahLst/>
              <a:cxnLst/>
              <a:rect l="l" t="t" r="r" b="b"/>
              <a:pathLst>
                <a:path w="2027" h="2028" extrusionOk="0">
                  <a:moveTo>
                    <a:pt x="1013" y="1"/>
                  </a:moveTo>
                  <a:cubicBezTo>
                    <a:pt x="475" y="1"/>
                    <a:pt x="0" y="476"/>
                    <a:pt x="0" y="1014"/>
                  </a:cubicBezTo>
                  <a:cubicBezTo>
                    <a:pt x="0" y="1584"/>
                    <a:pt x="475" y="2028"/>
                    <a:pt x="1013" y="2028"/>
                  </a:cubicBezTo>
                  <a:cubicBezTo>
                    <a:pt x="1584" y="2028"/>
                    <a:pt x="2027" y="1584"/>
                    <a:pt x="2027" y="1014"/>
                  </a:cubicBezTo>
                  <a:cubicBezTo>
                    <a:pt x="2027" y="476"/>
                    <a:pt x="1584" y="1"/>
                    <a:pt x="1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107;p42">
              <a:extLst>
                <a:ext uri="{FF2B5EF4-FFF2-40B4-BE49-F238E27FC236}">
                  <a16:creationId xmlns:a16="http://schemas.microsoft.com/office/drawing/2014/main" id="{495BCA50-5601-BB29-58CF-5B6E3AAF4609}"/>
                </a:ext>
              </a:extLst>
            </p:cNvPr>
            <p:cNvSpPr/>
            <p:nvPr/>
          </p:nvSpPr>
          <p:spPr>
            <a:xfrm>
              <a:off x="2687725" y="3164275"/>
              <a:ext cx="22175" cy="54650"/>
            </a:xfrm>
            <a:custGeom>
              <a:avLst/>
              <a:gdLst/>
              <a:ahLst/>
              <a:cxnLst/>
              <a:rect l="l" t="t" r="r" b="b"/>
              <a:pathLst>
                <a:path w="887" h="2186" extrusionOk="0">
                  <a:moveTo>
                    <a:pt x="0" y="0"/>
                  </a:moveTo>
                  <a:lnTo>
                    <a:pt x="0" y="2185"/>
                  </a:lnTo>
                  <a:lnTo>
                    <a:pt x="887" y="2185"/>
                  </a:lnTo>
                  <a:lnTo>
                    <a:pt x="88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108;p42">
              <a:extLst>
                <a:ext uri="{FF2B5EF4-FFF2-40B4-BE49-F238E27FC236}">
                  <a16:creationId xmlns:a16="http://schemas.microsoft.com/office/drawing/2014/main" id="{98844D21-E343-FD00-E21C-2A75A3A405AF}"/>
                </a:ext>
              </a:extLst>
            </p:cNvPr>
            <p:cNvSpPr/>
            <p:nvPr/>
          </p:nvSpPr>
          <p:spPr>
            <a:xfrm>
              <a:off x="2601425" y="3302825"/>
              <a:ext cx="78400" cy="76825"/>
            </a:xfrm>
            <a:custGeom>
              <a:avLst/>
              <a:gdLst/>
              <a:ahLst/>
              <a:cxnLst/>
              <a:rect l="l" t="t" r="r" b="b"/>
              <a:pathLst>
                <a:path w="3136" h="3073" extrusionOk="0">
                  <a:moveTo>
                    <a:pt x="2059" y="539"/>
                  </a:moveTo>
                  <a:cubicBezTo>
                    <a:pt x="2185" y="539"/>
                    <a:pt x="2280" y="602"/>
                    <a:pt x="2375" y="697"/>
                  </a:cubicBezTo>
                  <a:cubicBezTo>
                    <a:pt x="2565" y="855"/>
                    <a:pt x="2565" y="1172"/>
                    <a:pt x="2375" y="1362"/>
                  </a:cubicBezTo>
                  <a:lnTo>
                    <a:pt x="1330" y="2407"/>
                  </a:lnTo>
                  <a:cubicBezTo>
                    <a:pt x="1235" y="2502"/>
                    <a:pt x="1109" y="2534"/>
                    <a:pt x="982" y="2534"/>
                  </a:cubicBezTo>
                  <a:cubicBezTo>
                    <a:pt x="855" y="2534"/>
                    <a:pt x="760" y="2502"/>
                    <a:pt x="665" y="2407"/>
                  </a:cubicBezTo>
                  <a:cubicBezTo>
                    <a:pt x="570" y="2312"/>
                    <a:pt x="507" y="2185"/>
                    <a:pt x="507" y="2059"/>
                  </a:cubicBezTo>
                  <a:cubicBezTo>
                    <a:pt x="507" y="1932"/>
                    <a:pt x="570" y="1837"/>
                    <a:pt x="665" y="1742"/>
                  </a:cubicBezTo>
                  <a:lnTo>
                    <a:pt x="1710" y="697"/>
                  </a:lnTo>
                  <a:cubicBezTo>
                    <a:pt x="1805" y="602"/>
                    <a:pt x="1932" y="539"/>
                    <a:pt x="2059" y="539"/>
                  </a:cubicBezTo>
                  <a:close/>
                  <a:moveTo>
                    <a:pt x="2059" y="0"/>
                  </a:moveTo>
                  <a:cubicBezTo>
                    <a:pt x="1774" y="0"/>
                    <a:pt x="1520" y="127"/>
                    <a:pt x="1330" y="317"/>
                  </a:cubicBezTo>
                  <a:lnTo>
                    <a:pt x="285" y="1362"/>
                  </a:lnTo>
                  <a:cubicBezTo>
                    <a:pt x="95" y="1552"/>
                    <a:pt x="0" y="1805"/>
                    <a:pt x="0" y="2059"/>
                  </a:cubicBezTo>
                  <a:cubicBezTo>
                    <a:pt x="0" y="2344"/>
                    <a:pt x="95" y="2597"/>
                    <a:pt x="285" y="2787"/>
                  </a:cubicBezTo>
                  <a:cubicBezTo>
                    <a:pt x="475" y="2977"/>
                    <a:pt x="729" y="3072"/>
                    <a:pt x="982" y="3072"/>
                  </a:cubicBezTo>
                  <a:cubicBezTo>
                    <a:pt x="1267" y="3072"/>
                    <a:pt x="1520" y="2977"/>
                    <a:pt x="1710" y="2787"/>
                  </a:cubicBezTo>
                  <a:lnTo>
                    <a:pt x="2755" y="1742"/>
                  </a:lnTo>
                  <a:cubicBezTo>
                    <a:pt x="3135" y="1330"/>
                    <a:pt x="3135" y="697"/>
                    <a:pt x="2755" y="317"/>
                  </a:cubicBezTo>
                  <a:cubicBezTo>
                    <a:pt x="2565" y="127"/>
                    <a:pt x="2312" y="0"/>
                    <a:pt x="2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109;p42">
              <a:extLst>
                <a:ext uri="{FF2B5EF4-FFF2-40B4-BE49-F238E27FC236}">
                  <a16:creationId xmlns:a16="http://schemas.microsoft.com/office/drawing/2014/main" id="{40362ED4-D282-F9A1-A4EB-28D77AF8299A}"/>
                </a:ext>
              </a:extLst>
            </p:cNvPr>
            <p:cNvSpPr/>
            <p:nvPr/>
          </p:nvSpPr>
          <p:spPr>
            <a:xfrm>
              <a:off x="2671875" y="3232350"/>
              <a:ext cx="76825" cy="76825"/>
            </a:xfrm>
            <a:custGeom>
              <a:avLst/>
              <a:gdLst/>
              <a:ahLst/>
              <a:cxnLst/>
              <a:rect l="l" t="t" r="r" b="b"/>
              <a:pathLst>
                <a:path w="3073" h="3073" extrusionOk="0">
                  <a:moveTo>
                    <a:pt x="2059" y="539"/>
                  </a:moveTo>
                  <a:cubicBezTo>
                    <a:pt x="2186" y="539"/>
                    <a:pt x="2313" y="602"/>
                    <a:pt x="2408" y="666"/>
                  </a:cubicBezTo>
                  <a:cubicBezTo>
                    <a:pt x="2471" y="761"/>
                    <a:pt x="2534" y="887"/>
                    <a:pt x="2534" y="1014"/>
                  </a:cubicBezTo>
                  <a:cubicBezTo>
                    <a:pt x="2534" y="1141"/>
                    <a:pt x="2471" y="1267"/>
                    <a:pt x="2408" y="1362"/>
                  </a:cubicBezTo>
                  <a:lnTo>
                    <a:pt x="1331" y="2408"/>
                  </a:lnTo>
                  <a:cubicBezTo>
                    <a:pt x="1267" y="2503"/>
                    <a:pt x="1141" y="2534"/>
                    <a:pt x="1014" y="2534"/>
                  </a:cubicBezTo>
                  <a:cubicBezTo>
                    <a:pt x="887" y="2534"/>
                    <a:pt x="761" y="2503"/>
                    <a:pt x="666" y="2408"/>
                  </a:cubicBezTo>
                  <a:cubicBezTo>
                    <a:pt x="571" y="2313"/>
                    <a:pt x="539" y="2186"/>
                    <a:pt x="539" y="2059"/>
                  </a:cubicBezTo>
                  <a:cubicBezTo>
                    <a:pt x="539" y="1933"/>
                    <a:pt x="571" y="1806"/>
                    <a:pt x="666" y="1743"/>
                  </a:cubicBezTo>
                  <a:lnTo>
                    <a:pt x="1711" y="666"/>
                  </a:lnTo>
                  <a:cubicBezTo>
                    <a:pt x="1806" y="602"/>
                    <a:pt x="1933" y="539"/>
                    <a:pt x="2059" y="539"/>
                  </a:cubicBezTo>
                  <a:close/>
                  <a:moveTo>
                    <a:pt x="2059" y="1"/>
                  </a:moveTo>
                  <a:cubicBezTo>
                    <a:pt x="1774" y="1"/>
                    <a:pt x="1521" y="127"/>
                    <a:pt x="1331" y="286"/>
                  </a:cubicBezTo>
                  <a:lnTo>
                    <a:pt x="286" y="1362"/>
                  </a:lnTo>
                  <a:cubicBezTo>
                    <a:pt x="96" y="1552"/>
                    <a:pt x="1" y="1806"/>
                    <a:pt x="1" y="2059"/>
                  </a:cubicBezTo>
                  <a:cubicBezTo>
                    <a:pt x="1" y="2344"/>
                    <a:pt x="96" y="2598"/>
                    <a:pt x="286" y="2788"/>
                  </a:cubicBezTo>
                  <a:cubicBezTo>
                    <a:pt x="476" y="2978"/>
                    <a:pt x="729" y="3073"/>
                    <a:pt x="1014" y="3073"/>
                  </a:cubicBezTo>
                  <a:cubicBezTo>
                    <a:pt x="1267" y="3073"/>
                    <a:pt x="1521" y="2978"/>
                    <a:pt x="1711" y="2788"/>
                  </a:cubicBezTo>
                  <a:lnTo>
                    <a:pt x="2756" y="1743"/>
                  </a:lnTo>
                  <a:cubicBezTo>
                    <a:pt x="2946" y="1552"/>
                    <a:pt x="3073" y="1299"/>
                    <a:pt x="3073" y="1014"/>
                  </a:cubicBezTo>
                  <a:cubicBezTo>
                    <a:pt x="3073" y="761"/>
                    <a:pt x="2946" y="476"/>
                    <a:pt x="2756" y="286"/>
                  </a:cubicBezTo>
                  <a:cubicBezTo>
                    <a:pt x="2566" y="96"/>
                    <a:pt x="2313"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110;p42">
              <a:extLst>
                <a:ext uri="{FF2B5EF4-FFF2-40B4-BE49-F238E27FC236}">
                  <a16:creationId xmlns:a16="http://schemas.microsoft.com/office/drawing/2014/main" id="{A80ECABC-E1E7-33A6-23FF-6226CBE8570D}"/>
                </a:ext>
              </a:extLst>
            </p:cNvPr>
            <p:cNvSpPr/>
            <p:nvPr/>
          </p:nvSpPr>
          <p:spPr>
            <a:xfrm>
              <a:off x="2742350" y="3161900"/>
              <a:ext cx="79200" cy="76825"/>
            </a:xfrm>
            <a:custGeom>
              <a:avLst/>
              <a:gdLst/>
              <a:ahLst/>
              <a:cxnLst/>
              <a:rect l="l" t="t" r="r" b="b"/>
              <a:pathLst>
                <a:path w="3168" h="3073" extrusionOk="0">
                  <a:moveTo>
                    <a:pt x="2059" y="539"/>
                  </a:moveTo>
                  <a:cubicBezTo>
                    <a:pt x="2185" y="539"/>
                    <a:pt x="2312" y="602"/>
                    <a:pt x="2375" y="665"/>
                  </a:cubicBezTo>
                  <a:cubicBezTo>
                    <a:pt x="2565" y="855"/>
                    <a:pt x="2565" y="1172"/>
                    <a:pt x="2375" y="1362"/>
                  </a:cubicBezTo>
                  <a:lnTo>
                    <a:pt x="1330" y="2407"/>
                  </a:lnTo>
                  <a:cubicBezTo>
                    <a:pt x="1235" y="2502"/>
                    <a:pt x="1140" y="2534"/>
                    <a:pt x="1014" y="2534"/>
                  </a:cubicBezTo>
                  <a:cubicBezTo>
                    <a:pt x="887" y="2534"/>
                    <a:pt x="760" y="2502"/>
                    <a:pt x="665" y="2407"/>
                  </a:cubicBezTo>
                  <a:cubicBezTo>
                    <a:pt x="570" y="2312"/>
                    <a:pt x="539" y="2185"/>
                    <a:pt x="539" y="2059"/>
                  </a:cubicBezTo>
                  <a:cubicBezTo>
                    <a:pt x="539" y="1932"/>
                    <a:pt x="570" y="1805"/>
                    <a:pt x="665" y="1742"/>
                  </a:cubicBezTo>
                  <a:lnTo>
                    <a:pt x="1710" y="665"/>
                  </a:lnTo>
                  <a:cubicBezTo>
                    <a:pt x="1805" y="602"/>
                    <a:pt x="1932" y="539"/>
                    <a:pt x="2059" y="539"/>
                  </a:cubicBezTo>
                  <a:close/>
                  <a:moveTo>
                    <a:pt x="2059" y="0"/>
                  </a:moveTo>
                  <a:cubicBezTo>
                    <a:pt x="1774" y="0"/>
                    <a:pt x="1520" y="127"/>
                    <a:pt x="1330" y="285"/>
                  </a:cubicBezTo>
                  <a:lnTo>
                    <a:pt x="285" y="1362"/>
                  </a:lnTo>
                  <a:cubicBezTo>
                    <a:pt x="95" y="1552"/>
                    <a:pt x="0" y="1805"/>
                    <a:pt x="0" y="2059"/>
                  </a:cubicBezTo>
                  <a:cubicBezTo>
                    <a:pt x="0" y="2344"/>
                    <a:pt x="95" y="2597"/>
                    <a:pt x="285" y="2787"/>
                  </a:cubicBezTo>
                  <a:cubicBezTo>
                    <a:pt x="475" y="2977"/>
                    <a:pt x="729" y="3072"/>
                    <a:pt x="1014" y="3072"/>
                  </a:cubicBezTo>
                  <a:cubicBezTo>
                    <a:pt x="1267" y="3072"/>
                    <a:pt x="1520" y="2977"/>
                    <a:pt x="1710" y="2787"/>
                  </a:cubicBezTo>
                  <a:lnTo>
                    <a:pt x="2755" y="1742"/>
                  </a:lnTo>
                  <a:cubicBezTo>
                    <a:pt x="3167" y="1330"/>
                    <a:pt x="3167" y="697"/>
                    <a:pt x="2755" y="285"/>
                  </a:cubicBezTo>
                  <a:cubicBezTo>
                    <a:pt x="2565" y="95"/>
                    <a:pt x="2312" y="0"/>
                    <a:pt x="2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111;p42">
              <a:extLst>
                <a:ext uri="{FF2B5EF4-FFF2-40B4-BE49-F238E27FC236}">
                  <a16:creationId xmlns:a16="http://schemas.microsoft.com/office/drawing/2014/main" id="{DAA56AF1-3B29-A4EA-F4F5-47E3991557CA}"/>
                </a:ext>
              </a:extLst>
            </p:cNvPr>
            <p:cNvSpPr/>
            <p:nvPr/>
          </p:nvSpPr>
          <p:spPr>
            <a:xfrm>
              <a:off x="2652875" y="3284600"/>
              <a:ext cx="43575" cy="42775"/>
            </a:xfrm>
            <a:custGeom>
              <a:avLst/>
              <a:gdLst/>
              <a:ahLst/>
              <a:cxnLst/>
              <a:rect l="l" t="t" r="r" b="b"/>
              <a:pathLst>
                <a:path w="1743" h="1711" extrusionOk="0">
                  <a:moveTo>
                    <a:pt x="1469" y="1"/>
                  </a:moveTo>
                  <a:cubicBezTo>
                    <a:pt x="1402" y="1"/>
                    <a:pt x="1331" y="33"/>
                    <a:pt x="1267" y="96"/>
                  </a:cubicBezTo>
                  <a:lnTo>
                    <a:pt x="96" y="1268"/>
                  </a:lnTo>
                  <a:cubicBezTo>
                    <a:pt x="1" y="1363"/>
                    <a:pt x="1" y="1521"/>
                    <a:pt x="96" y="1648"/>
                  </a:cubicBezTo>
                  <a:cubicBezTo>
                    <a:pt x="159" y="1679"/>
                    <a:pt x="222" y="1711"/>
                    <a:pt x="286" y="1711"/>
                  </a:cubicBezTo>
                  <a:cubicBezTo>
                    <a:pt x="381" y="1711"/>
                    <a:pt x="444" y="1679"/>
                    <a:pt x="476" y="1648"/>
                  </a:cubicBezTo>
                  <a:lnTo>
                    <a:pt x="1647" y="476"/>
                  </a:lnTo>
                  <a:cubicBezTo>
                    <a:pt x="1742" y="349"/>
                    <a:pt x="1742" y="191"/>
                    <a:pt x="1647" y="96"/>
                  </a:cubicBezTo>
                  <a:cubicBezTo>
                    <a:pt x="1600" y="33"/>
                    <a:pt x="1537" y="1"/>
                    <a:pt x="1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112;p42">
              <a:extLst>
                <a:ext uri="{FF2B5EF4-FFF2-40B4-BE49-F238E27FC236}">
                  <a16:creationId xmlns:a16="http://schemas.microsoft.com/office/drawing/2014/main" id="{12603701-204A-64CA-6478-B197707C9805}"/>
                </a:ext>
              </a:extLst>
            </p:cNvPr>
            <p:cNvSpPr/>
            <p:nvPr/>
          </p:nvSpPr>
          <p:spPr>
            <a:xfrm>
              <a:off x="2721750" y="3215725"/>
              <a:ext cx="44375" cy="42775"/>
            </a:xfrm>
            <a:custGeom>
              <a:avLst/>
              <a:gdLst/>
              <a:ahLst/>
              <a:cxnLst/>
              <a:rect l="l" t="t" r="r" b="b"/>
              <a:pathLst>
                <a:path w="1775" h="1711" extrusionOk="0">
                  <a:moveTo>
                    <a:pt x="1470" y="1"/>
                  </a:moveTo>
                  <a:cubicBezTo>
                    <a:pt x="1402" y="1"/>
                    <a:pt x="1331" y="32"/>
                    <a:pt x="1268" y="96"/>
                  </a:cubicBezTo>
                  <a:lnTo>
                    <a:pt x="96" y="1267"/>
                  </a:lnTo>
                  <a:cubicBezTo>
                    <a:pt x="1" y="1362"/>
                    <a:pt x="1" y="1521"/>
                    <a:pt x="96" y="1616"/>
                  </a:cubicBezTo>
                  <a:cubicBezTo>
                    <a:pt x="159" y="1679"/>
                    <a:pt x="223" y="1711"/>
                    <a:pt x="286" y="1711"/>
                  </a:cubicBezTo>
                  <a:cubicBezTo>
                    <a:pt x="381" y="1711"/>
                    <a:pt x="444" y="1679"/>
                    <a:pt x="476" y="1647"/>
                  </a:cubicBezTo>
                  <a:lnTo>
                    <a:pt x="1648" y="476"/>
                  </a:lnTo>
                  <a:cubicBezTo>
                    <a:pt x="1774" y="349"/>
                    <a:pt x="1774" y="191"/>
                    <a:pt x="1648" y="96"/>
                  </a:cubicBezTo>
                  <a:cubicBezTo>
                    <a:pt x="1600" y="32"/>
                    <a:pt x="1537" y="1"/>
                    <a:pt x="1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113;p42">
              <a:extLst>
                <a:ext uri="{FF2B5EF4-FFF2-40B4-BE49-F238E27FC236}">
                  <a16:creationId xmlns:a16="http://schemas.microsoft.com/office/drawing/2014/main" id="{FAC1D13A-F202-A0E0-3BA0-AD187951FA2B}"/>
                </a:ext>
              </a:extLst>
            </p:cNvPr>
            <p:cNvSpPr/>
            <p:nvPr/>
          </p:nvSpPr>
          <p:spPr>
            <a:xfrm>
              <a:off x="2765300" y="3091425"/>
              <a:ext cx="15075" cy="51500"/>
            </a:xfrm>
            <a:custGeom>
              <a:avLst/>
              <a:gdLst/>
              <a:ahLst/>
              <a:cxnLst/>
              <a:rect l="l" t="t" r="r" b="b"/>
              <a:pathLst>
                <a:path w="603" h="2060" extrusionOk="0">
                  <a:moveTo>
                    <a:pt x="317" y="1"/>
                  </a:moveTo>
                  <a:cubicBezTo>
                    <a:pt x="127" y="1"/>
                    <a:pt x="1" y="127"/>
                    <a:pt x="1" y="317"/>
                  </a:cubicBezTo>
                  <a:lnTo>
                    <a:pt x="1" y="1742"/>
                  </a:lnTo>
                  <a:cubicBezTo>
                    <a:pt x="1" y="1901"/>
                    <a:pt x="127" y="2059"/>
                    <a:pt x="317" y="2059"/>
                  </a:cubicBezTo>
                  <a:cubicBezTo>
                    <a:pt x="476" y="2059"/>
                    <a:pt x="602" y="1901"/>
                    <a:pt x="602" y="1742"/>
                  </a:cubicBezTo>
                  <a:lnTo>
                    <a:pt x="602" y="317"/>
                  </a:lnTo>
                  <a:cubicBezTo>
                    <a:pt x="602" y="127"/>
                    <a:pt x="476" y="1"/>
                    <a:pt x="3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114;p42">
              <a:extLst>
                <a:ext uri="{FF2B5EF4-FFF2-40B4-BE49-F238E27FC236}">
                  <a16:creationId xmlns:a16="http://schemas.microsoft.com/office/drawing/2014/main" id="{DD626471-B1D5-6974-08B0-3A24234BDCCA}"/>
                </a:ext>
              </a:extLst>
            </p:cNvPr>
            <p:cNvSpPr/>
            <p:nvPr/>
          </p:nvSpPr>
          <p:spPr>
            <a:xfrm>
              <a:off x="4634575" y="2829250"/>
              <a:ext cx="691200" cy="652650"/>
            </a:xfrm>
            <a:custGeom>
              <a:avLst/>
              <a:gdLst/>
              <a:ahLst/>
              <a:cxnLst/>
              <a:rect l="l" t="t" r="r" b="b"/>
              <a:pathLst>
                <a:path w="27648" h="26106" extrusionOk="0">
                  <a:moveTo>
                    <a:pt x="13842" y="0"/>
                  </a:moveTo>
                  <a:cubicBezTo>
                    <a:pt x="13308" y="0"/>
                    <a:pt x="12768" y="33"/>
                    <a:pt x="12225" y="100"/>
                  </a:cubicBezTo>
                  <a:cubicBezTo>
                    <a:pt x="5067" y="987"/>
                    <a:pt x="0" y="7511"/>
                    <a:pt x="887" y="14636"/>
                  </a:cubicBezTo>
                  <a:cubicBezTo>
                    <a:pt x="1677" y="21250"/>
                    <a:pt x="7307" y="26106"/>
                    <a:pt x="13805" y="26106"/>
                  </a:cubicBezTo>
                  <a:cubicBezTo>
                    <a:pt x="14339" y="26106"/>
                    <a:pt x="14879" y="26073"/>
                    <a:pt x="15423" y="26005"/>
                  </a:cubicBezTo>
                  <a:cubicBezTo>
                    <a:pt x="22580" y="25119"/>
                    <a:pt x="27647" y="18595"/>
                    <a:pt x="26761" y="11438"/>
                  </a:cubicBezTo>
                  <a:cubicBezTo>
                    <a:pt x="25941" y="4854"/>
                    <a:pt x="20336" y="0"/>
                    <a:pt x="138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115;p42">
              <a:extLst>
                <a:ext uri="{FF2B5EF4-FFF2-40B4-BE49-F238E27FC236}">
                  <a16:creationId xmlns:a16="http://schemas.microsoft.com/office/drawing/2014/main" id="{C99201F4-7CD2-F8CA-BEED-EB8DD251C2DA}"/>
                </a:ext>
              </a:extLst>
            </p:cNvPr>
            <p:cNvSpPr/>
            <p:nvPr/>
          </p:nvSpPr>
          <p:spPr>
            <a:xfrm>
              <a:off x="4819825" y="2946550"/>
              <a:ext cx="319900" cy="425975"/>
            </a:xfrm>
            <a:custGeom>
              <a:avLst/>
              <a:gdLst/>
              <a:ahLst/>
              <a:cxnLst/>
              <a:rect l="l" t="t" r="r" b="b"/>
              <a:pathLst>
                <a:path w="12796" h="17039" extrusionOk="0">
                  <a:moveTo>
                    <a:pt x="2059" y="0"/>
                  </a:moveTo>
                  <a:cubicBezTo>
                    <a:pt x="919" y="0"/>
                    <a:pt x="1" y="919"/>
                    <a:pt x="1" y="2059"/>
                  </a:cubicBezTo>
                  <a:lnTo>
                    <a:pt x="1" y="15011"/>
                  </a:lnTo>
                  <a:cubicBezTo>
                    <a:pt x="1" y="16151"/>
                    <a:pt x="919" y="17038"/>
                    <a:pt x="2059" y="17038"/>
                  </a:cubicBezTo>
                  <a:lnTo>
                    <a:pt x="10768" y="17038"/>
                  </a:lnTo>
                  <a:cubicBezTo>
                    <a:pt x="11908" y="17038"/>
                    <a:pt x="12795" y="16151"/>
                    <a:pt x="12795" y="15011"/>
                  </a:cubicBezTo>
                  <a:lnTo>
                    <a:pt x="12795" y="2059"/>
                  </a:lnTo>
                  <a:cubicBezTo>
                    <a:pt x="12795" y="919"/>
                    <a:pt x="11908" y="0"/>
                    <a:pt x="1076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116;p42">
              <a:extLst>
                <a:ext uri="{FF2B5EF4-FFF2-40B4-BE49-F238E27FC236}">
                  <a16:creationId xmlns:a16="http://schemas.microsoft.com/office/drawing/2014/main" id="{1A40BA88-0A37-2BB8-B58A-D159250DB844}"/>
                </a:ext>
              </a:extLst>
            </p:cNvPr>
            <p:cNvSpPr/>
            <p:nvPr/>
          </p:nvSpPr>
          <p:spPr>
            <a:xfrm>
              <a:off x="4865750" y="2990875"/>
              <a:ext cx="228850" cy="316725"/>
            </a:xfrm>
            <a:custGeom>
              <a:avLst/>
              <a:gdLst/>
              <a:ahLst/>
              <a:cxnLst/>
              <a:rect l="l" t="t" r="r" b="b"/>
              <a:pathLst>
                <a:path w="9154" h="12669" extrusionOk="0">
                  <a:moveTo>
                    <a:pt x="1" y="1"/>
                  </a:moveTo>
                  <a:lnTo>
                    <a:pt x="1" y="12668"/>
                  </a:lnTo>
                  <a:lnTo>
                    <a:pt x="9153" y="12668"/>
                  </a:lnTo>
                  <a:lnTo>
                    <a:pt x="9153"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117;p42">
              <a:extLst>
                <a:ext uri="{FF2B5EF4-FFF2-40B4-BE49-F238E27FC236}">
                  <a16:creationId xmlns:a16="http://schemas.microsoft.com/office/drawing/2014/main" id="{D2B9E882-0C72-92C9-4CFE-5A1B29DDEE52}"/>
                </a:ext>
              </a:extLst>
            </p:cNvPr>
            <p:cNvSpPr/>
            <p:nvPr/>
          </p:nvSpPr>
          <p:spPr>
            <a:xfrm>
              <a:off x="4965525" y="3323400"/>
              <a:ext cx="29300" cy="29325"/>
            </a:xfrm>
            <a:custGeom>
              <a:avLst/>
              <a:gdLst/>
              <a:ahLst/>
              <a:cxnLst/>
              <a:rect l="l" t="t" r="r" b="b"/>
              <a:pathLst>
                <a:path w="1172" h="1173" extrusionOk="0">
                  <a:moveTo>
                    <a:pt x="570" y="1"/>
                  </a:moveTo>
                  <a:cubicBezTo>
                    <a:pt x="253" y="1"/>
                    <a:pt x="0" y="254"/>
                    <a:pt x="0" y="602"/>
                  </a:cubicBezTo>
                  <a:cubicBezTo>
                    <a:pt x="0" y="919"/>
                    <a:pt x="253" y="1172"/>
                    <a:pt x="570" y="1172"/>
                  </a:cubicBezTo>
                  <a:cubicBezTo>
                    <a:pt x="918" y="1172"/>
                    <a:pt x="1172" y="919"/>
                    <a:pt x="1172" y="602"/>
                  </a:cubicBezTo>
                  <a:cubicBezTo>
                    <a:pt x="1172" y="254"/>
                    <a:pt x="918" y="1"/>
                    <a:pt x="570"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118;p42">
              <a:extLst>
                <a:ext uri="{FF2B5EF4-FFF2-40B4-BE49-F238E27FC236}">
                  <a16:creationId xmlns:a16="http://schemas.microsoft.com/office/drawing/2014/main" id="{D412840B-A16D-F774-B78C-7BA8989DED8A}"/>
                </a:ext>
              </a:extLst>
            </p:cNvPr>
            <p:cNvSpPr/>
            <p:nvPr/>
          </p:nvSpPr>
          <p:spPr>
            <a:xfrm>
              <a:off x="4865750" y="2990875"/>
              <a:ext cx="228850" cy="316725"/>
            </a:xfrm>
            <a:custGeom>
              <a:avLst/>
              <a:gdLst/>
              <a:ahLst/>
              <a:cxnLst/>
              <a:rect l="l" t="t" r="r" b="b"/>
              <a:pathLst>
                <a:path w="9154" h="12669" extrusionOk="0">
                  <a:moveTo>
                    <a:pt x="1" y="1"/>
                  </a:moveTo>
                  <a:lnTo>
                    <a:pt x="9153" y="12668"/>
                  </a:lnTo>
                  <a:lnTo>
                    <a:pt x="9153"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119;p42">
              <a:extLst>
                <a:ext uri="{FF2B5EF4-FFF2-40B4-BE49-F238E27FC236}">
                  <a16:creationId xmlns:a16="http://schemas.microsoft.com/office/drawing/2014/main" id="{4BDD2D36-EFC6-149E-9AD5-9C029C923C4F}"/>
                </a:ext>
              </a:extLst>
            </p:cNvPr>
            <p:cNvSpPr/>
            <p:nvPr/>
          </p:nvSpPr>
          <p:spPr>
            <a:xfrm>
              <a:off x="4883975" y="3056600"/>
              <a:ext cx="33275" cy="49100"/>
            </a:xfrm>
            <a:custGeom>
              <a:avLst/>
              <a:gdLst/>
              <a:ahLst/>
              <a:cxnLst/>
              <a:rect l="l" t="t" r="r" b="b"/>
              <a:pathLst>
                <a:path w="1331" h="1964" extrusionOk="0">
                  <a:moveTo>
                    <a:pt x="665" y="222"/>
                  </a:moveTo>
                  <a:cubicBezTo>
                    <a:pt x="823" y="222"/>
                    <a:pt x="950" y="285"/>
                    <a:pt x="982" y="444"/>
                  </a:cubicBezTo>
                  <a:cubicBezTo>
                    <a:pt x="1045" y="570"/>
                    <a:pt x="1077" y="760"/>
                    <a:pt x="1077" y="982"/>
                  </a:cubicBezTo>
                  <a:cubicBezTo>
                    <a:pt x="1077" y="1267"/>
                    <a:pt x="1045" y="1489"/>
                    <a:pt x="950" y="1584"/>
                  </a:cubicBezTo>
                  <a:cubicBezTo>
                    <a:pt x="887" y="1710"/>
                    <a:pt x="792" y="1774"/>
                    <a:pt x="665" y="1774"/>
                  </a:cubicBezTo>
                  <a:cubicBezTo>
                    <a:pt x="507" y="1774"/>
                    <a:pt x="380" y="1679"/>
                    <a:pt x="317" y="1489"/>
                  </a:cubicBezTo>
                  <a:cubicBezTo>
                    <a:pt x="285" y="1362"/>
                    <a:pt x="253" y="1204"/>
                    <a:pt x="253" y="1014"/>
                  </a:cubicBezTo>
                  <a:cubicBezTo>
                    <a:pt x="253" y="760"/>
                    <a:pt x="285" y="570"/>
                    <a:pt x="348" y="412"/>
                  </a:cubicBezTo>
                  <a:cubicBezTo>
                    <a:pt x="443" y="285"/>
                    <a:pt x="538" y="222"/>
                    <a:pt x="665" y="222"/>
                  </a:cubicBezTo>
                  <a:close/>
                  <a:moveTo>
                    <a:pt x="665" y="0"/>
                  </a:moveTo>
                  <a:cubicBezTo>
                    <a:pt x="380" y="0"/>
                    <a:pt x="190" y="159"/>
                    <a:pt x="95" y="444"/>
                  </a:cubicBezTo>
                  <a:cubicBezTo>
                    <a:pt x="32" y="602"/>
                    <a:pt x="0" y="792"/>
                    <a:pt x="0" y="1014"/>
                  </a:cubicBezTo>
                  <a:cubicBezTo>
                    <a:pt x="0" y="1267"/>
                    <a:pt x="63" y="1520"/>
                    <a:pt x="158" y="1679"/>
                  </a:cubicBezTo>
                  <a:cubicBezTo>
                    <a:pt x="253" y="1869"/>
                    <a:pt x="443" y="1964"/>
                    <a:pt x="665" y="1964"/>
                  </a:cubicBezTo>
                  <a:cubicBezTo>
                    <a:pt x="919" y="1964"/>
                    <a:pt x="1109" y="1837"/>
                    <a:pt x="1204" y="1615"/>
                  </a:cubicBezTo>
                  <a:cubicBezTo>
                    <a:pt x="1299" y="1425"/>
                    <a:pt x="1330" y="1204"/>
                    <a:pt x="1330" y="950"/>
                  </a:cubicBezTo>
                  <a:cubicBezTo>
                    <a:pt x="1330" y="697"/>
                    <a:pt x="1299" y="475"/>
                    <a:pt x="1204" y="317"/>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120;p42">
              <a:extLst>
                <a:ext uri="{FF2B5EF4-FFF2-40B4-BE49-F238E27FC236}">
                  <a16:creationId xmlns:a16="http://schemas.microsoft.com/office/drawing/2014/main" id="{1E6C7C9E-2965-2532-EBE2-190ADC0CD06E}"/>
                </a:ext>
              </a:extLst>
            </p:cNvPr>
            <p:cNvSpPr/>
            <p:nvPr/>
          </p:nvSpPr>
          <p:spPr>
            <a:xfrm>
              <a:off x="4926725" y="3056600"/>
              <a:ext cx="17425" cy="48325"/>
            </a:xfrm>
            <a:custGeom>
              <a:avLst/>
              <a:gdLst/>
              <a:ahLst/>
              <a:cxnLst/>
              <a:rect l="l" t="t" r="r" b="b"/>
              <a:pathLst>
                <a:path w="697" h="1933" extrusionOk="0">
                  <a:moveTo>
                    <a:pt x="507" y="0"/>
                  </a:moveTo>
                  <a:cubicBezTo>
                    <a:pt x="475" y="159"/>
                    <a:pt x="444" y="254"/>
                    <a:pt x="380" y="285"/>
                  </a:cubicBezTo>
                  <a:cubicBezTo>
                    <a:pt x="285" y="317"/>
                    <a:pt x="190" y="349"/>
                    <a:pt x="0" y="380"/>
                  </a:cubicBezTo>
                  <a:lnTo>
                    <a:pt x="0" y="570"/>
                  </a:lnTo>
                  <a:lnTo>
                    <a:pt x="444" y="570"/>
                  </a:lnTo>
                  <a:lnTo>
                    <a:pt x="444" y="1932"/>
                  </a:lnTo>
                  <a:lnTo>
                    <a:pt x="697" y="1932"/>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121;p42">
              <a:extLst>
                <a:ext uri="{FF2B5EF4-FFF2-40B4-BE49-F238E27FC236}">
                  <a16:creationId xmlns:a16="http://schemas.microsoft.com/office/drawing/2014/main" id="{52117ACE-F5AB-0A9D-FC76-E9B09DA29DD2}"/>
                </a:ext>
              </a:extLst>
            </p:cNvPr>
            <p:cNvSpPr/>
            <p:nvPr/>
          </p:nvSpPr>
          <p:spPr>
            <a:xfrm>
              <a:off x="4960750" y="3056600"/>
              <a:ext cx="33300" cy="49100"/>
            </a:xfrm>
            <a:custGeom>
              <a:avLst/>
              <a:gdLst/>
              <a:ahLst/>
              <a:cxnLst/>
              <a:rect l="l" t="t" r="r" b="b"/>
              <a:pathLst>
                <a:path w="1332" h="1964" extrusionOk="0">
                  <a:moveTo>
                    <a:pt x="666" y="222"/>
                  </a:moveTo>
                  <a:cubicBezTo>
                    <a:pt x="824" y="222"/>
                    <a:pt x="919" y="285"/>
                    <a:pt x="983" y="444"/>
                  </a:cubicBezTo>
                  <a:cubicBezTo>
                    <a:pt x="1014" y="570"/>
                    <a:pt x="1046" y="760"/>
                    <a:pt x="1046" y="982"/>
                  </a:cubicBezTo>
                  <a:cubicBezTo>
                    <a:pt x="1046" y="1267"/>
                    <a:pt x="1014" y="1489"/>
                    <a:pt x="951" y="1584"/>
                  </a:cubicBezTo>
                  <a:cubicBezTo>
                    <a:pt x="888" y="1710"/>
                    <a:pt x="761" y="1774"/>
                    <a:pt x="634" y="1774"/>
                  </a:cubicBezTo>
                  <a:cubicBezTo>
                    <a:pt x="476" y="1774"/>
                    <a:pt x="381" y="1679"/>
                    <a:pt x="318" y="1489"/>
                  </a:cubicBezTo>
                  <a:cubicBezTo>
                    <a:pt x="286" y="1362"/>
                    <a:pt x="254" y="1204"/>
                    <a:pt x="254" y="1014"/>
                  </a:cubicBezTo>
                  <a:cubicBezTo>
                    <a:pt x="254" y="760"/>
                    <a:pt x="286" y="570"/>
                    <a:pt x="349" y="412"/>
                  </a:cubicBezTo>
                  <a:cubicBezTo>
                    <a:pt x="413" y="285"/>
                    <a:pt x="508" y="222"/>
                    <a:pt x="666" y="222"/>
                  </a:cubicBezTo>
                  <a:close/>
                  <a:moveTo>
                    <a:pt x="634" y="0"/>
                  </a:moveTo>
                  <a:cubicBezTo>
                    <a:pt x="381" y="0"/>
                    <a:pt x="191" y="159"/>
                    <a:pt x="64" y="444"/>
                  </a:cubicBezTo>
                  <a:cubicBezTo>
                    <a:pt x="33" y="602"/>
                    <a:pt x="1" y="792"/>
                    <a:pt x="1" y="1014"/>
                  </a:cubicBezTo>
                  <a:cubicBezTo>
                    <a:pt x="1" y="1267"/>
                    <a:pt x="33" y="1520"/>
                    <a:pt x="128" y="1679"/>
                  </a:cubicBezTo>
                  <a:cubicBezTo>
                    <a:pt x="254" y="1869"/>
                    <a:pt x="413" y="1964"/>
                    <a:pt x="666" y="1964"/>
                  </a:cubicBezTo>
                  <a:cubicBezTo>
                    <a:pt x="919" y="1964"/>
                    <a:pt x="1078" y="1837"/>
                    <a:pt x="1204" y="1615"/>
                  </a:cubicBezTo>
                  <a:cubicBezTo>
                    <a:pt x="1268" y="1425"/>
                    <a:pt x="1331" y="1204"/>
                    <a:pt x="1331" y="950"/>
                  </a:cubicBezTo>
                  <a:cubicBezTo>
                    <a:pt x="1331" y="697"/>
                    <a:pt x="1268" y="475"/>
                    <a:pt x="1204" y="317"/>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122;p42">
              <a:extLst>
                <a:ext uri="{FF2B5EF4-FFF2-40B4-BE49-F238E27FC236}">
                  <a16:creationId xmlns:a16="http://schemas.microsoft.com/office/drawing/2014/main" id="{FEDB492B-919F-D962-FD91-7AF8D1CCEEBA}"/>
                </a:ext>
              </a:extLst>
            </p:cNvPr>
            <p:cNvSpPr/>
            <p:nvPr/>
          </p:nvSpPr>
          <p:spPr>
            <a:xfrm>
              <a:off x="5003525" y="3056600"/>
              <a:ext cx="17425" cy="48325"/>
            </a:xfrm>
            <a:custGeom>
              <a:avLst/>
              <a:gdLst/>
              <a:ahLst/>
              <a:cxnLst/>
              <a:rect l="l" t="t" r="r" b="b"/>
              <a:pathLst>
                <a:path w="697" h="1933" extrusionOk="0">
                  <a:moveTo>
                    <a:pt x="507" y="0"/>
                  </a:moveTo>
                  <a:cubicBezTo>
                    <a:pt x="475" y="159"/>
                    <a:pt x="412" y="254"/>
                    <a:pt x="348" y="285"/>
                  </a:cubicBezTo>
                  <a:cubicBezTo>
                    <a:pt x="285" y="317"/>
                    <a:pt x="158" y="349"/>
                    <a:pt x="0" y="380"/>
                  </a:cubicBezTo>
                  <a:lnTo>
                    <a:pt x="0" y="570"/>
                  </a:lnTo>
                  <a:lnTo>
                    <a:pt x="443" y="570"/>
                  </a:lnTo>
                  <a:lnTo>
                    <a:pt x="443" y="1932"/>
                  </a:lnTo>
                  <a:lnTo>
                    <a:pt x="697" y="1932"/>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123;p42">
              <a:extLst>
                <a:ext uri="{FF2B5EF4-FFF2-40B4-BE49-F238E27FC236}">
                  <a16:creationId xmlns:a16="http://schemas.microsoft.com/office/drawing/2014/main" id="{9DCCB7A4-CB69-78B7-CCA6-EE56FFCBC995}"/>
                </a:ext>
              </a:extLst>
            </p:cNvPr>
            <p:cNvSpPr/>
            <p:nvPr/>
          </p:nvSpPr>
          <p:spPr>
            <a:xfrm>
              <a:off x="5036775" y="3056600"/>
              <a:ext cx="33275" cy="49100"/>
            </a:xfrm>
            <a:custGeom>
              <a:avLst/>
              <a:gdLst/>
              <a:ahLst/>
              <a:cxnLst/>
              <a:rect l="l" t="t" r="r" b="b"/>
              <a:pathLst>
                <a:path w="1331" h="1964" extrusionOk="0">
                  <a:moveTo>
                    <a:pt x="697" y="222"/>
                  </a:moveTo>
                  <a:cubicBezTo>
                    <a:pt x="824" y="222"/>
                    <a:pt x="950" y="285"/>
                    <a:pt x="982" y="444"/>
                  </a:cubicBezTo>
                  <a:cubicBezTo>
                    <a:pt x="1045" y="570"/>
                    <a:pt x="1077" y="760"/>
                    <a:pt x="1077" y="982"/>
                  </a:cubicBezTo>
                  <a:cubicBezTo>
                    <a:pt x="1077" y="1267"/>
                    <a:pt x="1045" y="1489"/>
                    <a:pt x="950" y="1584"/>
                  </a:cubicBezTo>
                  <a:cubicBezTo>
                    <a:pt x="887" y="1710"/>
                    <a:pt x="792" y="1774"/>
                    <a:pt x="665" y="1774"/>
                  </a:cubicBezTo>
                  <a:cubicBezTo>
                    <a:pt x="507" y="1774"/>
                    <a:pt x="412" y="1679"/>
                    <a:pt x="349" y="1489"/>
                  </a:cubicBezTo>
                  <a:cubicBezTo>
                    <a:pt x="285" y="1362"/>
                    <a:pt x="254" y="1204"/>
                    <a:pt x="254" y="1014"/>
                  </a:cubicBezTo>
                  <a:cubicBezTo>
                    <a:pt x="254" y="760"/>
                    <a:pt x="285" y="570"/>
                    <a:pt x="380" y="412"/>
                  </a:cubicBezTo>
                  <a:cubicBezTo>
                    <a:pt x="444" y="285"/>
                    <a:pt x="539" y="222"/>
                    <a:pt x="697" y="222"/>
                  </a:cubicBezTo>
                  <a:close/>
                  <a:moveTo>
                    <a:pt x="665" y="0"/>
                  </a:moveTo>
                  <a:cubicBezTo>
                    <a:pt x="380" y="0"/>
                    <a:pt x="190" y="159"/>
                    <a:pt x="95" y="444"/>
                  </a:cubicBezTo>
                  <a:cubicBezTo>
                    <a:pt x="32" y="602"/>
                    <a:pt x="0" y="792"/>
                    <a:pt x="0" y="1014"/>
                  </a:cubicBezTo>
                  <a:cubicBezTo>
                    <a:pt x="0" y="1267"/>
                    <a:pt x="64" y="1520"/>
                    <a:pt x="159" y="1679"/>
                  </a:cubicBezTo>
                  <a:cubicBezTo>
                    <a:pt x="254" y="1869"/>
                    <a:pt x="444" y="1964"/>
                    <a:pt x="665" y="1964"/>
                  </a:cubicBezTo>
                  <a:cubicBezTo>
                    <a:pt x="919" y="1964"/>
                    <a:pt x="1109" y="1837"/>
                    <a:pt x="1235" y="1615"/>
                  </a:cubicBezTo>
                  <a:cubicBezTo>
                    <a:pt x="1299" y="1425"/>
                    <a:pt x="1330" y="1204"/>
                    <a:pt x="1330" y="950"/>
                  </a:cubicBezTo>
                  <a:cubicBezTo>
                    <a:pt x="1330" y="697"/>
                    <a:pt x="1299" y="475"/>
                    <a:pt x="1204" y="317"/>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124;p42">
              <a:extLst>
                <a:ext uri="{FF2B5EF4-FFF2-40B4-BE49-F238E27FC236}">
                  <a16:creationId xmlns:a16="http://schemas.microsoft.com/office/drawing/2014/main" id="{0C961077-34DA-D9BA-B80D-2FA02BDA901C}"/>
                </a:ext>
              </a:extLst>
            </p:cNvPr>
            <p:cNvSpPr/>
            <p:nvPr/>
          </p:nvSpPr>
          <p:spPr>
            <a:xfrm>
              <a:off x="4883975" y="3118350"/>
              <a:ext cx="33275" cy="49100"/>
            </a:xfrm>
            <a:custGeom>
              <a:avLst/>
              <a:gdLst/>
              <a:ahLst/>
              <a:cxnLst/>
              <a:rect l="l" t="t" r="r" b="b"/>
              <a:pathLst>
                <a:path w="1331" h="1964" extrusionOk="0">
                  <a:moveTo>
                    <a:pt x="665" y="222"/>
                  </a:moveTo>
                  <a:cubicBezTo>
                    <a:pt x="823"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380" y="1647"/>
                    <a:pt x="317" y="1457"/>
                  </a:cubicBezTo>
                  <a:cubicBezTo>
                    <a:pt x="285" y="1362"/>
                    <a:pt x="253" y="1204"/>
                    <a:pt x="253" y="1014"/>
                  </a:cubicBezTo>
                  <a:cubicBezTo>
                    <a:pt x="253" y="729"/>
                    <a:pt x="285" y="539"/>
                    <a:pt x="348" y="412"/>
                  </a:cubicBezTo>
                  <a:cubicBezTo>
                    <a:pt x="443" y="285"/>
                    <a:pt x="538" y="222"/>
                    <a:pt x="665" y="222"/>
                  </a:cubicBezTo>
                  <a:close/>
                  <a:moveTo>
                    <a:pt x="665" y="0"/>
                  </a:moveTo>
                  <a:cubicBezTo>
                    <a:pt x="380" y="0"/>
                    <a:pt x="190" y="127"/>
                    <a:pt x="95" y="412"/>
                  </a:cubicBezTo>
                  <a:cubicBezTo>
                    <a:pt x="32" y="570"/>
                    <a:pt x="0" y="760"/>
                    <a:pt x="0" y="982"/>
                  </a:cubicBezTo>
                  <a:cubicBezTo>
                    <a:pt x="0" y="1267"/>
                    <a:pt x="63" y="1489"/>
                    <a:pt x="158" y="1647"/>
                  </a:cubicBezTo>
                  <a:cubicBezTo>
                    <a:pt x="253" y="1869"/>
                    <a:pt x="443" y="1964"/>
                    <a:pt x="665" y="1964"/>
                  </a:cubicBezTo>
                  <a:cubicBezTo>
                    <a:pt x="919" y="1964"/>
                    <a:pt x="1109" y="1837"/>
                    <a:pt x="1204" y="1584"/>
                  </a:cubicBezTo>
                  <a:cubicBezTo>
                    <a:pt x="1299" y="1426"/>
                    <a:pt x="1330" y="1204"/>
                    <a:pt x="1330" y="950"/>
                  </a:cubicBezTo>
                  <a:cubicBezTo>
                    <a:pt x="1330" y="665"/>
                    <a:pt x="1299" y="444"/>
                    <a:pt x="1204" y="285"/>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125;p42">
              <a:extLst>
                <a:ext uri="{FF2B5EF4-FFF2-40B4-BE49-F238E27FC236}">
                  <a16:creationId xmlns:a16="http://schemas.microsoft.com/office/drawing/2014/main" id="{F39E680A-8A66-C4BF-475A-6AD4291312E9}"/>
                </a:ext>
              </a:extLst>
            </p:cNvPr>
            <p:cNvSpPr/>
            <p:nvPr/>
          </p:nvSpPr>
          <p:spPr>
            <a:xfrm>
              <a:off x="4926725" y="3118350"/>
              <a:ext cx="17425" cy="47525"/>
            </a:xfrm>
            <a:custGeom>
              <a:avLst/>
              <a:gdLst/>
              <a:ahLst/>
              <a:cxnLst/>
              <a:rect l="l" t="t" r="r" b="b"/>
              <a:pathLst>
                <a:path w="697" h="1901" extrusionOk="0">
                  <a:moveTo>
                    <a:pt x="507" y="0"/>
                  </a:moveTo>
                  <a:cubicBezTo>
                    <a:pt x="475" y="127"/>
                    <a:pt x="444" y="222"/>
                    <a:pt x="380" y="285"/>
                  </a:cubicBezTo>
                  <a:cubicBezTo>
                    <a:pt x="285" y="317"/>
                    <a:pt x="190" y="349"/>
                    <a:pt x="0" y="349"/>
                  </a:cubicBezTo>
                  <a:lnTo>
                    <a:pt x="0" y="539"/>
                  </a:lnTo>
                  <a:lnTo>
                    <a:pt x="444" y="539"/>
                  </a:lnTo>
                  <a:lnTo>
                    <a:pt x="444" y="1901"/>
                  </a:lnTo>
                  <a:lnTo>
                    <a:pt x="697" y="1901"/>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126;p42">
              <a:extLst>
                <a:ext uri="{FF2B5EF4-FFF2-40B4-BE49-F238E27FC236}">
                  <a16:creationId xmlns:a16="http://schemas.microsoft.com/office/drawing/2014/main" id="{B0466948-3612-09D6-C547-FC7F35FF31ED}"/>
                </a:ext>
              </a:extLst>
            </p:cNvPr>
            <p:cNvSpPr/>
            <p:nvPr/>
          </p:nvSpPr>
          <p:spPr>
            <a:xfrm>
              <a:off x="4960750" y="3118350"/>
              <a:ext cx="33300" cy="49100"/>
            </a:xfrm>
            <a:custGeom>
              <a:avLst/>
              <a:gdLst/>
              <a:ahLst/>
              <a:cxnLst/>
              <a:rect l="l" t="t" r="r" b="b"/>
              <a:pathLst>
                <a:path w="1332" h="1964" extrusionOk="0">
                  <a:moveTo>
                    <a:pt x="666" y="222"/>
                  </a:moveTo>
                  <a:cubicBezTo>
                    <a:pt x="824" y="222"/>
                    <a:pt x="919" y="285"/>
                    <a:pt x="983" y="412"/>
                  </a:cubicBezTo>
                  <a:cubicBezTo>
                    <a:pt x="1014" y="570"/>
                    <a:pt x="1046" y="729"/>
                    <a:pt x="1046" y="950"/>
                  </a:cubicBezTo>
                  <a:cubicBezTo>
                    <a:pt x="1046" y="1267"/>
                    <a:pt x="1014" y="1457"/>
                    <a:pt x="951" y="1584"/>
                  </a:cubicBezTo>
                  <a:cubicBezTo>
                    <a:pt x="888" y="1679"/>
                    <a:pt x="761" y="1742"/>
                    <a:pt x="634" y="1742"/>
                  </a:cubicBezTo>
                  <a:cubicBezTo>
                    <a:pt x="476" y="1742"/>
                    <a:pt x="381" y="1647"/>
                    <a:pt x="318" y="1457"/>
                  </a:cubicBezTo>
                  <a:cubicBezTo>
                    <a:pt x="286" y="1362"/>
                    <a:pt x="254" y="1204"/>
                    <a:pt x="254" y="1014"/>
                  </a:cubicBezTo>
                  <a:cubicBezTo>
                    <a:pt x="254" y="729"/>
                    <a:pt x="286" y="539"/>
                    <a:pt x="349" y="412"/>
                  </a:cubicBezTo>
                  <a:cubicBezTo>
                    <a:pt x="413" y="285"/>
                    <a:pt x="508" y="222"/>
                    <a:pt x="666" y="222"/>
                  </a:cubicBezTo>
                  <a:close/>
                  <a:moveTo>
                    <a:pt x="634" y="0"/>
                  </a:moveTo>
                  <a:cubicBezTo>
                    <a:pt x="381" y="0"/>
                    <a:pt x="191" y="127"/>
                    <a:pt x="64" y="412"/>
                  </a:cubicBezTo>
                  <a:cubicBezTo>
                    <a:pt x="33" y="570"/>
                    <a:pt x="1" y="760"/>
                    <a:pt x="1" y="982"/>
                  </a:cubicBezTo>
                  <a:cubicBezTo>
                    <a:pt x="1" y="1267"/>
                    <a:pt x="33" y="1489"/>
                    <a:pt x="128" y="1647"/>
                  </a:cubicBezTo>
                  <a:cubicBezTo>
                    <a:pt x="254" y="1869"/>
                    <a:pt x="413" y="1964"/>
                    <a:pt x="666" y="1964"/>
                  </a:cubicBezTo>
                  <a:cubicBezTo>
                    <a:pt x="919" y="1964"/>
                    <a:pt x="1078" y="1837"/>
                    <a:pt x="1204" y="1584"/>
                  </a:cubicBezTo>
                  <a:cubicBezTo>
                    <a:pt x="1268" y="1426"/>
                    <a:pt x="1331" y="1204"/>
                    <a:pt x="1331" y="950"/>
                  </a:cubicBezTo>
                  <a:cubicBezTo>
                    <a:pt x="1331" y="665"/>
                    <a:pt x="1268" y="444"/>
                    <a:pt x="1204" y="285"/>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127;p42">
              <a:extLst>
                <a:ext uri="{FF2B5EF4-FFF2-40B4-BE49-F238E27FC236}">
                  <a16:creationId xmlns:a16="http://schemas.microsoft.com/office/drawing/2014/main" id="{0490DBC4-3F44-389A-7BBC-D275D6045ECF}"/>
                </a:ext>
              </a:extLst>
            </p:cNvPr>
            <p:cNvSpPr/>
            <p:nvPr/>
          </p:nvSpPr>
          <p:spPr>
            <a:xfrm>
              <a:off x="5003525" y="3118350"/>
              <a:ext cx="17425" cy="47525"/>
            </a:xfrm>
            <a:custGeom>
              <a:avLst/>
              <a:gdLst/>
              <a:ahLst/>
              <a:cxnLst/>
              <a:rect l="l" t="t" r="r" b="b"/>
              <a:pathLst>
                <a:path w="697" h="1901" extrusionOk="0">
                  <a:moveTo>
                    <a:pt x="507" y="0"/>
                  </a:moveTo>
                  <a:cubicBezTo>
                    <a:pt x="475" y="127"/>
                    <a:pt x="412" y="222"/>
                    <a:pt x="348" y="285"/>
                  </a:cubicBezTo>
                  <a:cubicBezTo>
                    <a:pt x="285" y="317"/>
                    <a:pt x="158" y="349"/>
                    <a:pt x="0" y="349"/>
                  </a:cubicBezTo>
                  <a:lnTo>
                    <a:pt x="0" y="539"/>
                  </a:lnTo>
                  <a:lnTo>
                    <a:pt x="443" y="539"/>
                  </a:lnTo>
                  <a:lnTo>
                    <a:pt x="443" y="1901"/>
                  </a:lnTo>
                  <a:lnTo>
                    <a:pt x="697" y="1901"/>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128;p42">
              <a:extLst>
                <a:ext uri="{FF2B5EF4-FFF2-40B4-BE49-F238E27FC236}">
                  <a16:creationId xmlns:a16="http://schemas.microsoft.com/office/drawing/2014/main" id="{70406F4C-2D9A-96C2-719B-1F6F7D23BFF6}"/>
                </a:ext>
              </a:extLst>
            </p:cNvPr>
            <p:cNvSpPr/>
            <p:nvPr/>
          </p:nvSpPr>
          <p:spPr>
            <a:xfrm>
              <a:off x="5036775" y="3118350"/>
              <a:ext cx="33275" cy="49100"/>
            </a:xfrm>
            <a:custGeom>
              <a:avLst/>
              <a:gdLst/>
              <a:ahLst/>
              <a:cxnLst/>
              <a:rect l="l" t="t" r="r" b="b"/>
              <a:pathLst>
                <a:path w="1331" h="1964" extrusionOk="0">
                  <a:moveTo>
                    <a:pt x="697" y="222"/>
                  </a:moveTo>
                  <a:cubicBezTo>
                    <a:pt x="824"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412" y="1647"/>
                    <a:pt x="349" y="1457"/>
                  </a:cubicBezTo>
                  <a:cubicBezTo>
                    <a:pt x="285" y="1362"/>
                    <a:pt x="254" y="1204"/>
                    <a:pt x="254" y="1014"/>
                  </a:cubicBezTo>
                  <a:cubicBezTo>
                    <a:pt x="254" y="729"/>
                    <a:pt x="285" y="539"/>
                    <a:pt x="380" y="412"/>
                  </a:cubicBezTo>
                  <a:cubicBezTo>
                    <a:pt x="444" y="285"/>
                    <a:pt x="539" y="222"/>
                    <a:pt x="697" y="222"/>
                  </a:cubicBezTo>
                  <a:close/>
                  <a:moveTo>
                    <a:pt x="665" y="0"/>
                  </a:moveTo>
                  <a:cubicBezTo>
                    <a:pt x="380" y="0"/>
                    <a:pt x="190" y="127"/>
                    <a:pt x="95" y="412"/>
                  </a:cubicBezTo>
                  <a:cubicBezTo>
                    <a:pt x="32" y="570"/>
                    <a:pt x="0" y="760"/>
                    <a:pt x="0" y="982"/>
                  </a:cubicBezTo>
                  <a:cubicBezTo>
                    <a:pt x="0" y="1267"/>
                    <a:pt x="64" y="1489"/>
                    <a:pt x="159" y="1647"/>
                  </a:cubicBezTo>
                  <a:cubicBezTo>
                    <a:pt x="254" y="1869"/>
                    <a:pt x="444" y="1964"/>
                    <a:pt x="665" y="1964"/>
                  </a:cubicBezTo>
                  <a:cubicBezTo>
                    <a:pt x="919" y="1964"/>
                    <a:pt x="1109" y="1837"/>
                    <a:pt x="1235" y="1584"/>
                  </a:cubicBezTo>
                  <a:cubicBezTo>
                    <a:pt x="1299" y="1426"/>
                    <a:pt x="1330" y="1204"/>
                    <a:pt x="1330" y="950"/>
                  </a:cubicBezTo>
                  <a:cubicBezTo>
                    <a:pt x="1330" y="665"/>
                    <a:pt x="1299" y="444"/>
                    <a:pt x="1204" y="285"/>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5129;p42">
              <a:extLst>
                <a:ext uri="{FF2B5EF4-FFF2-40B4-BE49-F238E27FC236}">
                  <a16:creationId xmlns:a16="http://schemas.microsoft.com/office/drawing/2014/main" id="{B3DFD89E-5EE0-6D9D-6475-D71D3796F019}"/>
                </a:ext>
              </a:extLst>
            </p:cNvPr>
            <p:cNvSpPr/>
            <p:nvPr/>
          </p:nvSpPr>
          <p:spPr>
            <a:xfrm>
              <a:off x="4883975" y="3185650"/>
              <a:ext cx="33275" cy="49100"/>
            </a:xfrm>
            <a:custGeom>
              <a:avLst/>
              <a:gdLst/>
              <a:ahLst/>
              <a:cxnLst/>
              <a:rect l="l" t="t" r="r" b="b"/>
              <a:pathLst>
                <a:path w="1331" h="1964" extrusionOk="0">
                  <a:moveTo>
                    <a:pt x="665" y="222"/>
                  </a:moveTo>
                  <a:cubicBezTo>
                    <a:pt x="823"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380" y="1647"/>
                    <a:pt x="317" y="1457"/>
                  </a:cubicBezTo>
                  <a:cubicBezTo>
                    <a:pt x="285" y="1362"/>
                    <a:pt x="253" y="1204"/>
                    <a:pt x="253" y="1014"/>
                  </a:cubicBezTo>
                  <a:cubicBezTo>
                    <a:pt x="253" y="729"/>
                    <a:pt x="285" y="539"/>
                    <a:pt x="348" y="412"/>
                  </a:cubicBezTo>
                  <a:cubicBezTo>
                    <a:pt x="443" y="285"/>
                    <a:pt x="538" y="222"/>
                    <a:pt x="665" y="222"/>
                  </a:cubicBezTo>
                  <a:close/>
                  <a:moveTo>
                    <a:pt x="665" y="0"/>
                  </a:moveTo>
                  <a:cubicBezTo>
                    <a:pt x="380" y="0"/>
                    <a:pt x="190" y="127"/>
                    <a:pt x="95" y="444"/>
                  </a:cubicBezTo>
                  <a:cubicBezTo>
                    <a:pt x="32" y="570"/>
                    <a:pt x="0" y="760"/>
                    <a:pt x="0" y="982"/>
                  </a:cubicBezTo>
                  <a:cubicBezTo>
                    <a:pt x="0" y="1267"/>
                    <a:pt x="63" y="1489"/>
                    <a:pt x="158" y="1647"/>
                  </a:cubicBezTo>
                  <a:cubicBezTo>
                    <a:pt x="253" y="1869"/>
                    <a:pt x="443" y="1964"/>
                    <a:pt x="665" y="1964"/>
                  </a:cubicBezTo>
                  <a:cubicBezTo>
                    <a:pt x="919" y="1964"/>
                    <a:pt x="1109" y="1837"/>
                    <a:pt x="1204" y="1584"/>
                  </a:cubicBezTo>
                  <a:cubicBezTo>
                    <a:pt x="1299" y="1425"/>
                    <a:pt x="1330" y="1204"/>
                    <a:pt x="1330" y="950"/>
                  </a:cubicBezTo>
                  <a:cubicBezTo>
                    <a:pt x="1330" y="665"/>
                    <a:pt x="1299" y="444"/>
                    <a:pt x="1204" y="285"/>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130;p42">
              <a:extLst>
                <a:ext uri="{FF2B5EF4-FFF2-40B4-BE49-F238E27FC236}">
                  <a16:creationId xmlns:a16="http://schemas.microsoft.com/office/drawing/2014/main" id="{9BB77580-A721-D89F-6F78-D4876EEDC8A1}"/>
                </a:ext>
              </a:extLst>
            </p:cNvPr>
            <p:cNvSpPr/>
            <p:nvPr/>
          </p:nvSpPr>
          <p:spPr>
            <a:xfrm>
              <a:off x="4926725" y="3185650"/>
              <a:ext cx="17425" cy="47525"/>
            </a:xfrm>
            <a:custGeom>
              <a:avLst/>
              <a:gdLst/>
              <a:ahLst/>
              <a:cxnLst/>
              <a:rect l="l" t="t" r="r" b="b"/>
              <a:pathLst>
                <a:path w="697" h="1901" extrusionOk="0">
                  <a:moveTo>
                    <a:pt x="507" y="0"/>
                  </a:moveTo>
                  <a:cubicBezTo>
                    <a:pt x="475" y="159"/>
                    <a:pt x="444" y="254"/>
                    <a:pt x="380" y="285"/>
                  </a:cubicBezTo>
                  <a:cubicBezTo>
                    <a:pt x="285" y="317"/>
                    <a:pt x="190" y="349"/>
                    <a:pt x="0" y="380"/>
                  </a:cubicBezTo>
                  <a:lnTo>
                    <a:pt x="0" y="539"/>
                  </a:lnTo>
                  <a:lnTo>
                    <a:pt x="444" y="539"/>
                  </a:lnTo>
                  <a:lnTo>
                    <a:pt x="444" y="1900"/>
                  </a:lnTo>
                  <a:lnTo>
                    <a:pt x="697" y="1900"/>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131;p42">
              <a:extLst>
                <a:ext uri="{FF2B5EF4-FFF2-40B4-BE49-F238E27FC236}">
                  <a16:creationId xmlns:a16="http://schemas.microsoft.com/office/drawing/2014/main" id="{F5F11174-36EB-8C2D-91AD-57626A960135}"/>
                </a:ext>
              </a:extLst>
            </p:cNvPr>
            <p:cNvSpPr/>
            <p:nvPr/>
          </p:nvSpPr>
          <p:spPr>
            <a:xfrm>
              <a:off x="4960750" y="3185650"/>
              <a:ext cx="33300" cy="49100"/>
            </a:xfrm>
            <a:custGeom>
              <a:avLst/>
              <a:gdLst/>
              <a:ahLst/>
              <a:cxnLst/>
              <a:rect l="l" t="t" r="r" b="b"/>
              <a:pathLst>
                <a:path w="1332" h="1964" extrusionOk="0">
                  <a:moveTo>
                    <a:pt x="666" y="222"/>
                  </a:moveTo>
                  <a:cubicBezTo>
                    <a:pt x="824" y="222"/>
                    <a:pt x="919" y="285"/>
                    <a:pt x="983" y="412"/>
                  </a:cubicBezTo>
                  <a:cubicBezTo>
                    <a:pt x="1014" y="570"/>
                    <a:pt x="1046" y="729"/>
                    <a:pt x="1046" y="950"/>
                  </a:cubicBezTo>
                  <a:cubicBezTo>
                    <a:pt x="1046" y="1267"/>
                    <a:pt x="1014" y="1457"/>
                    <a:pt x="951" y="1584"/>
                  </a:cubicBezTo>
                  <a:cubicBezTo>
                    <a:pt x="888" y="1679"/>
                    <a:pt x="761" y="1742"/>
                    <a:pt x="634" y="1742"/>
                  </a:cubicBezTo>
                  <a:cubicBezTo>
                    <a:pt x="476" y="1742"/>
                    <a:pt x="381" y="1647"/>
                    <a:pt x="318" y="1457"/>
                  </a:cubicBezTo>
                  <a:cubicBezTo>
                    <a:pt x="286" y="1362"/>
                    <a:pt x="254" y="1204"/>
                    <a:pt x="254" y="1014"/>
                  </a:cubicBezTo>
                  <a:cubicBezTo>
                    <a:pt x="254" y="729"/>
                    <a:pt x="286" y="539"/>
                    <a:pt x="349" y="412"/>
                  </a:cubicBezTo>
                  <a:cubicBezTo>
                    <a:pt x="413" y="285"/>
                    <a:pt x="508" y="222"/>
                    <a:pt x="666" y="222"/>
                  </a:cubicBezTo>
                  <a:close/>
                  <a:moveTo>
                    <a:pt x="634" y="0"/>
                  </a:moveTo>
                  <a:cubicBezTo>
                    <a:pt x="381" y="0"/>
                    <a:pt x="191" y="127"/>
                    <a:pt x="64" y="444"/>
                  </a:cubicBezTo>
                  <a:cubicBezTo>
                    <a:pt x="33" y="570"/>
                    <a:pt x="1" y="760"/>
                    <a:pt x="1" y="982"/>
                  </a:cubicBezTo>
                  <a:cubicBezTo>
                    <a:pt x="1" y="1267"/>
                    <a:pt x="33" y="1489"/>
                    <a:pt x="128" y="1647"/>
                  </a:cubicBezTo>
                  <a:cubicBezTo>
                    <a:pt x="254" y="1869"/>
                    <a:pt x="413" y="1964"/>
                    <a:pt x="666" y="1964"/>
                  </a:cubicBezTo>
                  <a:cubicBezTo>
                    <a:pt x="919" y="1964"/>
                    <a:pt x="1078" y="1837"/>
                    <a:pt x="1204" y="1584"/>
                  </a:cubicBezTo>
                  <a:cubicBezTo>
                    <a:pt x="1268" y="1425"/>
                    <a:pt x="1331" y="1204"/>
                    <a:pt x="1331" y="950"/>
                  </a:cubicBezTo>
                  <a:cubicBezTo>
                    <a:pt x="1331" y="665"/>
                    <a:pt x="1268" y="444"/>
                    <a:pt x="1204" y="285"/>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132;p42">
              <a:extLst>
                <a:ext uri="{FF2B5EF4-FFF2-40B4-BE49-F238E27FC236}">
                  <a16:creationId xmlns:a16="http://schemas.microsoft.com/office/drawing/2014/main" id="{3A120D59-DADC-96E5-FF10-5AEBEA5FD4C4}"/>
                </a:ext>
              </a:extLst>
            </p:cNvPr>
            <p:cNvSpPr/>
            <p:nvPr/>
          </p:nvSpPr>
          <p:spPr>
            <a:xfrm>
              <a:off x="5003525" y="3185650"/>
              <a:ext cx="17425" cy="47525"/>
            </a:xfrm>
            <a:custGeom>
              <a:avLst/>
              <a:gdLst/>
              <a:ahLst/>
              <a:cxnLst/>
              <a:rect l="l" t="t" r="r" b="b"/>
              <a:pathLst>
                <a:path w="697" h="1901" extrusionOk="0">
                  <a:moveTo>
                    <a:pt x="507" y="0"/>
                  </a:moveTo>
                  <a:cubicBezTo>
                    <a:pt x="475" y="159"/>
                    <a:pt x="412" y="254"/>
                    <a:pt x="348" y="285"/>
                  </a:cubicBezTo>
                  <a:cubicBezTo>
                    <a:pt x="285" y="317"/>
                    <a:pt x="158" y="349"/>
                    <a:pt x="0" y="380"/>
                  </a:cubicBezTo>
                  <a:lnTo>
                    <a:pt x="0" y="539"/>
                  </a:lnTo>
                  <a:lnTo>
                    <a:pt x="443" y="539"/>
                  </a:lnTo>
                  <a:lnTo>
                    <a:pt x="443" y="1900"/>
                  </a:lnTo>
                  <a:lnTo>
                    <a:pt x="697" y="1900"/>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133;p42">
              <a:extLst>
                <a:ext uri="{FF2B5EF4-FFF2-40B4-BE49-F238E27FC236}">
                  <a16:creationId xmlns:a16="http://schemas.microsoft.com/office/drawing/2014/main" id="{B1E9DCBF-5108-0999-206F-D328A5A4794B}"/>
                </a:ext>
              </a:extLst>
            </p:cNvPr>
            <p:cNvSpPr/>
            <p:nvPr/>
          </p:nvSpPr>
          <p:spPr>
            <a:xfrm>
              <a:off x="5036775" y="3185650"/>
              <a:ext cx="33275" cy="49100"/>
            </a:xfrm>
            <a:custGeom>
              <a:avLst/>
              <a:gdLst/>
              <a:ahLst/>
              <a:cxnLst/>
              <a:rect l="l" t="t" r="r" b="b"/>
              <a:pathLst>
                <a:path w="1331" h="1964" extrusionOk="0">
                  <a:moveTo>
                    <a:pt x="697" y="222"/>
                  </a:moveTo>
                  <a:cubicBezTo>
                    <a:pt x="824"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412" y="1647"/>
                    <a:pt x="349" y="1457"/>
                  </a:cubicBezTo>
                  <a:cubicBezTo>
                    <a:pt x="285" y="1362"/>
                    <a:pt x="254" y="1204"/>
                    <a:pt x="254" y="1014"/>
                  </a:cubicBezTo>
                  <a:cubicBezTo>
                    <a:pt x="254" y="729"/>
                    <a:pt x="285" y="539"/>
                    <a:pt x="380" y="412"/>
                  </a:cubicBezTo>
                  <a:cubicBezTo>
                    <a:pt x="444" y="285"/>
                    <a:pt x="539" y="222"/>
                    <a:pt x="697" y="222"/>
                  </a:cubicBezTo>
                  <a:close/>
                  <a:moveTo>
                    <a:pt x="665" y="0"/>
                  </a:moveTo>
                  <a:cubicBezTo>
                    <a:pt x="380" y="0"/>
                    <a:pt x="190" y="127"/>
                    <a:pt x="95" y="444"/>
                  </a:cubicBezTo>
                  <a:cubicBezTo>
                    <a:pt x="32" y="570"/>
                    <a:pt x="0" y="760"/>
                    <a:pt x="0" y="982"/>
                  </a:cubicBezTo>
                  <a:cubicBezTo>
                    <a:pt x="0" y="1267"/>
                    <a:pt x="64" y="1489"/>
                    <a:pt x="159" y="1647"/>
                  </a:cubicBezTo>
                  <a:cubicBezTo>
                    <a:pt x="254" y="1869"/>
                    <a:pt x="444" y="1964"/>
                    <a:pt x="665" y="1964"/>
                  </a:cubicBezTo>
                  <a:cubicBezTo>
                    <a:pt x="919" y="1964"/>
                    <a:pt x="1109" y="1837"/>
                    <a:pt x="1235" y="1584"/>
                  </a:cubicBezTo>
                  <a:cubicBezTo>
                    <a:pt x="1299" y="1425"/>
                    <a:pt x="1330" y="1204"/>
                    <a:pt x="1330" y="950"/>
                  </a:cubicBezTo>
                  <a:cubicBezTo>
                    <a:pt x="1330" y="665"/>
                    <a:pt x="1299" y="444"/>
                    <a:pt x="1204" y="285"/>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134;p42">
              <a:extLst>
                <a:ext uri="{FF2B5EF4-FFF2-40B4-BE49-F238E27FC236}">
                  <a16:creationId xmlns:a16="http://schemas.microsoft.com/office/drawing/2014/main" id="{C6200A89-06DB-2B99-536E-A2E1B8D32F1A}"/>
                </a:ext>
              </a:extLst>
            </p:cNvPr>
            <p:cNvSpPr/>
            <p:nvPr/>
          </p:nvSpPr>
          <p:spPr>
            <a:xfrm>
              <a:off x="3240350" y="2719325"/>
              <a:ext cx="1123475" cy="880425"/>
            </a:xfrm>
            <a:custGeom>
              <a:avLst/>
              <a:gdLst/>
              <a:ahLst/>
              <a:cxnLst/>
              <a:rect l="l" t="t" r="r" b="b"/>
              <a:pathLst>
                <a:path w="44939" h="35217" extrusionOk="0">
                  <a:moveTo>
                    <a:pt x="1679" y="0"/>
                  </a:moveTo>
                  <a:cubicBezTo>
                    <a:pt x="760" y="0"/>
                    <a:pt x="0" y="760"/>
                    <a:pt x="0" y="1679"/>
                  </a:cubicBezTo>
                  <a:lnTo>
                    <a:pt x="0" y="33538"/>
                  </a:lnTo>
                  <a:cubicBezTo>
                    <a:pt x="0" y="34456"/>
                    <a:pt x="728" y="35216"/>
                    <a:pt x="1679" y="35216"/>
                  </a:cubicBezTo>
                  <a:lnTo>
                    <a:pt x="43260" y="35216"/>
                  </a:lnTo>
                  <a:cubicBezTo>
                    <a:pt x="44178" y="35216"/>
                    <a:pt x="44939" y="34456"/>
                    <a:pt x="44939" y="33538"/>
                  </a:cubicBezTo>
                  <a:lnTo>
                    <a:pt x="44939" y="1679"/>
                  </a:lnTo>
                  <a:cubicBezTo>
                    <a:pt x="44939" y="760"/>
                    <a:pt x="44178" y="0"/>
                    <a:pt x="4326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135;p42">
              <a:extLst>
                <a:ext uri="{FF2B5EF4-FFF2-40B4-BE49-F238E27FC236}">
                  <a16:creationId xmlns:a16="http://schemas.microsoft.com/office/drawing/2014/main" id="{D8358C88-9570-8556-AE0F-61D7E45E3879}"/>
                </a:ext>
              </a:extLst>
            </p:cNvPr>
            <p:cNvSpPr/>
            <p:nvPr/>
          </p:nvSpPr>
          <p:spPr>
            <a:xfrm>
              <a:off x="3321100" y="2791375"/>
              <a:ext cx="961975" cy="737900"/>
            </a:xfrm>
            <a:custGeom>
              <a:avLst/>
              <a:gdLst/>
              <a:ahLst/>
              <a:cxnLst/>
              <a:rect l="l" t="t" r="r" b="b"/>
              <a:pathLst>
                <a:path w="38479" h="29516" extrusionOk="0">
                  <a:moveTo>
                    <a:pt x="1805" y="0"/>
                  </a:moveTo>
                  <a:cubicBezTo>
                    <a:pt x="887" y="0"/>
                    <a:pt x="0" y="634"/>
                    <a:pt x="0" y="1520"/>
                  </a:cubicBezTo>
                  <a:lnTo>
                    <a:pt x="0" y="27805"/>
                  </a:lnTo>
                  <a:cubicBezTo>
                    <a:pt x="0" y="28724"/>
                    <a:pt x="887" y="29516"/>
                    <a:pt x="1805" y="29516"/>
                  </a:cubicBezTo>
                  <a:lnTo>
                    <a:pt x="36800" y="29516"/>
                  </a:lnTo>
                  <a:cubicBezTo>
                    <a:pt x="37718" y="29516"/>
                    <a:pt x="38478" y="28724"/>
                    <a:pt x="38478" y="27805"/>
                  </a:cubicBezTo>
                  <a:lnTo>
                    <a:pt x="38478" y="1520"/>
                  </a:lnTo>
                  <a:cubicBezTo>
                    <a:pt x="38478" y="634"/>
                    <a:pt x="37718" y="0"/>
                    <a:pt x="3680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136;p42">
              <a:extLst>
                <a:ext uri="{FF2B5EF4-FFF2-40B4-BE49-F238E27FC236}">
                  <a16:creationId xmlns:a16="http://schemas.microsoft.com/office/drawing/2014/main" id="{2A76CDF8-BDCB-4717-8356-4152C41FDC90}"/>
                </a:ext>
              </a:extLst>
            </p:cNvPr>
            <p:cNvSpPr/>
            <p:nvPr/>
          </p:nvSpPr>
          <p:spPr>
            <a:xfrm>
              <a:off x="3321100" y="2795325"/>
              <a:ext cx="948500" cy="730000"/>
            </a:xfrm>
            <a:custGeom>
              <a:avLst/>
              <a:gdLst/>
              <a:ahLst/>
              <a:cxnLst/>
              <a:rect l="l" t="t" r="r" b="b"/>
              <a:pathLst>
                <a:path w="37940" h="29200" extrusionOk="0">
                  <a:moveTo>
                    <a:pt x="697" y="0"/>
                  </a:moveTo>
                  <a:cubicBezTo>
                    <a:pt x="285" y="286"/>
                    <a:pt x="0" y="697"/>
                    <a:pt x="0" y="1204"/>
                  </a:cubicBezTo>
                  <a:lnTo>
                    <a:pt x="0" y="27489"/>
                  </a:lnTo>
                  <a:cubicBezTo>
                    <a:pt x="0" y="28407"/>
                    <a:pt x="887" y="29199"/>
                    <a:pt x="1805" y="29199"/>
                  </a:cubicBezTo>
                  <a:lnTo>
                    <a:pt x="36800" y="29199"/>
                  </a:lnTo>
                  <a:cubicBezTo>
                    <a:pt x="37243" y="29199"/>
                    <a:pt x="37623" y="29009"/>
                    <a:pt x="37940" y="28724"/>
                  </a:cubicBezTo>
                  <a:lnTo>
                    <a:pt x="697"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137;p42">
              <a:extLst>
                <a:ext uri="{FF2B5EF4-FFF2-40B4-BE49-F238E27FC236}">
                  <a16:creationId xmlns:a16="http://schemas.microsoft.com/office/drawing/2014/main" id="{C6B5431C-FA11-D540-2904-7B301F6D345D}"/>
                </a:ext>
              </a:extLst>
            </p:cNvPr>
            <p:cNvSpPr/>
            <p:nvPr/>
          </p:nvSpPr>
          <p:spPr>
            <a:xfrm>
              <a:off x="3116050" y="3488875"/>
              <a:ext cx="1393450" cy="128275"/>
            </a:xfrm>
            <a:custGeom>
              <a:avLst/>
              <a:gdLst/>
              <a:ahLst/>
              <a:cxnLst/>
              <a:rect l="l" t="t" r="r" b="b"/>
              <a:pathLst>
                <a:path w="55738" h="5131" extrusionOk="0">
                  <a:moveTo>
                    <a:pt x="0" y="0"/>
                  </a:moveTo>
                  <a:cubicBezTo>
                    <a:pt x="0" y="4972"/>
                    <a:pt x="5067" y="5131"/>
                    <a:pt x="5067" y="5131"/>
                  </a:cubicBezTo>
                  <a:lnTo>
                    <a:pt x="50639" y="5131"/>
                  </a:lnTo>
                  <a:cubicBezTo>
                    <a:pt x="50639" y="5131"/>
                    <a:pt x="55738" y="4972"/>
                    <a:pt x="5573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996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 name="Google Shape;418;p15">
            <a:extLst>
              <a:ext uri="{FF2B5EF4-FFF2-40B4-BE49-F238E27FC236}">
                <a16:creationId xmlns:a16="http://schemas.microsoft.com/office/drawing/2014/main" id="{9A8523AC-E7A2-A5D7-677E-1211CFD5DDA2}"/>
              </a:ext>
            </a:extLst>
          </p:cNvPr>
          <p:cNvSpPr txBox="1"/>
          <p:nvPr/>
        </p:nvSpPr>
        <p:spPr>
          <a:xfrm>
            <a:off x="2275291" y="362430"/>
            <a:ext cx="4782602"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rgbClr val="222831"/>
                </a:solidFill>
                <a:latin typeface="Fira Sans SemiBold"/>
                <a:sym typeface="Fira Sans Medium"/>
              </a:rPr>
              <a:t>LITERATURE SURVEY</a:t>
            </a:r>
          </a:p>
        </p:txBody>
      </p:sp>
      <p:sp>
        <p:nvSpPr>
          <p:cNvPr id="3" name="Google Shape;1363;p51">
            <a:extLst>
              <a:ext uri="{FF2B5EF4-FFF2-40B4-BE49-F238E27FC236}">
                <a16:creationId xmlns:a16="http://schemas.microsoft.com/office/drawing/2014/main" id="{3733EC60-6D9A-6818-327F-9EE3ECAED7DB}"/>
              </a:ext>
            </a:extLst>
          </p:cNvPr>
          <p:cNvSpPr txBox="1">
            <a:spLocks/>
          </p:cNvSpPr>
          <p:nvPr/>
        </p:nvSpPr>
        <p:spPr>
          <a:xfrm>
            <a:off x="184129" y="1239079"/>
            <a:ext cx="4619099" cy="37206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SG" sz="1600" dirty="0">
                <a:solidFill>
                  <a:srgbClr val="222831"/>
                </a:solidFill>
                <a:latin typeface="Fira Sans SemiBold"/>
                <a:sym typeface="Roboto"/>
              </a:rPr>
              <a:t>Research team of Seoul National University proposed a system for Multimodal Speech Emotion Recognition Using Audio and Text </a:t>
            </a:r>
          </a:p>
          <a:p>
            <a:pPr marL="285750" indent="-285750" algn="just">
              <a:buFont typeface="Arial" panose="020B0604020202020204" pitchFamily="34" charset="0"/>
              <a:buChar char="•"/>
            </a:pPr>
            <a:endParaRPr lang="en-SG" sz="1600" dirty="0">
              <a:solidFill>
                <a:srgbClr val="222831"/>
              </a:solidFill>
              <a:latin typeface="Fira Sans SemiBold"/>
              <a:sym typeface="Roboto"/>
            </a:endParaRPr>
          </a:p>
          <a:p>
            <a:pPr marL="285750" indent="-285750" algn="just">
              <a:buFont typeface="Arial" panose="020B0604020202020204" pitchFamily="34" charset="0"/>
              <a:buChar char="•"/>
            </a:pPr>
            <a:r>
              <a:rPr lang="en-SG" sz="1600" dirty="0">
                <a:solidFill>
                  <a:srgbClr val="222831"/>
                </a:solidFill>
                <a:latin typeface="Fira Sans SemiBold"/>
                <a:sym typeface="Roboto"/>
              </a:rPr>
              <a:t>Since 1920 researchers and scholars have taken this research area forward through numerous methods. Deep learning has improved the mechanism of recognizing human emotions from speech but still, there are some loopholes in the research of SER such as a shortage of data and insufficient accuracy of the trained models. The first SER model based on deep learning was proposed in 2014 by Han et al. </a:t>
            </a:r>
          </a:p>
          <a:p>
            <a:pPr marL="285750" indent="-285750" algn="just"/>
            <a:endParaRPr lang="en-SG" sz="1600" dirty="0">
              <a:solidFill>
                <a:srgbClr val="222831"/>
              </a:solidFill>
              <a:latin typeface="Fira Sans SemiBold"/>
            </a:endParaRPr>
          </a:p>
        </p:txBody>
      </p:sp>
      <p:pic>
        <p:nvPicPr>
          <p:cNvPr id="5" name="Picture 4" descr="Diagram&#10;&#10;Description automatically generated">
            <a:extLst>
              <a:ext uri="{FF2B5EF4-FFF2-40B4-BE49-F238E27FC236}">
                <a16:creationId xmlns:a16="http://schemas.microsoft.com/office/drawing/2014/main" id="{2E65D848-3373-CBF2-AA34-5226C02F4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137" y="2007476"/>
            <a:ext cx="4100330" cy="1446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584872"/>
      </p:ext>
    </p:extLst>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2187</Words>
  <Application>Microsoft Office PowerPoint</Application>
  <PresentationFormat>On-screen Show (16:9)</PresentationFormat>
  <Paragraphs>435</Paragraphs>
  <Slides>35</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Calibri</vt:lpstr>
      <vt:lpstr>Fira Sans SemiBold</vt:lpstr>
      <vt:lpstr>Fira Sans Extra Condensed Medium</vt:lpstr>
      <vt:lpstr>Roboto</vt:lpstr>
      <vt:lpstr>Oswald</vt:lpstr>
      <vt:lpstr>Times New Roman</vt:lpstr>
      <vt:lpstr>Fira Sans Medium</vt:lpstr>
      <vt:lpstr>Arial</vt:lpstr>
      <vt:lpstr>Fira Sans</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Nethmi Fonseka</dc:creator>
  <cp:lastModifiedBy>CS/2016/011 - FONSEKA H.F.N.K.</cp:lastModifiedBy>
  <cp:revision>22</cp:revision>
  <dcterms:modified xsi:type="dcterms:W3CDTF">2022-08-27T17:43:30Z</dcterms:modified>
</cp:coreProperties>
</file>