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co Gothic Fat" panose="020B0604020202020204" charset="0"/>
      <p:regular r:id="rId14"/>
    </p:embeddedFont>
    <p:embeddedFont>
      <p:font typeface="Lexend Exa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266558" y="-32989"/>
            <a:ext cx="1754885" cy="19014810"/>
            <a:chOff x="0" y="0"/>
            <a:chExt cx="321152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152" cy="3479800"/>
            </a:xfrm>
            <a:custGeom>
              <a:avLst/>
              <a:gdLst/>
              <a:ahLst/>
              <a:cxnLst/>
              <a:rect l="l" t="t" r="r" b="b"/>
              <a:pathLst>
                <a:path w="321152" h="3479800">
                  <a:moveTo>
                    <a:pt x="0" y="0"/>
                  </a:moveTo>
                  <a:lnTo>
                    <a:pt x="321152" y="0"/>
                  </a:lnTo>
                  <a:lnTo>
                    <a:pt x="321152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C9D8CE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83219" y="5736608"/>
            <a:ext cx="11321561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EB8D66"/>
                </a:solidFill>
                <a:latin typeface="Lexend Exa"/>
              </a:rPr>
              <a:t>Supervisor: T. Aruchchelvam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EB8D66"/>
                </a:solidFill>
                <a:latin typeface="Lexend Exa"/>
              </a:rPr>
              <a:t>182009: W. B. A. N. Bandara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350942" y="6015382"/>
            <a:ext cx="4547974" cy="379549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83829" y="1431945"/>
            <a:ext cx="14034436" cy="352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0"/>
              </a:lnSpc>
            </a:pPr>
            <a:r>
              <a:rPr lang="en-US" sz="4979">
                <a:solidFill>
                  <a:srgbClr val="EB8D66"/>
                </a:solidFill>
                <a:latin typeface="Coco Gothic Fat"/>
              </a:rPr>
              <a:t>COMPUTER GRAPHICS </a:t>
            </a:r>
          </a:p>
          <a:p>
            <a:pPr algn="ctr">
              <a:lnSpc>
                <a:spcPts val="6970"/>
              </a:lnSpc>
            </a:pPr>
            <a:r>
              <a:rPr lang="en-US" sz="4979">
                <a:solidFill>
                  <a:srgbClr val="EB8D66"/>
                </a:solidFill>
                <a:latin typeface="Coco Gothic Fat"/>
              </a:rPr>
              <a:t>AND VISUALIZATION</a:t>
            </a:r>
          </a:p>
          <a:p>
            <a:pPr algn="ctr">
              <a:lnSpc>
                <a:spcPts val="6970"/>
              </a:lnSpc>
            </a:pPr>
            <a:r>
              <a:rPr lang="en-US" sz="4979">
                <a:solidFill>
                  <a:srgbClr val="EB8D66"/>
                </a:solidFill>
                <a:latin typeface="Coco Gothic Fat"/>
              </a:rPr>
              <a:t>CMIS 3234</a:t>
            </a:r>
          </a:p>
          <a:p>
            <a:pPr algn="ctr">
              <a:lnSpc>
                <a:spcPts val="6970"/>
              </a:lnSpc>
            </a:pPr>
            <a:r>
              <a:rPr lang="en-US" sz="4979">
                <a:solidFill>
                  <a:srgbClr val="EB8D66"/>
                </a:solidFill>
                <a:latin typeface="Coco Gothic Fat"/>
              </a:rPr>
              <a:t>FINAL 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1586" y="1762984"/>
            <a:ext cx="15724385" cy="6860986"/>
            <a:chOff x="0" y="0"/>
            <a:chExt cx="5319113" cy="23208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19113" cy="2320877"/>
            </a:xfrm>
            <a:custGeom>
              <a:avLst/>
              <a:gdLst/>
              <a:ahLst/>
              <a:cxnLst/>
              <a:rect l="l" t="t" r="r" b="b"/>
              <a:pathLst>
                <a:path w="5319113" h="2320877">
                  <a:moveTo>
                    <a:pt x="0" y="0"/>
                  </a:moveTo>
                  <a:lnTo>
                    <a:pt x="5319113" y="0"/>
                  </a:lnTo>
                  <a:lnTo>
                    <a:pt x="5319113" y="2320877"/>
                  </a:lnTo>
                  <a:lnTo>
                    <a:pt x="0" y="2320877"/>
                  </a:lnTo>
                  <a:close/>
                </a:path>
              </a:pathLst>
            </a:custGeom>
            <a:solidFill>
              <a:srgbClr val="C9D8CE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01441" y="2501813"/>
            <a:ext cx="11090792" cy="660414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18421"/>
            <a:ext cx="15680671" cy="159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29"/>
              </a:lnSpc>
            </a:pPr>
            <a:r>
              <a:rPr lang="en-US" sz="8949" dirty="0">
                <a:solidFill>
                  <a:srgbClr val="ECA385"/>
                </a:solidFill>
                <a:latin typeface="Coco Gothic Fat"/>
              </a:rPr>
              <a:t>ROCK PAPER SCISSOR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71586" y="2444663"/>
            <a:ext cx="5369941" cy="5215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9" lvl="1" indent="-313054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545050"/>
                </a:solidFill>
                <a:latin typeface="Lexend Exa"/>
              </a:rPr>
              <a:t>This game takes the input (hand gesture) of the user through web cam and the AI generates a random output comparing the two gestures game points are distributed to the player or to the AI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EF4423-EC84-47C0-990A-744FB87ACDE4}"/>
              </a:ext>
            </a:extLst>
          </p:cNvPr>
          <p:cNvSpPr/>
          <p:nvPr/>
        </p:nvSpPr>
        <p:spPr>
          <a:xfrm>
            <a:off x="7772400" y="5143500"/>
            <a:ext cx="28956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9785C-49D0-46EE-8B1C-EAE54DA0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12" y="5193477"/>
            <a:ext cx="2895600" cy="26962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17046" y="4467147"/>
            <a:ext cx="7824806" cy="515795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21686" y="1221669"/>
            <a:ext cx="11140876" cy="142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EB8D66"/>
                </a:solidFill>
                <a:latin typeface="Coco Gothic Fat"/>
              </a:rPr>
              <a:t>COMPUTER VISION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0637" y="3547026"/>
            <a:ext cx="8172940" cy="512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9" lvl="1" indent="-313054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545050"/>
                </a:solidFill>
                <a:latin typeface="Lexend Exa"/>
              </a:rPr>
              <a:t>Computer vision is a process by which we can understand the images and videos, how we can manipulate and retrieve data from them. </a:t>
            </a:r>
          </a:p>
          <a:p>
            <a:pPr marL="626109" lvl="1" indent="-313054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545050"/>
                </a:solidFill>
                <a:latin typeface="Lexend Exa"/>
              </a:rPr>
              <a:t>Mostly used for Artificial Intelligence. </a:t>
            </a:r>
          </a:p>
          <a:p>
            <a:pPr marL="626109" lvl="1" indent="-313054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545050"/>
                </a:solidFill>
                <a:latin typeface="Lexend Exa"/>
              </a:rPr>
              <a:t>Plays a major role in self-driving cars, robotics as well as in photo correction apps.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06969" y="4148467"/>
            <a:ext cx="8377398" cy="398125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19150"/>
            <a:ext cx="11140876" cy="142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EB8D66"/>
                </a:solidFill>
                <a:latin typeface="Coco Gothic Fat"/>
              </a:rPr>
              <a:t>OPENCV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547026"/>
            <a:ext cx="8241292" cy="512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9" lvl="1" indent="-313054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545050"/>
                </a:solidFill>
                <a:latin typeface="Lexend Exa"/>
              </a:rPr>
              <a:t>OpenCV is the huge open-source library for computer vision, machine learning, and image processing </a:t>
            </a:r>
          </a:p>
          <a:p>
            <a:pPr marL="626109" lvl="1" indent="-313054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545050"/>
                </a:solidFill>
                <a:latin typeface="Lexend Exa"/>
              </a:rPr>
              <a:t>It plays a major role in real-time operation </a:t>
            </a:r>
          </a:p>
          <a:p>
            <a:pPr marL="626109" lvl="1" indent="-313054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545050"/>
                </a:solidFill>
                <a:latin typeface="Lexend Exa"/>
              </a:rPr>
              <a:t>Using this we can process images and videos to identify objects, faces, or even handwriting of a human.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7821" y="1974684"/>
            <a:ext cx="6320928" cy="466599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068750" y="6393028"/>
            <a:ext cx="10190550" cy="3554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69"/>
              </a:lnSpc>
            </a:pPr>
            <a:r>
              <a:rPr lang="en-US" sz="10049">
                <a:solidFill>
                  <a:srgbClr val="EB8D66"/>
                </a:solidFill>
                <a:latin typeface="Coco Gothic Fat"/>
              </a:rPr>
              <a:t>GRAPHIC CONCEPTS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34159" y="3759199"/>
            <a:ext cx="5148253" cy="1384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EB8D66"/>
                </a:solidFill>
                <a:latin typeface="Lexend Exa"/>
              </a:rPr>
              <a:t>Transformation Techniques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09361" y="1974684"/>
            <a:ext cx="6320928" cy="466599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995699" y="3940968"/>
            <a:ext cx="5148253" cy="1384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EB8D66"/>
                </a:solidFill>
                <a:latin typeface="Lexend Exa"/>
              </a:rPr>
              <a:t>Window Transformation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71025" y="2610374"/>
            <a:ext cx="12530617" cy="704847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84410" y="1074303"/>
            <a:ext cx="8220308" cy="2862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69"/>
              </a:lnSpc>
            </a:pPr>
            <a:r>
              <a:rPr lang="en-US" sz="8049">
                <a:solidFill>
                  <a:srgbClr val="EB8D66"/>
                </a:solidFill>
                <a:latin typeface="Coco Gothic Fat"/>
              </a:rPr>
              <a:t>BACKGROUND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84"/>
          <a:stretch>
            <a:fillRect/>
          </a:stretch>
        </p:blipFill>
        <p:spPr>
          <a:xfrm>
            <a:off x="2400356" y="1664562"/>
            <a:ext cx="13487288" cy="75937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5862" r="9220" b="85004"/>
          <a:stretch>
            <a:fillRect/>
          </a:stretch>
        </p:blipFill>
        <p:spPr>
          <a:xfrm>
            <a:off x="8513037" y="1664562"/>
            <a:ext cx="3716822" cy="11387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5862" r="9371" b="85463"/>
          <a:stretch>
            <a:fillRect/>
          </a:stretch>
        </p:blipFill>
        <p:spPr>
          <a:xfrm>
            <a:off x="12416457" y="1785928"/>
            <a:ext cx="3300556" cy="986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5862" r="9256" b="85350"/>
          <a:stretch>
            <a:fillRect/>
          </a:stretch>
        </p:blipFill>
        <p:spPr>
          <a:xfrm>
            <a:off x="8743560" y="1785928"/>
            <a:ext cx="3315853" cy="99384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712321" y="5223306"/>
            <a:ext cx="12863357" cy="175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AF2E9"/>
                </a:solidFill>
                <a:latin typeface="Coco Gothic Fat"/>
              </a:rPr>
              <a:t>DEMONSTRATION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3829" y="3717926"/>
            <a:ext cx="14034436" cy="142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EB8D66"/>
                </a:solidFill>
                <a:latin typeface="Coco Gothic Fat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172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Lexend Exa</vt:lpstr>
      <vt:lpstr>Coco Gothic Fat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and Visualization</dc:title>
  <cp:lastModifiedBy>Nethmini Bandara</cp:lastModifiedBy>
  <cp:revision>3</cp:revision>
  <dcterms:created xsi:type="dcterms:W3CDTF">2006-08-16T00:00:00Z</dcterms:created>
  <dcterms:modified xsi:type="dcterms:W3CDTF">2022-12-19T02:03:38Z</dcterms:modified>
  <dc:identifier>DAFUdvSM8oU</dc:identifier>
</cp:coreProperties>
</file>