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c3bbff435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c3bbff435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1d25e2b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1d25e2b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c3bbff43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c3bbff43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c3bbff43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c3bbff43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c3bbff43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c3bbff43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c3bbff43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c3bbff43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c3bbff43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c3bbff43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c3bbff43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c3bbff43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c3bbff43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c3bbff43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c3bbff435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c3bbff43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orvig.com/big.tx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Spell Checker (IR 2020)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Nethra Gunti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S20180010061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74850" y="13173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SuggestedWords</a:t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In continuation to the previous step, after we calculate the posterior probabilities to each candidate we choose (W) candidates with the highest probabilities.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Out of these W candidates, the first one is the Best </a:t>
            </a:r>
            <a:r>
              <a:rPr lang="en" sz="1500"/>
              <a:t>Possible Correct word while the remaining words are the Suggested Words.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Nethra Gunti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S20180010061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572000" y="1362625"/>
            <a:ext cx="4166400" cy="18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The aim of this challenge is to create a Spell Checker which detects, corrects and suggests more corrections for an error in a word.</a:t>
            </a:r>
            <a:endParaRPr sz="1500"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268125" y="10536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/>
              <a:t>Aim</a:t>
            </a:r>
            <a:endParaRPr sz="8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00825" y="12957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Approach</a:t>
            </a:r>
            <a:endParaRPr sz="57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In order to solve create one such spell checker, we will use the Noisy Channel Model</a:t>
            </a:r>
            <a:r>
              <a:rPr lang="en" sz="1500"/>
              <a:t>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The dataset we will use for creating the dictionary is Peter Norvig’s List of Words (</a:t>
            </a:r>
            <a:r>
              <a:rPr i="1" lang="en" sz="1500" u="sng">
                <a:solidFill>
                  <a:schemeClr val="hlink"/>
                </a:solidFill>
                <a:hlinkClick r:id="rId3"/>
              </a:rPr>
              <a:t>https://norvig.com/big.txt</a:t>
            </a:r>
            <a:r>
              <a:rPr lang="en" sz="1500"/>
              <a:t>).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00925" y="12957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Method</a:t>
            </a:r>
            <a:endParaRPr sz="72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A spell checker has to be done in the following steps: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Error Detetection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Error Correction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Suggested Words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Each of the steps have been further described in the following slides.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12126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Error</a:t>
            </a:r>
            <a:endParaRPr sz="5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Detection</a:t>
            </a:r>
            <a:endParaRPr sz="5800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check if the given word s in the dictionary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it is, we return the same word as the correct words/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it is not in the dictionary, we will use kgrams, edit distances of 1 and 2 and edit types delete, insert, substitute and transpose.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way we will get the list of all the possible kgrams at edit distance=1.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Then, we remove any such words from the list, that are not in the dictionary.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the list is empty for edit distance 1, we generate candidates for edit distance 2 using the first set of candidates.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32750" y="12957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Error Correction</a:t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Noisy Channel Model</a:t>
            </a:r>
            <a:r>
              <a:rPr lang="en" sz="1500" u="sng"/>
              <a:t> </a:t>
            </a:r>
            <a:endParaRPr sz="15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We apply the noisy channel model on the generated list of candidates.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We do this to associate every candidate (c) with a probability of being wrongly spelled as w. This probability is P(c|w)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We apply Bayes Theorem to acquire this probability.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P(c|w) = P(w|c) * P(c)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01200" y="13173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Error Correction</a:t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Language Model (P(c))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P(c) = probability of a candidate (c) occurring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This probability is the term factor which is calculated by taking the ratio of the number of times </a:t>
            </a:r>
            <a:r>
              <a:rPr i="1" lang="en" sz="1500"/>
              <a:t>c </a:t>
            </a:r>
            <a:r>
              <a:rPr lang="en" sz="1500"/>
              <a:t>occurs and the total number of unique terms in the dataset.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P(c) = Tf</a:t>
            </a:r>
            <a:r>
              <a:rPr lang="en" sz="1500"/>
              <a:t> </a:t>
            </a:r>
            <a:r>
              <a:rPr b="1" lang="en" sz="1500"/>
              <a:t>/ N</a:t>
            </a:r>
            <a:endParaRPr b="1"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500"/>
              <a:t>Where Tf is the term frequency of c and N is the the total number of terms</a:t>
            </a:r>
            <a:endParaRPr i="1" sz="1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22250" y="12957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Error Correction</a:t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Channel Model (P(w|c))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P(w|c)= The likelihood of w being misspelled as </a:t>
            </a:r>
            <a:r>
              <a:rPr lang="en" sz="1500"/>
              <a:t>(c)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In our model, every generated candidate at an equal distance, has the same likelihood. That is, say there are m candidates generated at a distance of k, then all those m candidates have a likelihood of 1/m.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Since we are having only edit distances 1 and 2, the candidates at edit distance 1 are always prioritized over those at edit distance 2. This is ofcourse, if the word is not already in the dictionary.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4707775" y="795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Choosing the correct term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As discussed initially, we will assign posterior probabilities to all the candidates of them being wrongly spelled as w.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After calculating these probabilities, we choose the candidate with the highest posterior(P(c|w)). This will give us the best possible correct for a misspelled word.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322250" y="12957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Error Correction</a:t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