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B0EDA-0AC6-410A-875E-208C81B945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4F0A92-3390-4FC7-95D6-E09E0660E263}">
      <dgm:prSet/>
      <dgm:spPr/>
      <dgm:t>
        <a:bodyPr/>
        <a:lstStyle/>
        <a:p>
          <a:r>
            <a:rPr lang="en-US" b="0" i="0"/>
            <a:t>Understanding Unit Testing and Functional Testing</a:t>
          </a:r>
          <a:endParaRPr lang="en-IN"/>
        </a:p>
      </dgm:t>
    </dgm:pt>
    <dgm:pt modelId="{F5257F52-8F36-40FF-AA50-28956D664B2A}" type="parTrans" cxnId="{98BCDECE-886E-4B8A-900C-FF8E8DD69DED}">
      <dgm:prSet/>
      <dgm:spPr/>
      <dgm:t>
        <a:bodyPr/>
        <a:lstStyle/>
        <a:p>
          <a:endParaRPr lang="en-IN"/>
        </a:p>
      </dgm:t>
    </dgm:pt>
    <dgm:pt modelId="{320EF386-F30A-4638-8612-C8B270EA0248}" type="sibTrans" cxnId="{98BCDECE-886E-4B8A-900C-FF8E8DD69DED}">
      <dgm:prSet/>
      <dgm:spPr/>
      <dgm:t>
        <a:bodyPr/>
        <a:lstStyle/>
        <a:p>
          <a:endParaRPr lang="en-IN"/>
        </a:p>
      </dgm:t>
    </dgm:pt>
    <dgm:pt modelId="{EBF32E2F-8358-4A2D-BCA1-B3FEDE5F79AF}" type="pres">
      <dgm:prSet presAssocID="{95BB0EDA-0AC6-410A-875E-208C81B9459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3A4749F-2D64-4B20-AC03-C517B140188A}" type="pres">
      <dgm:prSet presAssocID="{AE4F0A92-3390-4FC7-95D6-E09E0660E263}" presName="circle1" presStyleLbl="node1" presStyleIdx="0" presStyleCnt="1"/>
      <dgm:spPr/>
    </dgm:pt>
    <dgm:pt modelId="{428FC081-2E10-4D22-8AE0-0F719098F0E5}" type="pres">
      <dgm:prSet presAssocID="{AE4F0A92-3390-4FC7-95D6-E09E0660E263}" presName="space" presStyleCnt="0"/>
      <dgm:spPr/>
    </dgm:pt>
    <dgm:pt modelId="{BF97935A-3BCA-44BE-90F9-C54F7FDBDB5B}" type="pres">
      <dgm:prSet presAssocID="{AE4F0A92-3390-4FC7-95D6-E09E0660E263}" presName="rect1" presStyleLbl="alignAcc1" presStyleIdx="0" presStyleCnt="1"/>
      <dgm:spPr/>
    </dgm:pt>
    <dgm:pt modelId="{44C95CB4-C554-4D8E-B045-48F192B63D3E}" type="pres">
      <dgm:prSet presAssocID="{AE4F0A92-3390-4FC7-95D6-E09E0660E26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233AF26-30A6-48D3-B6B2-BFE25FF6B534}" type="presOf" srcId="{AE4F0A92-3390-4FC7-95D6-E09E0660E263}" destId="{BF97935A-3BCA-44BE-90F9-C54F7FDBDB5B}" srcOrd="0" destOrd="0" presId="urn:microsoft.com/office/officeart/2005/8/layout/target3"/>
    <dgm:cxn modelId="{C759EA79-94EC-4AA9-9AF4-50C77A9573DA}" type="presOf" srcId="{95BB0EDA-0AC6-410A-875E-208C81B94599}" destId="{EBF32E2F-8358-4A2D-BCA1-B3FEDE5F79AF}" srcOrd="0" destOrd="0" presId="urn:microsoft.com/office/officeart/2005/8/layout/target3"/>
    <dgm:cxn modelId="{9F263C7F-B66C-43C6-B43F-76F1B522EDAE}" type="presOf" srcId="{AE4F0A92-3390-4FC7-95D6-E09E0660E263}" destId="{44C95CB4-C554-4D8E-B045-48F192B63D3E}" srcOrd="1" destOrd="0" presId="urn:microsoft.com/office/officeart/2005/8/layout/target3"/>
    <dgm:cxn modelId="{98BCDECE-886E-4B8A-900C-FF8E8DD69DED}" srcId="{95BB0EDA-0AC6-410A-875E-208C81B94599}" destId="{AE4F0A92-3390-4FC7-95D6-E09E0660E263}" srcOrd="0" destOrd="0" parTransId="{F5257F52-8F36-40FF-AA50-28956D664B2A}" sibTransId="{320EF386-F30A-4638-8612-C8B270EA0248}"/>
    <dgm:cxn modelId="{57F71A44-9D5B-4EF8-B421-78D3D971478B}" type="presParOf" srcId="{EBF32E2F-8358-4A2D-BCA1-B3FEDE5F79AF}" destId="{43A4749F-2D64-4B20-AC03-C517B140188A}" srcOrd="0" destOrd="0" presId="urn:microsoft.com/office/officeart/2005/8/layout/target3"/>
    <dgm:cxn modelId="{CC2D6539-1261-4C1D-ABD6-71B72C2A2630}" type="presParOf" srcId="{EBF32E2F-8358-4A2D-BCA1-B3FEDE5F79AF}" destId="{428FC081-2E10-4D22-8AE0-0F719098F0E5}" srcOrd="1" destOrd="0" presId="urn:microsoft.com/office/officeart/2005/8/layout/target3"/>
    <dgm:cxn modelId="{FEEC4993-86D0-467C-9F3B-8CD8D0BD9966}" type="presParOf" srcId="{EBF32E2F-8358-4A2D-BCA1-B3FEDE5F79AF}" destId="{BF97935A-3BCA-44BE-90F9-C54F7FDBDB5B}" srcOrd="2" destOrd="0" presId="urn:microsoft.com/office/officeart/2005/8/layout/target3"/>
    <dgm:cxn modelId="{9A17B585-7EF5-40B4-B628-B162B43E98E5}" type="presParOf" srcId="{EBF32E2F-8358-4A2D-BCA1-B3FEDE5F79AF}" destId="{44C95CB4-C554-4D8E-B045-48F192B63D3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14C90-C65E-47CF-BEF5-914C19A1587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6E738F9-53E8-4848-B09C-6E4F0594AC51}">
      <dgm:prSet/>
      <dgm:spPr/>
      <dgm:t>
        <a:bodyPr/>
        <a:lstStyle/>
        <a:p>
          <a:r>
            <a:rPr lang="en-IN" b="1" i="0"/>
            <a:t>Introduction</a:t>
          </a:r>
          <a:endParaRPr lang="en-IN"/>
        </a:p>
      </dgm:t>
    </dgm:pt>
    <dgm:pt modelId="{56C0B4CA-CE07-4C26-8C1C-AE59578F5E3B}" type="parTrans" cxnId="{5930D120-86F8-4980-BA4C-F404DFBA8FC0}">
      <dgm:prSet/>
      <dgm:spPr/>
      <dgm:t>
        <a:bodyPr/>
        <a:lstStyle/>
        <a:p>
          <a:endParaRPr lang="en-IN"/>
        </a:p>
      </dgm:t>
    </dgm:pt>
    <dgm:pt modelId="{6E99E39A-5870-451C-B11D-439C60A3EF91}" type="sibTrans" cxnId="{5930D120-86F8-4980-BA4C-F404DFBA8FC0}">
      <dgm:prSet/>
      <dgm:spPr/>
      <dgm:t>
        <a:bodyPr/>
        <a:lstStyle/>
        <a:p>
          <a:endParaRPr lang="en-IN"/>
        </a:p>
      </dgm:t>
    </dgm:pt>
    <dgm:pt modelId="{80F3B634-621A-4C9F-A249-944E0706731B}" type="pres">
      <dgm:prSet presAssocID="{76614C90-C65E-47CF-BEF5-914C19A1587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AE456F4-E22F-4D7D-A01A-B93BEFD4B784}" type="pres">
      <dgm:prSet presAssocID="{36E738F9-53E8-4848-B09C-6E4F0594AC51}" presName="circle1" presStyleLbl="node1" presStyleIdx="0" presStyleCnt="1"/>
      <dgm:spPr/>
    </dgm:pt>
    <dgm:pt modelId="{BC8AD483-61D5-43B6-938E-689838C1B031}" type="pres">
      <dgm:prSet presAssocID="{36E738F9-53E8-4848-B09C-6E4F0594AC51}" presName="space" presStyleCnt="0"/>
      <dgm:spPr/>
    </dgm:pt>
    <dgm:pt modelId="{213D40D2-0812-41BF-8EE7-0C68295A9468}" type="pres">
      <dgm:prSet presAssocID="{36E738F9-53E8-4848-B09C-6E4F0594AC51}" presName="rect1" presStyleLbl="alignAcc1" presStyleIdx="0" presStyleCnt="1"/>
      <dgm:spPr/>
    </dgm:pt>
    <dgm:pt modelId="{B739E8E6-7013-45FE-94A5-FD146326749B}" type="pres">
      <dgm:prSet presAssocID="{36E738F9-53E8-4848-B09C-6E4F0594AC5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C7C003-6FDE-4E44-A57C-FD1F5F0F19DB}" type="presOf" srcId="{36E738F9-53E8-4848-B09C-6E4F0594AC51}" destId="{B739E8E6-7013-45FE-94A5-FD146326749B}" srcOrd="1" destOrd="0" presId="urn:microsoft.com/office/officeart/2005/8/layout/target3"/>
    <dgm:cxn modelId="{665BE41B-776A-410D-A5B4-DD00AAD55DE5}" type="presOf" srcId="{36E738F9-53E8-4848-B09C-6E4F0594AC51}" destId="{213D40D2-0812-41BF-8EE7-0C68295A9468}" srcOrd="0" destOrd="0" presId="urn:microsoft.com/office/officeart/2005/8/layout/target3"/>
    <dgm:cxn modelId="{5930D120-86F8-4980-BA4C-F404DFBA8FC0}" srcId="{76614C90-C65E-47CF-BEF5-914C19A15879}" destId="{36E738F9-53E8-4848-B09C-6E4F0594AC51}" srcOrd="0" destOrd="0" parTransId="{56C0B4CA-CE07-4C26-8C1C-AE59578F5E3B}" sibTransId="{6E99E39A-5870-451C-B11D-439C60A3EF91}"/>
    <dgm:cxn modelId="{FDEE50B4-5C82-4550-AA1F-8DF94973AEE9}" type="presOf" srcId="{76614C90-C65E-47CF-BEF5-914C19A15879}" destId="{80F3B634-621A-4C9F-A249-944E0706731B}" srcOrd="0" destOrd="0" presId="urn:microsoft.com/office/officeart/2005/8/layout/target3"/>
    <dgm:cxn modelId="{A7895E20-8E2F-4BA5-A845-3E08BDA4254E}" type="presParOf" srcId="{80F3B634-621A-4C9F-A249-944E0706731B}" destId="{3AE456F4-E22F-4D7D-A01A-B93BEFD4B784}" srcOrd="0" destOrd="0" presId="urn:microsoft.com/office/officeart/2005/8/layout/target3"/>
    <dgm:cxn modelId="{5BE103FA-E9D0-46D9-AD3D-3B067D716995}" type="presParOf" srcId="{80F3B634-621A-4C9F-A249-944E0706731B}" destId="{BC8AD483-61D5-43B6-938E-689838C1B031}" srcOrd="1" destOrd="0" presId="urn:microsoft.com/office/officeart/2005/8/layout/target3"/>
    <dgm:cxn modelId="{7AB7FBC3-0E59-4522-912F-3D2659C24C01}" type="presParOf" srcId="{80F3B634-621A-4C9F-A249-944E0706731B}" destId="{213D40D2-0812-41BF-8EE7-0C68295A9468}" srcOrd="2" destOrd="0" presId="urn:microsoft.com/office/officeart/2005/8/layout/target3"/>
    <dgm:cxn modelId="{4619E7E1-B2EA-4934-92F4-CBE4689F4FF3}" type="presParOf" srcId="{80F3B634-621A-4C9F-A249-944E0706731B}" destId="{B739E8E6-7013-45FE-94A5-FD146326749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AC4EEF-91CD-4AF2-B529-6090742344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542F172-106C-4058-A19A-819028AC7B49}">
      <dgm:prSet/>
      <dgm:spPr/>
      <dgm:t>
        <a:bodyPr/>
        <a:lstStyle/>
        <a:p>
          <a:r>
            <a:rPr lang="en-US" b="0" i="0"/>
            <a:t>Unit Testing</a:t>
          </a:r>
          <a:endParaRPr lang="en-IN"/>
        </a:p>
      </dgm:t>
    </dgm:pt>
    <dgm:pt modelId="{702E5A9C-8C30-49BC-8B75-AAF6F8743099}" type="parTrans" cxnId="{2487FBC5-B08C-4C1D-94E1-95DA7713072B}">
      <dgm:prSet/>
      <dgm:spPr/>
      <dgm:t>
        <a:bodyPr/>
        <a:lstStyle/>
        <a:p>
          <a:endParaRPr lang="en-IN"/>
        </a:p>
      </dgm:t>
    </dgm:pt>
    <dgm:pt modelId="{C4EA88CD-2BDF-43C3-997A-F60EDC0C82A5}" type="sibTrans" cxnId="{2487FBC5-B08C-4C1D-94E1-95DA7713072B}">
      <dgm:prSet/>
      <dgm:spPr/>
      <dgm:t>
        <a:bodyPr/>
        <a:lstStyle/>
        <a:p>
          <a:endParaRPr lang="en-IN"/>
        </a:p>
      </dgm:t>
    </dgm:pt>
    <dgm:pt modelId="{F10CF387-2232-4447-9524-FD337D3F2AEF}">
      <dgm:prSet/>
      <dgm:spPr/>
      <dgm:t>
        <a:bodyPr/>
        <a:lstStyle/>
        <a:p>
          <a:r>
            <a:rPr lang="en-US" b="0" i="0"/>
            <a:t>Functional Testing</a:t>
          </a:r>
          <a:endParaRPr lang="en-IN"/>
        </a:p>
      </dgm:t>
    </dgm:pt>
    <dgm:pt modelId="{FE5D6EFF-72C7-479C-BDDE-6022213E3018}" type="parTrans" cxnId="{EF147F92-6909-4ED1-A517-844B8BD6C356}">
      <dgm:prSet/>
      <dgm:spPr/>
      <dgm:t>
        <a:bodyPr/>
        <a:lstStyle/>
        <a:p>
          <a:endParaRPr lang="en-IN"/>
        </a:p>
      </dgm:t>
    </dgm:pt>
    <dgm:pt modelId="{C5E07AB2-93E9-4F2A-A905-AF11DEFB122F}" type="sibTrans" cxnId="{EF147F92-6909-4ED1-A517-844B8BD6C356}">
      <dgm:prSet/>
      <dgm:spPr/>
      <dgm:t>
        <a:bodyPr/>
        <a:lstStyle/>
        <a:p>
          <a:endParaRPr lang="en-IN"/>
        </a:p>
      </dgm:t>
    </dgm:pt>
    <dgm:pt modelId="{EDBDEF90-50B5-4BFF-B481-50F304D11CBE}" type="pres">
      <dgm:prSet presAssocID="{BBAC4EEF-91CD-4AF2-B529-6090742344BD}" presName="Name0" presStyleCnt="0">
        <dgm:presLayoutVars>
          <dgm:dir/>
          <dgm:animLvl val="lvl"/>
          <dgm:resizeHandles val="exact"/>
        </dgm:presLayoutVars>
      </dgm:prSet>
      <dgm:spPr/>
    </dgm:pt>
    <dgm:pt modelId="{70DCC884-D18F-455C-A098-E9180645169E}" type="pres">
      <dgm:prSet presAssocID="{4542F172-106C-4058-A19A-819028AC7B49}" presName="linNode" presStyleCnt="0"/>
      <dgm:spPr/>
    </dgm:pt>
    <dgm:pt modelId="{9AB9172A-6C59-4CB1-AF5B-C7CF35BA0826}" type="pres">
      <dgm:prSet presAssocID="{4542F172-106C-4058-A19A-819028AC7B4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2C0DCCA-5AB0-433F-83CA-599D174112CF}" type="pres">
      <dgm:prSet presAssocID="{C4EA88CD-2BDF-43C3-997A-F60EDC0C82A5}" presName="sp" presStyleCnt="0"/>
      <dgm:spPr/>
    </dgm:pt>
    <dgm:pt modelId="{3BCD52F3-1A69-4480-9A6E-DC5CDB63A7B3}" type="pres">
      <dgm:prSet presAssocID="{F10CF387-2232-4447-9524-FD337D3F2AEF}" presName="linNode" presStyleCnt="0"/>
      <dgm:spPr/>
    </dgm:pt>
    <dgm:pt modelId="{69717E4A-B877-48CD-9142-134552F90C2B}" type="pres">
      <dgm:prSet presAssocID="{F10CF387-2232-4447-9524-FD337D3F2AEF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DE04312-612F-43DC-A59D-F10B486F2349}" type="presOf" srcId="{BBAC4EEF-91CD-4AF2-B529-6090742344BD}" destId="{EDBDEF90-50B5-4BFF-B481-50F304D11CBE}" srcOrd="0" destOrd="0" presId="urn:microsoft.com/office/officeart/2005/8/layout/vList5"/>
    <dgm:cxn modelId="{EF147F92-6909-4ED1-A517-844B8BD6C356}" srcId="{BBAC4EEF-91CD-4AF2-B529-6090742344BD}" destId="{F10CF387-2232-4447-9524-FD337D3F2AEF}" srcOrd="1" destOrd="0" parTransId="{FE5D6EFF-72C7-479C-BDDE-6022213E3018}" sibTransId="{C5E07AB2-93E9-4F2A-A905-AF11DEFB122F}"/>
    <dgm:cxn modelId="{9DDE6498-9A0D-4672-8847-CF474D9436B9}" type="presOf" srcId="{4542F172-106C-4058-A19A-819028AC7B49}" destId="{9AB9172A-6C59-4CB1-AF5B-C7CF35BA0826}" srcOrd="0" destOrd="0" presId="urn:microsoft.com/office/officeart/2005/8/layout/vList5"/>
    <dgm:cxn modelId="{4B9910A1-0651-47BD-BE0A-BFEB01DFB1F3}" type="presOf" srcId="{F10CF387-2232-4447-9524-FD337D3F2AEF}" destId="{69717E4A-B877-48CD-9142-134552F90C2B}" srcOrd="0" destOrd="0" presId="urn:microsoft.com/office/officeart/2005/8/layout/vList5"/>
    <dgm:cxn modelId="{2487FBC5-B08C-4C1D-94E1-95DA7713072B}" srcId="{BBAC4EEF-91CD-4AF2-B529-6090742344BD}" destId="{4542F172-106C-4058-A19A-819028AC7B49}" srcOrd="0" destOrd="0" parTransId="{702E5A9C-8C30-49BC-8B75-AAF6F8743099}" sibTransId="{C4EA88CD-2BDF-43C3-997A-F60EDC0C82A5}"/>
    <dgm:cxn modelId="{79558262-D4BC-463E-936C-30A9B72AA42B}" type="presParOf" srcId="{EDBDEF90-50B5-4BFF-B481-50F304D11CBE}" destId="{70DCC884-D18F-455C-A098-E9180645169E}" srcOrd="0" destOrd="0" presId="urn:microsoft.com/office/officeart/2005/8/layout/vList5"/>
    <dgm:cxn modelId="{25DABB27-8286-4653-8312-A3EA8B7B88DC}" type="presParOf" srcId="{70DCC884-D18F-455C-A098-E9180645169E}" destId="{9AB9172A-6C59-4CB1-AF5B-C7CF35BA0826}" srcOrd="0" destOrd="0" presId="urn:microsoft.com/office/officeart/2005/8/layout/vList5"/>
    <dgm:cxn modelId="{F270528B-99F1-48EC-94DF-BF322B9E859B}" type="presParOf" srcId="{EDBDEF90-50B5-4BFF-B481-50F304D11CBE}" destId="{32C0DCCA-5AB0-433F-83CA-599D174112CF}" srcOrd="1" destOrd="0" presId="urn:microsoft.com/office/officeart/2005/8/layout/vList5"/>
    <dgm:cxn modelId="{95BB0CE6-D137-49EA-80E2-F2844A66F773}" type="presParOf" srcId="{EDBDEF90-50B5-4BFF-B481-50F304D11CBE}" destId="{3BCD52F3-1A69-4480-9A6E-DC5CDB63A7B3}" srcOrd="2" destOrd="0" presId="urn:microsoft.com/office/officeart/2005/8/layout/vList5"/>
    <dgm:cxn modelId="{32628BB7-7E49-4260-8ADD-D4B2A72EED60}" type="presParOf" srcId="{3BCD52F3-1A69-4480-9A6E-DC5CDB63A7B3}" destId="{69717E4A-B877-48CD-9142-134552F90C2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6D190-077C-4B5C-B5FD-82502ABDF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012403F-5FB8-4EDB-9BCF-74B99C380F0D}">
      <dgm:prSet/>
      <dgm:spPr/>
      <dgm:t>
        <a:bodyPr/>
        <a:lstStyle/>
        <a:p>
          <a:r>
            <a:rPr lang="en-US"/>
            <a:t>Unit Testing </a:t>
          </a:r>
          <a:endParaRPr lang="en-IN"/>
        </a:p>
      </dgm:t>
    </dgm:pt>
    <dgm:pt modelId="{E1A8784C-423C-478B-91D5-05EACD3B0673}" type="parTrans" cxnId="{70889BEA-7A63-4142-83CB-A690169A4A3B}">
      <dgm:prSet/>
      <dgm:spPr/>
      <dgm:t>
        <a:bodyPr/>
        <a:lstStyle/>
        <a:p>
          <a:endParaRPr lang="en-IN"/>
        </a:p>
      </dgm:t>
    </dgm:pt>
    <dgm:pt modelId="{0C1C0C71-89C3-48A4-A2A3-6EE0300BE835}" type="sibTrans" cxnId="{70889BEA-7A63-4142-83CB-A690169A4A3B}">
      <dgm:prSet/>
      <dgm:spPr/>
      <dgm:t>
        <a:bodyPr/>
        <a:lstStyle/>
        <a:p>
          <a:endParaRPr lang="en-IN"/>
        </a:p>
      </dgm:t>
    </dgm:pt>
    <dgm:pt modelId="{2B905F2B-E3EC-4F00-9B42-6C431C95EF10}" type="pres">
      <dgm:prSet presAssocID="{CAA6D190-077C-4B5C-B5FD-82502ABDF40D}" presName="linear" presStyleCnt="0">
        <dgm:presLayoutVars>
          <dgm:animLvl val="lvl"/>
          <dgm:resizeHandles val="exact"/>
        </dgm:presLayoutVars>
      </dgm:prSet>
      <dgm:spPr/>
    </dgm:pt>
    <dgm:pt modelId="{F7077E64-A372-49B8-BF65-9EA83BB117CA}" type="pres">
      <dgm:prSet presAssocID="{A012403F-5FB8-4EDB-9BCF-74B99C380F0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AF8026-1419-4A0B-A98D-12A544371C74}" type="presOf" srcId="{CAA6D190-077C-4B5C-B5FD-82502ABDF40D}" destId="{2B905F2B-E3EC-4F00-9B42-6C431C95EF10}" srcOrd="0" destOrd="0" presId="urn:microsoft.com/office/officeart/2005/8/layout/vList2"/>
    <dgm:cxn modelId="{495C05C4-AA5D-42CB-822E-093C72FBE9FC}" type="presOf" srcId="{A012403F-5FB8-4EDB-9BCF-74B99C380F0D}" destId="{F7077E64-A372-49B8-BF65-9EA83BB117CA}" srcOrd="0" destOrd="0" presId="urn:microsoft.com/office/officeart/2005/8/layout/vList2"/>
    <dgm:cxn modelId="{70889BEA-7A63-4142-83CB-A690169A4A3B}" srcId="{CAA6D190-077C-4B5C-B5FD-82502ABDF40D}" destId="{A012403F-5FB8-4EDB-9BCF-74B99C380F0D}" srcOrd="0" destOrd="0" parTransId="{E1A8784C-423C-478B-91D5-05EACD3B0673}" sibTransId="{0C1C0C71-89C3-48A4-A2A3-6EE0300BE835}"/>
    <dgm:cxn modelId="{5ECC270A-99B0-4869-8509-756644FE032D}" type="presParOf" srcId="{2B905F2B-E3EC-4F00-9B42-6C431C95EF10}" destId="{F7077E64-A372-49B8-BF65-9EA83BB117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78C29-CD5F-494B-AB92-B83926E0F4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D45DAC2-9912-45A3-A745-3C354D085CAE}">
      <dgm:prSet/>
      <dgm:spPr/>
      <dgm:t>
        <a:bodyPr/>
        <a:lstStyle/>
        <a:p>
          <a:r>
            <a:rPr lang="en-US" b="0" i="0"/>
            <a:t>Testing individual units/components of software in isolation</a:t>
          </a:r>
          <a:endParaRPr lang="en-IN"/>
        </a:p>
      </dgm:t>
    </dgm:pt>
    <dgm:pt modelId="{95377605-00DF-4719-9C62-48C53731A4F3}" type="parTrans" cxnId="{AB47C41E-5841-4305-976B-FDEEDE4EBD2F}">
      <dgm:prSet/>
      <dgm:spPr/>
      <dgm:t>
        <a:bodyPr/>
        <a:lstStyle/>
        <a:p>
          <a:endParaRPr lang="en-IN"/>
        </a:p>
      </dgm:t>
    </dgm:pt>
    <dgm:pt modelId="{03588893-4078-4F10-9F44-56B675D94A4F}" type="sibTrans" cxnId="{AB47C41E-5841-4305-976B-FDEEDE4EBD2F}">
      <dgm:prSet/>
      <dgm:spPr/>
      <dgm:t>
        <a:bodyPr/>
        <a:lstStyle/>
        <a:p>
          <a:endParaRPr lang="en-IN"/>
        </a:p>
      </dgm:t>
    </dgm:pt>
    <dgm:pt modelId="{F65063DE-55B5-4D91-978D-B60A8E7E3FF4}">
      <dgm:prSet/>
      <dgm:spPr/>
      <dgm:t>
        <a:bodyPr/>
        <a:lstStyle/>
        <a:p>
          <a:r>
            <a:rPr lang="en-US"/>
            <a:t>Main objective is to verify t</a:t>
          </a:r>
          <a:r>
            <a:rPr lang="en-US" b="0" i="0"/>
            <a:t>hat each unit works correctly as per requirement</a:t>
          </a:r>
          <a:endParaRPr lang="en-IN"/>
        </a:p>
      </dgm:t>
    </dgm:pt>
    <dgm:pt modelId="{248BC064-08C4-4586-BE7D-ED5C833823E1}" type="parTrans" cxnId="{75709CA3-A115-46DA-9CD7-0A2D1A20E08B}">
      <dgm:prSet/>
      <dgm:spPr/>
      <dgm:t>
        <a:bodyPr/>
        <a:lstStyle/>
        <a:p>
          <a:endParaRPr lang="en-IN"/>
        </a:p>
      </dgm:t>
    </dgm:pt>
    <dgm:pt modelId="{3BEE3403-749F-441F-B5CC-628B1D16C334}" type="sibTrans" cxnId="{75709CA3-A115-46DA-9CD7-0A2D1A20E08B}">
      <dgm:prSet/>
      <dgm:spPr/>
      <dgm:t>
        <a:bodyPr/>
        <a:lstStyle/>
        <a:p>
          <a:endParaRPr lang="en-IN"/>
        </a:p>
      </dgm:t>
    </dgm:pt>
    <dgm:pt modelId="{75C7BF34-A363-4488-B5F5-E7DB1F30B4A7}">
      <dgm:prSet/>
      <dgm:spPr/>
      <dgm:t>
        <a:bodyPr/>
        <a:lstStyle/>
        <a:p>
          <a:r>
            <a:rPr lang="en-US" b="0" i="0"/>
            <a:t>Benefits :</a:t>
          </a:r>
          <a:endParaRPr lang="en-IN"/>
        </a:p>
      </dgm:t>
    </dgm:pt>
    <dgm:pt modelId="{205DB6D5-A2FE-40FB-80F2-4CC1B2342186}" type="parTrans" cxnId="{3F067816-0B38-43B1-8ED1-9692508FEC12}">
      <dgm:prSet/>
      <dgm:spPr/>
      <dgm:t>
        <a:bodyPr/>
        <a:lstStyle/>
        <a:p>
          <a:endParaRPr lang="en-IN"/>
        </a:p>
      </dgm:t>
    </dgm:pt>
    <dgm:pt modelId="{DB897CDB-D08D-4492-B102-F51D65D6BD95}" type="sibTrans" cxnId="{3F067816-0B38-43B1-8ED1-9692508FEC12}">
      <dgm:prSet/>
      <dgm:spPr/>
      <dgm:t>
        <a:bodyPr/>
        <a:lstStyle/>
        <a:p>
          <a:endParaRPr lang="en-IN"/>
        </a:p>
      </dgm:t>
    </dgm:pt>
    <dgm:pt modelId="{FC47F97B-6E30-445C-BE9F-0600170AEDEA}">
      <dgm:prSet/>
      <dgm:spPr/>
      <dgm:t>
        <a:bodyPr/>
        <a:lstStyle/>
        <a:p>
          <a:r>
            <a:rPr lang="en-US" b="0" i="0"/>
            <a:t>Improved Code Quality: Catching bugs early reduces the cost of fixing them later</a:t>
          </a:r>
          <a:endParaRPr lang="en-IN"/>
        </a:p>
      </dgm:t>
    </dgm:pt>
    <dgm:pt modelId="{4E98C2F5-477E-4E49-9B34-44258348403B}" type="parTrans" cxnId="{A6672E30-EC4B-42C4-8475-3B0B66D2744E}">
      <dgm:prSet/>
      <dgm:spPr/>
      <dgm:t>
        <a:bodyPr/>
        <a:lstStyle/>
        <a:p>
          <a:endParaRPr lang="en-IN"/>
        </a:p>
      </dgm:t>
    </dgm:pt>
    <dgm:pt modelId="{B26B8FDE-0478-4655-B6C3-C6A07256D097}" type="sibTrans" cxnId="{A6672E30-EC4B-42C4-8475-3B0B66D2744E}">
      <dgm:prSet/>
      <dgm:spPr/>
      <dgm:t>
        <a:bodyPr/>
        <a:lstStyle/>
        <a:p>
          <a:endParaRPr lang="en-IN"/>
        </a:p>
      </dgm:t>
    </dgm:pt>
    <dgm:pt modelId="{7096E5AA-DD4A-4AFD-9FE6-64215EC155B8}">
      <dgm:prSet/>
      <dgm:spPr/>
      <dgm:t>
        <a:bodyPr/>
        <a:lstStyle/>
        <a:p>
          <a:r>
            <a:rPr lang="en-US" b="0" i="0"/>
            <a:t>Faster Development: Quickly identify and fix issues during development</a:t>
          </a:r>
          <a:endParaRPr lang="en-IN"/>
        </a:p>
      </dgm:t>
    </dgm:pt>
    <dgm:pt modelId="{C3F1B9F1-E6C7-4938-A597-906156670115}" type="parTrans" cxnId="{32FA60AF-9A70-4C8D-951E-027D88458BD9}">
      <dgm:prSet/>
      <dgm:spPr/>
      <dgm:t>
        <a:bodyPr/>
        <a:lstStyle/>
        <a:p>
          <a:endParaRPr lang="en-IN"/>
        </a:p>
      </dgm:t>
    </dgm:pt>
    <dgm:pt modelId="{E96D1FFA-7C80-4B55-9736-9E27DC38BA23}" type="sibTrans" cxnId="{32FA60AF-9A70-4C8D-951E-027D88458BD9}">
      <dgm:prSet/>
      <dgm:spPr/>
      <dgm:t>
        <a:bodyPr/>
        <a:lstStyle/>
        <a:p>
          <a:endParaRPr lang="en-IN"/>
        </a:p>
      </dgm:t>
    </dgm:pt>
    <dgm:pt modelId="{775FBF90-863E-4BE6-9620-F212E77E070D}">
      <dgm:prSet/>
      <dgm:spPr/>
      <dgm:t>
        <a:bodyPr/>
        <a:lstStyle/>
        <a:p>
          <a:r>
            <a:rPr lang="en-US" b="0" i="0"/>
            <a:t>Regression Testing: Safeguard against unintentional code changes</a:t>
          </a:r>
          <a:endParaRPr lang="en-IN"/>
        </a:p>
      </dgm:t>
    </dgm:pt>
    <dgm:pt modelId="{B2A0BFD4-8FEC-45AE-8839-672A45350DF4}" type="parTrans" cxnId="{D15154E9-0163-4E9A-9D8A-7002E341A209}">
      <dgm:prSet/>
      <dgm:spPr/>
      <dgm:t>
        <a:bodyPr/>
        <a:lstStyle/>
        <a:p>
          <a:endParaRPr lang="en-IN"/>
        </a:p>
      </dgm:t>
    </dgm:pt>
    <dgm:pt modelId="{A970FE99-14E7-40DC-9ED9-7DA7DB8BF0CC}" type="sibTrans" cxnId="{D15154E9-0163-4E9A-9D8A-7002E341A209}">
      <dgm:prSet/>
      <dgm:spPr/>
      <dgm:t>
        <a:bodyPr/>
        <a:lstStyle/>
        <a:p>
          <a:endParaRPr lang="en-IN"/>
        </a:p>
      </dgm:t>
    </dgm:pt>
    <dgm:pt modelId="{322DE9C5-4540-4B8A-88BC-B49AD757E6D1}">
      <dgm:prSet/>
      <dgm:spPr/>
      <dgm:t>
        <a:bodyPr/>
        <a:lstStyle/>
        <a:p>
          <a:r>
            <a:rPr lang="en-US" b="0" i="0"/>
            <a:t>Facilitates Refactoring: Confidence to refactor code without breaking existing functionality</a:t>
          </a:r>
          <a:endParaRPr lang="en-IN"/>
        </a:p>
      </dgm:t>
    </dgm:pt>
    <dgm:pt modelId="{83D09FD6-A446-4687-A089-3980C02B209B}" type="parTrans" cxnId="{5A44111E-5A5D-47EC-9CC7-6540F48CC9F7}">
      <dgm:prSet/>
      <dgm:spPr/>
      <dgm:t>
        <a:bodyPr/>
        <a:lstStyle/>
        <a:p>
          <a:endParaRPr lang="en-IN"/>
        </a:p>
      </dgm:t>
    </dgm:pt>
    <dgm:pt modelId="{118C6DD2-D43F-49F4-97BB-2D2C1DEB9C74}" type="sibTrans" cxnId="{5A44111E-5A5D-47EC-9CC7-6540F48CC9F7}">
      <dgm:prSet/>
      <dgm:spPr/>
      <dgm:t>
        <a:bodyPr/>
        <a:lstStyle/>
        <a:p>
          <a:endParaRPr lang="en-IN"/>
        </a:p>
      </dgm:t>
    </dgm:pt>
    <dgm:pt modelId="{566492A1-729E-4F99-BC9B-AF5D30350ECD}" type="pres">
      <dgm:prSet presAssocID="{BD978C29-CD5F-494B-AB92-B83926E0F4E2}" presName="Name0" presStyleCnt="0">
        <dgm:presLayoutVars>
          <dgm:dir/>
          <dgm:animLvl val="lvl"/>
          <dgm:resizeHandles val="exact"/>
        </dgm:presLayoutVars>
      </dgm:prSet>
      <dgm:spPr/>
    </dgm:pt>
    <dgm:pt modelId="{51DF8CD6-81F1-4F89-8E76-AC713EE7749C}" type="pres">
      <dgm:prSet presAssocID="{6D45DAC2-9912-45A3-A745-3C354D085CAE}" presName="linNode" presStyleCnt="0"/>
      <dgm:spPr/>
    </dgm:pt>
    <dgm:pt modelId="{0C67C34E-5BF2-40C9-831C-8C602CED450D}" type="pres">
      <dgm:prSet presAssocID="{6D45DAC2-9912-45A3-A745-3C354D085CAE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6000641-827B-4FCB-8C04-6BAE9B0D4AFA}" type="pres">
      <dgm:prSet presAssocID="{03588893-4078-4F10-9F44-56B675D94A4F}" presName="sp" presStyleCnt="0"/>
      <dgm:spPr/>
    </dgm:pt>
    <dgm:pt modelId="{050B0C37-D7D5-4E1D-99DD-E3A76591C7F4}" type="pres">
      <dgm:prSet presAssocID="{F65063DE-55B5-4D91-978D-B60A8E7E3FF4}" presName="linNode" presStyleCnt="0"/>
      <dgm:spPr/>
    </dgm:pt>
    <dgm:pt modelId="{9D881FE0-9544-4538-BA27-2D6323D74B89}" type="pres">
      <dgm:prSet presAssocID="{F65063DE-55B5-4D91-978D-B60A8E7E3FF4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500A99A-7673-4AC5-A72F-71647327B302}" type="pres">
      <dgm:prSet presAssocID="{3BEE3403-749F-441F-B5CC-628B1D16C334}" presName="sp" presStyleCnt="0"/>
      <dgm:spPr/>
    </dgm:pt>
    <dgm:pt modelId="{68D7AA54-E8FB-47AF-8666-00340B1C9D2B}" type="pres">
      <dgm:prSet presAssocID="{75C7BF34-A363-4488-B5F5-E7DB1F30B4A7}" presName="linNode" presStyleCnt="0"/>
      <dgm:spPr/>
    </dgm:pt>
    <dgm:pt modelId="{6294A34A-0ED3-4A1C-81A6-EE62454C2202}" type="pres">
      <dgm:prSet presAssocID="{75C7BF34-A363-4488-B5F5-E7DB1F30B4A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18FE47F5-C10F-4FC8-AD8F-B37AA484B68A}" type="pres">
      <dgm:prSet presAssocID="{DB897CDB-D08D-4492-B102-F51D65D6BD95}" presName="sp" presStyleCnt="0"/>
      <dgm:spPr/>
    </dgm:pt>
    <dgm:pt modelId="{531FDC25-B334-400A-B81B-F983549DA8AF}" type="pres">
      <dgm:prSet presAssocID="{FC47F97B-6E30-445C-BE9F-0600170AEDEA}" presName="linNode" presStyleCnt="0"/>
      <dgm:spPr/>
    </dgm:pt>
    <dgm:pt modelId="{76BBA510-E13E-4F86-A87C-FF5EF6EBA7A7}" type="pres">
      <dgm:prSet presAssocID="{FC47F97B-6E30-445C-BE9F-0600170AEDE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94D9D74-BA42-437A-A880-FE76082AA723}" type="pres">
      <dgm:prSet presAssocID="{B26B8FDE-0478-4655-B6C3-C6A07256D097}" presName="sp" presStyleCnt="0"/>
      <dgm:spPr/>
    </dgm:pt>
    <dgm:pt modelId="{5067B218-D2B0-4C3E-B87D-C1F8F2E799A7}" type="pres">
      <dgm:prSet presAssocID="{7096E5AA-DD4A-4AFD-9FE6-64215EC155B8}" presName="linNode" presStyleCnt="0"/>
      <dgm:spPr/>
    </dgm:pt>
    <dgm:pt modelId="{43937CF5-BB53-417B-BCA3-DC3E70AF756C}" type="pres">
      <dgm:prSet presAssocID="{7096E5AA-DD4A-4AFD-9FE6-64215EC155B8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EE550B1-BD9D-46B2-977D-7DF431E8D14E}" type="pres">
      <dgm:prSet presAssocID="{E96D1FFA-7C80-4B55-9736-9E27DC38BA23}" presName="sp" presStyleCnt="0"/>
      <dgm:spPr/>
    </dgm:pt>
    <dgm:pt modelId="{6AA6C77E-64FD-428D-9455-6E96443AF131}" type="pres">
      <dgm:prSet presAssocID="{775FBF90-863E-4BE6-9620-F212E77E070D}" presName="linNode" presStyleCnt="0"/>
      <dgm:spPr/>
    </dgm:pt>
    <dgm:pt modelId="{47481725-13C0-4050-BD4F-B03230B5F23B}" type="pres">
      <dgm:prSet presAssocID="{775FBF90-863E-4BE6-9620-F212E77E070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202171C-F253-463A-AB53-AFBA8EF8E279}" type="pres">
      <dgm:prSet presAssocID="{A970FE99-14E7-40DC-9ED9-7DA7DB8BF0CC}" presName="sp" presStyleCnt="0"/>
      <dgm:spPr/>
    </dgm:pt>
    <dgm:pt modelId="{D3B56C0E-EC98-44B7-A73C-84EEF51E83C8}" type="pres">
      <dgm:prSet presAssocID="{322DE9C5-4540-4B8A-88BC-B49AD757E6D1}" presName="linNode" presStyleCnt="0"/>
      <dgm:spPr/>
    </dgm:pt>
    <dgm:pt modelId="{A076D8DE-8873-4D71-81B6-38981AFAA19B}" type="pres">
      <dgm:prSet presAssocID="{322DE9C5-4540-4B8A-88BC-B49AD757E6D1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7A42310F-127F-421C-995D-690D9AE54656}" type="presOf" srcId="{FC47F97B-6E30-445C-BE9F-0600170AEDEA}" destId="{76BBA510-E13E-4F86-A87C-FF5EF6EBA7A7}" srcOrd="0" destOrd="0" presId="urn:microsoft.com/office/officeart/2005/8/layout/vList5"/>
    <dgm:cxn modelId="{3F067816-0B38-43B1-8ED1-9692508FEC12}" srcId="{BD978C29-CD5F-494B-AB92-B83926E0F4E2}" destId="{75C7BF34-A363-4488-B5F5-E7DB1F30B4A7}" srcOrd="2" destOrd="0" parTransId="{205DB6D5-A2FE-40FB-80F2-4CC1B2342186}" sibTransId="{DB897CDB-D08D-4492-B102-F51D65D6BD95}"/>
    <dgm:cxn modelId="{5A44111E-5A5D-47EC-9CC7-6540F48CC9F7}" srcId="{BD978C29-CD5F-494B-AB92-B83926E0F4E2}" destId="{322DE9C5-4540-4B8A-88BC-B49AD757E6D1}" srcOrd="6" destOrd="0" parTransId="{83D09FD6-A446-4687-A089-3980C02B209B}" sibTransId="{118C6DD2-D43F-49F4-97BB-2D2C1DEB9C74}"/>
    <dgm:cxn modelId="{AB47C41E-5841-4305-976B-FDEEDE4EBD2F}" srcId="{BD978C29-CD5F-494B-AB92-B83926E0F4E2}" destId="{6D45DAC2-9912-45A3-A745-3C354D085CAE}" srcOrd="0" destOrd="0" parTransId="{95377605-00DF-4719-9C62-48C53731A4F3}" sibTransId="{03588893-4078-4F10-9F44-56B675D94A4F}"/>
    <dgm:cxn modelId="{53554D1F-D01B-46C3-8C03-637DDA7D1E67}" type="presOf" srcId="{BD978C29-CD5F-494B-AB92-B83926E0F4E2}" destId="{566492A1-729E-4F99-BC9B-AF5D30350ECD}" srcOrd="0" destOrd="0" presId="urn:microsoft.com/office/officeart/2005/8/layout/vList5"/>
    <dgm:cxn modelId="{A6672E30-EC4B-42C4-8475-3B0B66D2744E}" srcId="{BD978C29-CD5F-494B-AB92-B83926E0F4E2}" destId="{FC47F97B-6E30-445C-BE9F-0600170AEDEA}" srcOrd="3" destOrd="0" parTransId="{4E98C2F5-477E-4E49-9B34-44258348403B}" sibTransId="{B26B8FDE-0478-4655-B6C3-C6A07256D097}"/>
    <dgm:cxn modelId="{3436CF40-2938-4935-89C6-F22BD4D68115}" type="presOf" srcId="{F65063DE-55B5-4D91-978D-B60A8E7E3FF4}" destId="{9D881FE0-9544-4538-BA27-2D6323D74B89}" srcOrd="0" destOrd="0" presId="urn:microsoft.com/office/officeart/2005/8/layout/vList5"/>
    <dgm:cxn modelId="{6A1B3746-8911-4335-B657-3D1B5C3970AB}" type="presOf" srcId="{6D45DAC2-9912-45A3-A745-3C354D085CAE}" destId="{0C67C34E-5BF2-40C9-831C-8C602CED450D}" srcOrd="0" destOrd="0" presId="urn:microsoft.com/office/officeart/2005/8/layout/vList5"/>
    <dgm:cxn modelId="{66F6AB56-7047-4CD4-8814-161ED8F44CB4}" type="presOf" srcId="{775FBF90-863E-4BE6-9620-F212E77E070D}" destId="{47481725-13C0-4050-BD4F-B03230B5F23B}" srcOrd="0" destOrd="0" presId="urn:microsoft.com/office/officeart/2005/8/layout/vList5"/>
    <dgm:cxn modelId="{8DF3D78D-6F30-47EB-A6B4-2356DB545114}" type="presOf" srcId="{75C7BF34-A363-4488-B5F5-E7DB1F30B4A7}" destId="{6294A34A-0ED3-4A1C-81A6-EE62454C2202}" srcOrd="0" destOrd="0" presId="urn:microsoft.com/office/officeart/2005/8/layout/vList5"/>
    <dgm:cxn modelId="{6E3AFE98-AEAD-44BF-8FA3-2E4FD6613E21}" type="presOf" srcId="{7096E5AA-DD4A-4AFD-9FE6-64215EC155B8}" destId="{43937CF5-BB53-417B-BCA3-DC3E70AF756C}" srcOrd="0" destOrd="0" presId="urn:microsoft.com/office/officeart/2005/8/layout/vList5"/>
    <dgm:cxn modelId="{EC6BB39D-13D0-4E7D-BFF2-4FAC95099DBE}" type="presOf" srcId="{322DE9C5-4540-4B8A-88BC-B49AD757E6D1}" destId="{A076D8DE-8873-4D71-81B6-38981AFAA19B}" srcOrd="0" destOrd="0" presId="urn:microsoft.com/office/officeart/2005/8/layout/vList5"/>
    <dgm:cxn modelId="{75709CA3-A115-46DA-9CD7-0A2D1A20E08B}" srcId="{BD978C29-CD5F-494B-AB92-B83926E0F4E2}" destId="{F65063DE-55B5-4D91-978D-B60A8E7E3FF4}" srcOrd="1" destOrd="0" parTransId="{248BC064-08C4-4586-BE7D-ED5C833823E1}" sibTransId="{3BEE3403-749F-441F-B5CC-628B1D16C334}"/>
    <dgm:cxn modelId="{32FA60AF-9A70-4C8D-951E-027D88458BD9}" srcId="{BD978C29-CD5F-494B-AB92-B83926E0F4E2}" destId="{7096E5AA-DD4A-4AFD-9FE6-64215EC155B8}" srcOrd="4" destOrd="0" parTransId="{C3F1B9F1-E6C7-4938-A597-906156670115}" sibTransId="{E96D1FFA-7C80-4B55-9736-9E27DC38BA23}"/>
    <dgm:cxn modelId="{D15154E9-0163-4E9A-9D8A-7002E341A209}" srcId="{BD978C29-CD5F-494B-AB92-B83926E0F4E2}" destId="{775FBF90-863E-4BE6-9620-F212E77E070D}" srcOrd="5" destOrd="0" parTransId="{B2A0BFD4-8FEC-45AE-8839-672A45350DF4}" sibTransId="{A970FE99-14E7-40DC-9ED9-7DA7DB8BF0CC}"/>
    <dgm:cxn modelId="{01098852-1566-4CC2-B8F5-C70B5E514B2C}" type="presParOf" srcId="{566492A1-729E-4F99-BC9B-AF5D30350ECD}" destId="{51DF8CD6-81F1-4F89-8E76-AC713EE7749C}" srcOrd="0" destOrd="0" presId="urn:microsoft.com/office/officeart/2005/8/layout/vList5"/>
    <dgm:cxn modelId="{E1D8702C-ADF8-4234-BFF5-9E9397A9A306}" type="presParOf" srcId="{51DF8CD6-81F1-4F89-8E76-AC713EE7749C}" destId="{0C67C34E-5BF2-40C9-831C-8C602CED450D}" srcOrd="0" destOrd="0" presId="urn:microsoft.com/office/officeart/2005/8/layout/vList5"/>
    <dgm:cxn modelId="{A7F496EC-75E7-4A70-B4FE-3FE6722E591D}" type="presParOf" srcId="{566492A1-729E-4F99-BC9B-AF5D30350ECD}" destId="{16000641-827B-4FCB-8C04-6BAE9B0D4AFA}" srcOrd="1" destOrd="0" presId="urn:microsoft.com/office/officeart/2005/8/layout/vList5"/>
    <dgm:cxn modelId="{619CB670-EB3E-4D82-BFAA-B1327D08FA06}" type="presParOf" srcId="{566492A1-729E-4F99-BC9B-AF5D30350ECD}" destId="{050B0C37-D7D5-4E1D-99DD-E3A76591C7F4}" srcOrd="2" destOrd="0" presId="urn:microsoft.com/office/officeart/2005/8/layout/vList5"/>
    <dgm:cxn modelId="{DE953A43-AAD8-46C2-B264-86AE9AA794F7}" type="presParOf" srcId="{050B0C37-D7D5-4E1D-99DD-E3A76591C7F4}" destId="{9D881FE0-9544-4538-BA27-2D6323D74B89}" srcOrd="0" destOrd="0" presId="urn:microsoft.com/office/officeart/2005/8/layout/vList5"/>
    <dgm:cxn modelId="{DE20875B-646D-48C9-9347-EE7069C87464}" type="presParOf" srcId="{566492A1-729E-4F99-BC9B-AF5D30350ECD}" destId="{D500A99A-7673-4AC5-A72F-71647327B302}" srcOrd="3" destOrd="0" presId="urn:microsoft.com/office/officeart/2005/8/layout/vList5"/>
    <dgm:cxn modelId="{7095F5A6-AB54-4C1D-93BE-EFBE2CC567BD}" type="presParOf" srcId="{566492A1-729E-4F99-BC9B-AF5D30350ECD}" destId="{68D7AA54-E8FB-47AF-8666-00340B1C9D2B}" srcOrd="4" destOrd="0" presId="urn:microsoft.com/office/officeart/2005/8/layout/vList5"/>
    <dgm:cxn modelId="{62518764-5033-4570-9640-7AD04E02F372}" type="presParOf" srcId="{68D7AA54-E8FB-47AF-8666-00340B1C9D2B}" destId="{6294A34A-0ED3-4A1C-81A6-EE62454C2202}" srcOrd="0" destOrd="0" presId="urn:microsoft.com/office/officeart/2005/8/layout/vList5"/>
    <dgm:cxn modelId="{BE5C45FA-D4D4-440F-AA34-F8500B860D5B}" type="presParOf" srcId="{566492A1-729E-4F99-BC9B-AF5D30350ECD}" destId="{18FE47F5-C10F-4FC8-AD8F-B37AA484B68A}" srcOrd="5" destOrd="0" presId="urn:microsoft.com/office/officeart/2005/8/layout/vList5"/>
    <dgm:cxn modelId="{88862F77-79F9-42CB-B63C-E44ED0884F0D}" type="presParOf" srcId="{566492A1-729E-4F99-BC9B-AF5D30350ECD}" destId="{531FDC25-B334-400A-B81B-F983549DA8AF}" srcOrd="6" destOrd="0" presId="urn:microsoft.com/office/officeart/2005/8/layout/vList5"/>
    <dgm:cxn modelId="{8FE83D19-D6F7-4CFF-B542-E5B4F1E6B7FC}" type="presParOf" srcId="{531FDC25-B334-400A-B81B-F983549DA8AF}" destId="{76BBA510-E13E-4F86-A87C-FF5EF6EBA7A7}" srcOrd="0" destOrd="0" presId="urn:microsoft.com/office/officeart/2005/8/layout/vList5"/>
    <dgm:cxn modelId="{25DAB53B-3C3E-4C68-A955-E7588148E3DA}" type="presParOf" srcId="{566492A1-729E-4F99-BC9B-AF5D30350ECD}" destId="{D94D9D74-BA42-437A-A880-FE76082AA723}" srcOrd="7" destOrd="0" presId="urn:microsoft.com/office/officeart/2005/8/layout/vList5"/>
    <dgm:cxn modelId="{28396444-06B3-4E37-9275-54D70A490A80}" type="presParOf" srcId="{566492A1-729E-4F99-BC9B-AF5D30350ECD}" destId="{5067B218-D2B0-4C3E-B87D-C1F8F2E799A7}" srcOrd="8" destOrd="0" presId="urn:microsoft.com/office/officeart/2005/8/layout/vList5"/>
    <dgm:cxn modelId="{A5DDCC65-6121-4F89-BA0E-7FC12D45AB6C}" type="presParOf" srcId="{5067B218-D2B0-4C3E-B87D-C1F8F2E799A7}" destId="{43937CF5-BB53-417B-BCA3-DC3E70AF756C}" srcOrd="0" destOrd="0" presId="urn:microsoft.com/office/officeart/2005/8/layout/vList5"/>
    <dgm:cxn modelId="{3D2FB7E4-48CE-426B-A0B9-9FD2D74DB75A}" type="presParOf" srcId="{566492A1-729E-4F99-BC9B-AF5D30350ECD}" destId="{9EE550B1-BD9D-46B2-977D-7DF431E8D14E}" srcOrd="9" destOrd="0" presId="urn:microsoft.com/office/officeart/2005/8/layout/vList5"/>
    <dgm:cxn modelId="{2A6B6BAD-C8A5-4871-AF60-772FD7409A86}" type="presParOf" srcId="{566492A1-729E-4F99-BC9B-AF5D30350ECD}" destId="{6AA6C77E-64FD-428D-9455-6E96443AF131}" srcOrd="10" destOrd="0" presId="urn:microsoft.com/office/officeart/2005/8/layout/vList5"/>
    <dgm:cxn modelId="{557F5CD1-F7C4-464E-9A90-22A57634233A}" type="presParOf" srcId="{6AA6C77E-64FD-428D-9455-6E96443AF131}" destId="{47481725-13C0-4050-BD4F-B03230B5F23B}" srcOrd="0" destOrd="0" presId="urn:microsoft.com/office/officeart/2005/8/layout/vList5"/>
    <dgm:cxn modelId="{7B05139A-C5C6-4B14-9BF5-23ECE456CE60}" type="presParOf" srcId="{566492A1-729E-4F99-BC9B-AF5D30350ECD}" destId="{2202171C-F253-463A-AB53-AFBA8EF8E279}" srcOrd="11" destOrd="0" presId="urn:microsoft.com/office/officeart/2005/8/layout/vList5"/>
    <dgm:cxn modelId="{5F5CD5C5-DBDD-4CC7-87FC-224C9F4C7D5C}" type="presParOf" srcId="{566492A1-729E-4F99-BC9B-AF5D30350ECD}" destId="{D3B56C0E-EC98-44B7-A73C-84EEF51E83C8}" srcOrd="12" destOrd="0" presId="urn:microsoft.com/office/officeart/2005/8/layout/vList5"/>
    <dgm:cxn modelId="{7BCBBC4B-D5A8-4163-BF08-0596EE2EC301}" type="presParOf" srcId="{D3B56C0E-EC98-44B7-A73C-84EEF51E83C8}" destId="{A076D8DE-8873-4D71-81B6-38981AFAA1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05EBC5-530E-4A3E-B12A-D6F7422C4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525E452-3003-40E6-91D2-7B7181946AFD}">
      <dgm:prSet/>
      <dgm:spPr/>
      <dgm:t>
        <a:bodyPr/>
        <a:lstStyle/>
        <a:p>
          <a:r>
            <a:rPr lang="en-IN"/>
            <a:t>import static org.junit.Assert.assertEquals;</a:t>
          </a:r>
        </a:p>
      </dgm:t>
    </dgm:pt>
    <dgm:pt modelId="{E8B64DE4-4B03-4633-ABB8-4D7BE037142B}" type="parTrans" cxnId="{A195A0E8-2DC2-4A31-B737-059D1418DC2E}">
      <dgm:prSet/>
      <dgm:spPr/>
      <dgm:t>
        <a:bodyPr/>
        <a:lstStyle/>
        <a:p>
          <a:endParaRPr lang="en-IN"/>
        </a:p>
      </dgm:t>
    </dgm:pt>
    <dgm:pt modelId="{BAE837D9-12CB-4FED-AA3E-933912A86E8A}" type="sibTrans" cxnId="{A195A0E8-2DC2-4A31-B737-059D1418DC2E}">
      <dgm:prSet/>
      <dgm:spPr/>
      <dgm:t>
        <a:bodyPr/>
        <a:lstStyle/>
        <a:p>
          <a:endParaRPr lang="en-IN"/>
        </a:p>
      </dgm:t>
    </dgm:pt>
    <dgm:pt modelId="{F6A34C6C-45A2-4454-AA28-0E5A0670B0BC}">
      <dgm:prSet/>
      <dgm:spPr/>
      <dgm:t>
        <a:bodyPr/>
        <a:lstStyle/>
        <a:p>
          <a:r>
            <a:rPr lang="en-IN"/>
            <a:t>import org.junit.Test;</a:t>
          </a:r>
        </a:p>
      </dgm:t>
    </dgm:pt>
    <dgm:pt modelId="{74E04046-22BB-4BEF-B835-31E34A1B9417}" type="parTrans" cxnId="{2CF1D126-2B9F-40FE-AB93-795FA2A97F67}">
      <dgm:prSet/>
      <dgm:spPr/>
      <dgm:t>
        <a:bodyPr/>
        <a:lstStyle/>
        <a:p>
          <a:endParaRPr lang="en-IN"/>
        </a:p>
      </dgm:t>
    </dgm:pt>
    <dgm:pt modelId="{6D8B9EE0-FCBB-4724-A4B3-3E1B2D2154D1}" type="sibTrans" cxnId="{2CF1D126-2B9F-40FE-AB93-795FA2A97F67}">
      <dgm:prSet/>
      <dgm:spPr/>
      <dgm:t>
        <a:bodyPr/>
        <a:lstStyle/>
        <a:p>
          <a:endParaRPr lang="en-IN"/>
        </a:p>
      </dgm:t>
    </dgm:pt>
    <dgm:pt modelId="{900B79C0-B685-44EB-970C-1443DC8C1CFD}">
      <dgm:prSet/>
      <dgm:spPr/>
      <dgm:t>
        <a:bodyPr/>
        <a:lstStyle/>
        <a:p>
          <a:r>
            <a:rPr lang="en-IN"/>
            <a:t>public class CalculatorTest {</a:t>
          </a:r>
        </a:p>
      </dgm:t>
    </dgm:pt>
    <dgm:pt modelId="{1FABA934-39DD-44F6-BFD7-60441B7E20D4}" type="parTrans" cxnId="{D9596D4D-F1D2-4957-A281-0DF9BCD20D6B}">
      <dgm:prSet/>
      <dgm:spPr/>
      <dgm:t>
        <a:bodyPr/>
        <a:lstStyle/>
        <a:p>
          <a:endParaRPr lang="en-IN"/>
        </a:p>
      </dgm:t>
    </dgm:pt>
    <dgm:pt modelId="{54C75BAF-74FF-4123-B449-9925BA89DBAB}" type="sibTrans" cxnId="{D9596D4D-F1D2-4957-A281-0DF9BCD20D6B}">
      <dgm:prSet/>
      <dgm:spPr/>
      <dgm:t>
        <a:bodyPr/>
        <a:lstStyle/>
        <a:p>
          <a:endParaRPr lang="en-IN"/>
        </a:p>
      </dgm:t>
    </dgm:pt>
    <dgm:pt modelId="{A14598E4-BC50-4154-94CB-D87BD1B74515}">
      <dgm:prSet/>
      <dgm:spPr/>
      <dgm:t>
        <a:bodyPr/>
        <a:lstStyle/>
        <a:p>
          <a:endParaRPr lang="en-IN"/>
        </a:p>
      </dgm:t>
    </dgm:pt>
    <dgm:pt modelId="{2E1C6E1A-DAF1-4BA2-A443-706A9A5B1404}" type="parTrans" cxnId="{1429DBCB-48F8-4220-B3C6-AFDC24E5408B}">
      <dgm:prSet/>
      <dgm:spPr/>
      <dgm:t>
        <a:bodyPr/>
        <a:lstStyle/>
        <a:p>
          <a:endParaRPr lang="en-IN"/>
        </a:p>
      </dgm:t>
    </dgm:pt>
    <dgm:pt modelId="{AA89F80D-E291-4C96-9A56-E093DE83EE72}" type="sibTrans" cxnId="{1429DBCB-48F8-4220-B3C6-AFDC24E5408B}">
      <dgm:prSet/>
      <dgm:spPr/>
      <dgm:t>
        <a:bodyPr/>
        <a:lstStyle/>
        <a:p>
          <a:endParaRPr lang="en-IN"/>
        </a:p>
      </dgm:t>
    </dgm:pt>
    <dgm:pt modelId="{3F0BABDC-035A-4BF1-8559-1D366F439D55}">
      <dgm:prSet/>
      <dgm:spPr/>
      <dgm:t>
        <a:bodyPr/>
        <a:lstStyle/>
        <a:p>
          <a:r>
            <a:rPr lang="en-IN"/>
            <a:t>@Test</a:t>
          </a:r>
        </a:p>
      </dgm:t>
    </dgm:pt>
    <dgm:pt modelId="{F20DAC4B-5F68-45A6-9675-2FECACFBA17A}" type="parTrans" cxnId="{AD6ED0BB-C047-4D5B-A7EF-2B5C452B7E47}">
      <dgm:prSet/>
      <dgm:spPr/>
      <dgm:t>
        <a:bodyPr/>
        <a:lstStyle/>
        <a:p>
          <a:endParaRPr lang="en-IN"/>
        </a:p>
      </dgm:t>
    </dgm:pt>
    <dgm:pt modelId="{581BC395-7206-420B-933B-1B18FC37E84F}" type="sibTrans" cxnId="{AD6ED0BB-C047-4D5B-A7EF-2B5C452B7E47}">
      <dgm:prSet/>
      <dgm:spPr/>
      <dgm:t>
        <a:bodyPr/>
        <a:lstStyle/>
        <a:p>
          <a:endParaRPr lang="en-IN"/>
        </a:p>
      </dgm:t>
    </dgm:pt>
    <dgm:pt modelId="{A6968F7A-1430-488E-AD71-DC7D67F39896}">
      <dgm:prSet/>
      <dgm:spPr/>
      <dgm:t>
        <a:bodyPr/>
        <a:lstStyle/>
        <a:p>
          <a:r>
            <a:rPr lang="en-IN"/>
            <a:t>public void testAddition() {</a:t>
          </a:r>
        </a:p>
      </dgm:t>
    </dgm:pt>
    <dgm:pt modelId="{2A9C700B-1F63-43EF-B5AC-837C69DCF6C7}" type="parTrans" cxnId="{02BA1CBC-2962-49F6-AF53-1E6BA935984B}">
      <dgm:prSet/>
      <dgm:spPr/>
      <dgm:t>
        <a:bodyPr/>
        <a:lstStyle/>
        <a:p>
          <a:endParaRPr lang="en-IN"/>
        </a:p>
      </dgm:t>
    </dgm:pt>
    <dgm:pt modelId="{C7FD9C2D-B521-4A96-BF04-531E77B61A68}" type="sibTrans" cxnId="{02BA1CBC-2962-49F6-AF53-1E6BA935984B}">
      <dgm:prSet/>
      <dgm:spPr/>
      <dgm:t>
        <a:bodyPr/>
        <a:lstStyle/>
        <a:p>
          <a:endParaRPr lang="en-IN"/>
        </a:p>
      </dgm:t>
    </dgm:pt>
    <dgm:pt modelId="{53E5414D-AE4F-4AF3-B66C-ABBCBD1D442D}">
      <dgm:prSet/>
      <dgm:spPr/>
      <dgm:t>
        <a:bodyPr/>
        <a:lstStyle/>
        <a:p>
          <a:r>
            <a:rPr lang="en-IN"/>
            <a:t>Calculator calculator = new Calculator();</a:t>
          </a:r>
        </a:p>
      </dgm:t>
    </dgm:pt>
    <dgm:pt modelId="{00BEC814-C17E-4364-8A51-9A5A9A3D02C9}" type="parTrans" cxnId="{876274FA-A2B4-4F09-BE62-392FBB3A78AA}">
      <dgm:prSet/>
      <dgm:spPr/>
      <dgm:t>
        <a:bodyPr/>
        <a:lstStyle/>
        <a:p>
          <a:endParaRPr lang="en-IN"/>
        </a:p>
      </dgm:t>
    </dgm:pt>
    <dgm:pt modelId="{5C04B0C0-9FAC-4A7A-B395-54C48CC30D1A}" type="sibTrans" cxnId="{876274FA-A2B4-4F09-BE62-392FBB3A78AA}">
      <dgm:prSet/>
      <dgm:spPr/>
      <dgm:t>
        <a:bodyPr/>
        <a:lstStyle/>
        <a:p>
          <a:endParaRPr lang="en-IN"/>
        </a:p>
      </dgm:t>
    </dgm:pt>
    <dgm:pt modelId="{D5554EA8-A3DC-4E92-A48D-AF020CCDD343}">
      <dgm:prSet/>
      <dgm:spPr/>
      <dgm:t>
        <a:bodyPr/>
        <a:lstStyle/>
        <a:p>
          <a:r>
            <a:rPr lang="en-IN"/>
            <a:t>int result = calculator.add(5, 7);</a:t>
          </a:r>
        </a:p>
      </dgm:t>
    </dgm:pt>
    <dgm:pt modelId="{5335E34B-FFD2-4ABF-B265-F4DAB364A15D}" type="parTrans" cxnId="{0F65D8EF-C2FD-4614-AFC8-080228DDAACB}">
      <dgm:prSet/>
      <dgm:spPr/>
      <dgm:t>
        <a:bodyPr/>
        <a:lstStyle/>
        <a:p>
          <a:endParaRPr lang="en-IN"/>
        </a:p>
      </dgm:t>
    </dgm:pt>
    <dgm:pt modelId="{584D4559-082D-41AA-A250-A33ED5869396}" type="sibTrans" cxnId="{0F65D8EF-C2FD-4614-AFC8-080228DDAACB}">
      <dgm:prSet/>
      <dgm:spPr/>
      <dgm:t>
        <a:bodyPr/>
        <a:lstStyle/>
        <a:p>
          <a:endParaRPr lang="en-IN"/>
        </a:p>
      </dgm:t>
    </dgm:pt>
    <dgm:pt modelId="{C016C123-9409-4EBF-BD20-D2A1894DF659}">
      <dgm:prSet/>
      <dgm:spPr/>
      <dgm:t>
        <a:bodyPr/>
        <a:lstStyle/>
        <a:p>
          <a:r>
            <a:rPr lang="en-IN"/>
            <a:t>assertEquals(12, result); // Expected result is 12</a:t>
          </a:r>
        </a:p>
      </dgm:t>
    </dgm:pt>
    <dgm:pt modelId="{1F82B63F-FDF1-4A1B-8B52-05897CD13543}" type="parTrans" cxnId="{EE0A007C-377B-4010-BABA-0979CB87CB70}">
      <dgm:prSet/>
      <dgm:spPr/>
      <dgm:t>
        <a:bodyPr/>
        <a:lstStyle/>
        <a:p>
          <a:endParaRPr lang="en-IN"/>
        </a:p>
      </dgm:t>
    </dgm:pt>
    <dgm:pt modelId="{6FA636E1-D08F-420E-ACDA-95B14E986A19}" type="sibTrans" cxnId="{EE0A007C-377B-4010-BABA-0979CB87CB70}">
      <dgm:prSet/>
      <dgm:spPr/>
      <dgm:t>
        <a:bodyPr/>
        <a:lstStyle/>
        <a:p>
          <a:endParaRPr lang="en-IN"/>
        </a:p>
      </dgm:t>
    </dgm:pt>
    <dgm:pt modelId="{0713980D-6746-47C0-8C60-7F5B724B82B4}">
      <dgm:prSet/>
      <dgm:spPr/>
      <dgm:t>
        <a:bodyPr/>
        <a:lstStyle/>
        <a:p>
          <a:r>
            <a:rPr lang="en-IN"/>
            <a:t>}</a:t>
          </a:r>
        </a:p>
      </dgm:t>
    </dgm:pt>
    <dgm:pt modelId="{5E1C0D47-1270-4229-BF91-50BAC1DB836F}" type="parTrans" cxnId="{C9164C9B-A0FE-4384-AECF-46DDF6D81CFB}">
      <dgm:prSet/>
      <dgm:spPr/>
      <dgm:t>
        <a:bodyPr/>
        <a:lstStyle/>
        <a:p>
          <a:endParaRPr lang="en-IN"/>
        </a:p>
      </dgm:t>
    </dgm:pt>
    <dgm:pt modelId="{ED1C2200-BE17-43AE-A15E-E6F3A5323199}" type="sibTrans" cxnId="{C9164C9B-A0FE-4384-AECF-46DDF6D81CFB}">
      <dgm:prSet/>
      <dgm:spPr/>
      <dgm:t>
        <a:bodyPr/>
        <a:lstStyle/>
        <a:p>
          <a:endParaRPr lang="en-IN"/>
        </a:p>
      </dgm:t>
    </dgm:pt>
    <dgm:pt modelId="{E1EE41E3-25BF-4CC6-AF60-4D3B6956C7B0}">
      <dgm:prSet/>
      <dgm:spPr/>
      <dgm:t>
        <a:bodyPr/>
        <a:lstStyle/>
        <a:p>
          <a:r>
            <a:rPr lang="en-IN"/>
            <a:t>}</a:t>
          </a:r>
        </a:p>
      </dgm:t>
    </dgm:pt>
    <dgm:pt modelId="{299EC0C1-4B4B-4E9A-ADFE-198977DF9475}" type="parTrans" cxnId="{AE8BDDA2-DFB9-4014-AD47-6AEB78EC000B}">
      <dgm:prSet/>
      <dgm:spPr/>
      <dgm:t>
        <a:bodyPr/>
        <a:lstStyle/>
        <a:p>
          <a:endParaRPr lang="en-IN"/>
        </a:p>
      </dgm:t>
    </dgm:pt>
    <dgm:pt modelId="{BB21D6D8-5B39-41A4-BF7E-70353659B853}" type="sibTrans" cxnId="{AE8BDDA2-DFB9-4014-AD47-6AEB78EC000B}">
      <dgm:prSet/>
      <dgm:spPr/>
      <dgm:t>
        <a:bodyPr/>
        <a:lstStyle/>
        <a:p>
          <a:endParaRPr lang="en-IN"/>
        </a:p>
      </dgm:t>
    </dgm:pt>
    <dgm:pt modelId="{4AC687E6-8D16-4A8F-A6B6-18CB0A40935D}">
      <dgm:prSet/>
      <dgm:spPr/>
      <dgm:t>
        <a:bodyPr/>
        <a:lstStyle/>
        <a:p>
          <a:r>
            <a:rPr lang="en-IN"/>
            <a:t>public class Calculator {</a:t>
          </a:r>
        </a:p>
      </dgm:t>
    </dgm:pt>
    <dgm:pt modelId="{894C6528-5AB7-424D-B5B4-072EF87FA84E}" type="parTrans" cxnId="{D000EDF0-27AC-4F2A-A745-FF2BC4F86D77}">
      <dgm:prSet/>
      <dgm:spPr/>
      <dgm:t>
        <a:bodyPr/>
        <a:lstStyle/>
        <a:p>
          <a:endParaRPr lang="en-IN"/>
        </a:p>
      </dgm:t>
    </dgm:pt>
    <dgm:pt modelId="{BCC3046F-DF02-43ED-A8E5-7DAA2BF7ED8D}" type="sibTrans" cxnId="{D000EDF0-27AC-4F2A-A745-FF2BC4F86D77}">
      <dgm:prSet/>
      <dgm:spPr/>
      <dgm:t>
        <a:bodyPr/>
        <a:lstStyle/>
        <a:p>
          <a:endParaRPr lang="en-IN"/>
        </a:p>
      </dgm:t>
    </dgm:pt>
    <dgm:pt modelId="{A2225044-93EB-411E-B4F4-483DF7EC363A}">
      <dgm:prSet/>
      <dgm:spPr/>
      <dgm:t>
        <a:bodyPr/>
        <a:lstStyle/>
        <a:p>
          <a:endParaRPr lang="en-IN"/>
        </a:p>
      </dgm:t>
    </dgm:pt>
    <dgm:pt modelId="{4AE0C5C1-939C-4834-998A-2551E11B54BA}" type="parTrans" cxnId="{F09FD6D2-F204-43EB-94DF-05676C370699}">
      <dgm:prSet/>
      <dgm:spPr/>
      <dgm:t>
        <a:bodyPr/>
        <a:lstStyle/>
        <a:p>
          <a:endParaRPr lang="en-IN"/>
        </a:p>
      </dgm:t>
    </dgm:pt>
    <dgm:pt modelId="{CFE54481-8C1C-4903-8FF8-EC643E2DE92C}" type="sibTrans" cxnId="{F09FD6D2-F204-43EB-94DF-05676C370699}">
      <dgm:prSet/>
      <dgm:spPr/>
      <dgm:t>
        <a:bodyPr/>
        <a:lstStyle/>
        <a:p>
          <a:endParaRPr lang="en-IN"/>
        </a:p>
      </dgm:t>
    </dgm:pt>
    <dgm:pt modelId="{5921FFDC-2F0E-4911-AEBC-8E2D20925778}">
      <dgm:prSet/>
      <dgm:spPr/>
      <dgm:t>
        <a:bodyPr/>
        <a:lstStyle/>
        <a:p>
          <a:r>
            <a:rPr lang="en-IN"/>
            <a:t>public int add(int num1, int num2) {</a:t>
          </a:r>
        </a:p>
      </dgm:t>
    </dgm:pt>
    <dgm:pt modelId="{CA5C9502-79A6-4DCA-B160-FB693C729B8F}" type="parTrans" cxnId="{2EF4BD1B-E97D-4931-81E1-D80755263D28}">
      <dgm:prSet/>
      <dgm:spPr/>
      <dgm:t>
        <a:bodyPr/>
        <a:lstStyle/>
        <a:p>
          <a:endParaRPr lang="en-IN"/>
        </a:p>
      </dgm:t>
    </dgm:pt>
    <dgm:pt modelId="{1CBE0F9E-1D5C-4028-A1B8-D901793829D3}" type="sibTrans" cxnId="{2EF4BD1B-E97D-4931-81E1-D80755263D28}">
      <dgm:prSet/>
      <dgm:spPr/>
      <dgm:t>
        <a:bodyPr/>
        <a:lstStyle/>
        <a:p>
          <a:endParaRPr lang="en-IN"/>
        </a:p>
      </dgm:t>
    </dgm:pt>
    <dgm:pt modelId="{226C1DF7-10CE-48AE-AA06-DA3DADF6EBAE}">
      <dgm:prSet/>
      <dgm:spPr/>
      <dgm:t>
        <a:bodyPr/>
        <a:lstStyle/>
        <a:p>
          <a:r>
            <a:rPr lang="en-IN"/>
            <a:t>return num1 + num2;</a:t>
          </a:r>
        </a:p>
      </dgm:t>
    </dgm:pt>
    <dgm:pt modelId="{44506684-E9F8-443C-8EA8-53BF2278B6DE}" type="parTrans" cxnId="{15367CDB-9134-4AFD-A419-C9C2257F40F8}">
      <dgm:prSet/>
      <dgm:spPr/>
      <dgm:t>
        <a:bodyPr/>
        <a:lstStyle/>
        <a:p>
          <a:endParaRPr lang="en-IN"/>
        </a:p>
      </dgm:t>
    </dgm:pt>
    <dgm:pt modelId="{04518C4D-2115-43FF-8B87-9A6225FC4BD4}" type="sibTrans" cxnId="{15367CDB-9134-4AFD-A419-C9C2257F40F8}">
      <dgm:prSet/>
      <dgm:spPr/>
      <dgm:t>
        <a:bodyPr/>
        <a:lstStyle/>
        <a:p>
          <a:endParaRPr lang="en-IN"/>
        </a:p>
      </dgm:t>
    </dgm:pt>
    <dgm:pt modelId="{534316C1-2723-4E22-B8B3-FCC962D90D52}">
      <dgm:prSet/>
      <dgm:spPr/>
      <dgm:t>
        <a:bodyPr/>
        <a:lstStyle/>
        <a:p>
          <a:r>
            <a:rPr lang="en-IN"/>
            <a:t>}</a:t>
          </a:r>
        </a:p>
      </dgm:t>
    </dgm:pt>
    <dgm:pt modelId="{6743433C-3B87-403E-A456-798F843DBED5}" type="parTrans" cxnId="{3B3340FB-BEED-4489-9023-D6218B44A14D}">
      <dgm:prSet/>
      <dgm:spPr/>
      <dgm:t>
        <a:bodyPr/>
        <a:lstStyle/>
        <a:p>
          <a:endParaRPr lang="en-IN"/>
        </a:p>
      </dgm:t>
    </dgm:pt>
    <dgm:pt modelId="{7B6D48A3-7CC4-4719-8E17-2FB3FB7CDDEE}" type="sibTrans" cxnId="{3B3340FB-BEED-4489-9023-D6218B44A14D}">
      <dgm:prSet/>
      <dgm:spPr/>
      <dgm:t>
        <a:bodyPr/>
        <a:lstStyle/>
        <a:p>
          <a:endParaRPr lang="en-IN"/>
        </a:p>
      </dgm:t>
    </dgm:pt>
    <dgm:pt modelId="{AF26D1F0-6E8A-498E-8CE9-441B20BFC533}">
      <dgm:prSet/>
      <dgm:spPr/>
      <dgm:t>
        <a:bodyPr/>
        <a:lstStyle/>
        <a:p>
          <a:r>
            <a:rPr lang="en-IN" b="0" i="0"/>
            <a:t>// Other methods for subtraction, multiplication, division, etc. }</a:t>
          </a:r>
          <a:endParaRPr lang="en-IN"/>
        </a:p>
      </dgm:t>
    </dgm:pt>
    <dgm:pt modelId="{814AD1DC-DBE4-42A9-84B8-E4821CDA4211}" type="parTrans" cxnId="{B4F17E63-E3DA-438A-AA77-82BFA036349D}">
      <dgm:prSet/>
      <dgm:spPr/>
      <dgm:t>
        <a:bodyPr/>
        <a:lstStyle/>
        <a:p>
          <a:endParaRPr lang="en-IN"/>
        </a:p>
      </dgm:t>
    </dgm:pt>
    <dgm:pt modelId="{8A02F76E-107D-4007-961D-A3CA40636521}" type="sibTrans" cxnId="{B4F17E63-E3DA-438A-AA77-82BFA036349D}">
      <dgm:prSet/>
      <dgm:spPr/>
      <dgm:t>
        <a:bodyPr/>
        <a:lstStyle/>
        <a:p>
          <a:endParaRPr lang="en-IN"/>
        </a:p>
      </dgm:t>
    </dgm:pt>
    <dgm:pt modelId="{2D58800C-E1A8-4C14-A349-E0F4AF7E93B0}">
      <dgm:prSet/>
      <dgm:spPr/>
      <dgm:t>
        <a:bodyPr/>
        <a:lstStyle/>
        <a:p>
          <a:r>
            <a:rPr lang="en-IN"/>
            <a:t>}{]]</a:t>
          </a:r>
        </a:p>
      </dgm:t>
    </dgm:pt>
    <dgm:pt modelId="{AC9C5151-EC2A-453E-A2CB-30D511F41206}" type="parTrans" cxnId="{C7995732-B166-4238-992C-EB5FA85D9BA8}">
      <dgm:prSet/>
      <dgm:spPr/>
      <dgm:t>
        <a:bodyPr/>
        <a:lstStyle/>
        <a:p>
          <a:endParaRPr lang="en-IN"/>
        </a:p>
      </dgm:t>
    </dgm:pt>
    <dgm:pt modelId="{BBB2CA1E-B0CF-4CFF-B61F-3DBBA6662C25}" type="sibTrans" cxnId="{C7995732-B166-4238-992C-EB5FA85D9BA8}">
      <dgm:prSet/>
      <dgm:spPr/>
      <dgm:t>
        <a:bodyPr/>
        <a:lstStyle/>
        <a:p>
          <a:endParaRPr lang="en-IN"/>
        </a:p>
      </dgm:t>
    </dgm:pt>
    <dgm:pt modelId="{210644FB-526F-408A-94D1-C5686E275422}" type="pres">
      <dgm:prSet presAssocID="{8A05EBC5-530E-4A3E-B12A-D6F7422C483C}" presName="linear" presStyleCnt="0">
        <dgm:presLayoutVars>
          <dgm:animLvl val="lvl"/>
          <dgm:resizeHandles val="exact"/>
        </dgm:presLayoutVars>
      </dgm:prSet>
      <dgm:spPr/>
    </dgm:pt>
    <dgm:pt modelId="{B8A69C89-A17B-4716-996F-D075483678E1}" type="pres">
      <dgm:prSet presAssocID="{2525E452-3003-40E6-91D2-7B7181946AFD}" presName="parentText" presStyleLbl="node1" presStyleIdx="0" presStyleCnt="18">
        <dgm:presLayoutVars>
          <dgm:chMax val="0"/>
          <dgm:bulletEnabled val="1"/>
        </dgm:presLayoutVars>
      </dgm:prSet>
      <dgm:spPr/>
    </dgm:pt>
    <dgm:pt modelId="{646C9FC7-14A6-4482-BFAE-CE90DD1C17ED}" type="pres">
      <dgm:prSet presAssocID="{BAE837D9-12CB-4FED-AA3E-933912A86E8A}" presName="spacer" presStyleCnt="0"/>
      <dgm:spPr/>
    </dgm:pt>
    <dgm:pt modelId="{34CEE52F-4CA7-4865-A1F3-33164BDA0667}" type="pres">
      <dgm:prSet presAssocID="{F6A34C6C-45A2-4454-AA28-0E5A0670B0BC}" presName="parentText" presStyleLbl="node1" presStyleIdx="1" presStyleCnt="18">
        <dgm:presLayoutVars>
          <dgm:chMax val="0"/>
          <dgm:bulletEnabled val="1"/>
        </dgm:presLayoutVars>
      </dgm:prSet>
      <dgm:spPr/>
    </dgm:pt>
    <dgm:pt modelId="{59FC1F90-9628-4775-A759-6423FB8894F9}" type="pres">
      <dgm:prSet presAssocID="{6D8B9EE0-FCBB-4724-A4B3-3E1B2D2154D1}" presName="spacer" presStyleCnt="0"/>
      <dgm:spPr/>
    </dgm:pt>
    <dgm:pt modelId="{7381C693-49FF-4335-B75B-48156A490490}" type="pres">
      <dgm:prSet presAssocID="{900B79C0-B685-44EB-970C-1443DC8C1CFD}" presName="parentText" presStyleLbl="node1" presStyleIdx="2" presStyleCnt="18">
        <dgm:presLayoutVars>
          <dgm:chMax val="0"/>
          <dgm:bulletEnabled val="1"/>
        </dgm:presLayoutVars>
      </dgm:prSet>
      <dgm:spPr/>
    </dgm:pt>
    <dgm:pt modelId="{92D99D8B-BBDE-4AAD-8978-C766287A9094}" type="pres">
      <dgm:prSet presAssocID="{54C75BAF-74FF-4123-B449-9925BA89DBAB}" presName="spacer" presStyleCnt="0"/>
      <dgm:spPr/>
    </dgm:pt>
    <dgm:pt modelId="{5049B061-7A73-45E7-AC7C-4756E1BFCF4A}" type="pres">
      <dgm:prSet presAssocID="{A14598E4-BC50-4154-94CB-D87BD1B74515}" presName="parentText" presStyleLbl="node1" presStyleIdx="3" presStyleCnt="18">
        <dgm:presLayoutVars>
          <dgm:chMax val="0"/>
          <dgm:bulletEnabled val="1"/>
        </dgm:presLayoutVars>
      </dgm:prSet>
      <dgm:spPr/>
    </dgm:pt>
    <dgm:pt modelId="{C6699A04-84AD-43E9-B6A6-93D5326118E3}" type="pres">
      <dgm:prSet presAssocID="{AA89F80D-E291-4C96-9A56-E093DE83EE72}" presName="spacer" presStyleCnt="0"/>
      <dgm:spPr/>
    </dgm:pt>
    <dgm:pt modelId="{B6B08A4A-DD52-4E41-95B7-EE0D1B07EB23}" type="pres">
      <dgm:prSet presAssocID="{3F0BABDC-035A-4BF1-8559-1D366F439D55}" presName="parentText" presStyleLbl="node1" presStyleIdx="4" presStyleCnt="18">
        <dgm:presLayoutVars>
          <dgm:chMax val="0"/>
          <dgm:bulletEnabled val="1"/>
        </dgm:presLayoutVars>
      </dgm:prSet>
      <dgm:spPr/>
    </dgm:pt>
    <dgm:pt modelId="{8D09BACF-6085-482C-B874-15565C1F3AC6}" type="pres">
      <dgm:prSet presAssocID="{581BC395-7206-420B-933B-1B18FC37E84F}" presName="spacer" presStyleCnt="0"/>
      <dgm:spPr/>
    </dgm:pt>
    <dgm:pt modelId="{15DDC3B9-97B1-44E8-BB20-D8D5D813CF95}" type="pres">
      <dgm:prSet presAssocID="{A6968F7A-1430-488E-AD71-DC7D67F39896}" presName="parentText" presStyleLbl="node1" presStyleIdx="5" presStyleCnt="18">
        <dgm:presLayoutVars>
          <dgm:chMax val="0"/>
          <dgm:bulletEnabled val="1"/>
        </dgm:presLayoutVars>
      </dgm:prSet>
      <dgm:spPr/>
    </dgm:pt>
    <dgm:pt modelId="{AB3C4761-6D3D-4CA8-ACBD-CAD7FEE82654}" type="pres">
      <dgm:prSet presAssocID="{C7FD9C2D-B521-4A96-BF04-531E77B61A68}" presName="spacer" presStyleCnt="0"/>
      <dgm:spPr/>
    </dgm:pt>
    <dgm:pt modelId="{3DB701AC-EB67-495F-8DF9-B36EED22EFB3}" type="pres">
      <dgm:prSet presAssocID="{53E5414D-AE4F-4AF3-B66C-ABBCBD1D442D}" presName="parentText" presStyleLbl="node1" presStyleIdx="6" presStyleCnt="18">
        <dgm:presLayoutVars>
          <dgm:chMax val="0"/>
          <dgm:bulletEnabled val="1"/>
        </dgm:presLayoutVars>
      </dgm:prSet>
      <dgm:spPr/>
    </dgm:pt>
    <dgm:pt modelId="{4CC09BBA-9085-4221-880C-D2203962637B}" type="pres">
      <dgm:prSet presAssocID="{5C04B0C0-9FAC-4A7A-B395-54C48CC30D1A}" presName="spacer" presStyleCnt="0"/>
      <dgm:spPr/>
    </dgm:pt>
    <dgm:pt modelId="{F7473B21-D273-41F9-A7D5-B3FB47FB63DF}" type="pres">
      <dgm:prSet presAssocID="{D5554EA8-A3DC-4E92-A48D-AF020CCDD343}" presName="parentText" presStyleLbl="node1" presStyleIdx="7" presStyleCnt="18">
        <dgm:presLayoutVars>
          <dgm:chMax val="0"/>
          <dgm:bulletEnabled val="1"/>
        </dgm:presLayoutVars>
      </dgm:prSet>
      <dgm:spPr/>
    </dgm:pt>
    <dgm:pt modelId="{51EB4FB7-EBEF-4B06-92C6-E052C1892772}" type="pres">
      <dgm:prSet presAssocID="{584D4559-082D-41AA-A250-A33ED5869396}" presName="spacer" presStyleCnt="0"/>
      <dgm:spPr/>
    </dgm:pt>
    <dgm:pt modelId="{CB180DCC-2DCE-4C1F-9724-BE803AC0B5B2}" type="pres">
      <dgm:prSet presAssocID="{C016C123-9409-4EBF-BD20-D2A1894DF659}" presName="parentText" presStyleLbl="node1" presStyleIdx="8" presStyleCnt="18">
        <dgm:presLayoutVars>
          <dgm:chMax val="0"/>
          <dgm:bulletEnabled val="1"/>
        </dgm:presLayoutVars>
      </dgm:prSet>
      <dgm:spPr/>
    </dgm:pt>
    <dgm:pt modelId="{1EDFBEDE-677A-4BF0-A8B6-511B2BA3608E}" type="pres">
      <dgm:prSet presAssocID="{6FA636E1-D08F-420E-ACDA-95B14E986A19}" presName="spacer" presStyleCnt="0"/>
      <dgm:spPr/>
    </dgm:pt>
    <dgm:pt modelId="{476F841E-56A7-4C89-A736-3B7C7FD695BA}" type="pres">
      <dgm:prSet presAssocID="{0713980D-6746-47C0-8C60-7F5B724B82B4}" presName="parentText" presStyleLbl="node1" presStyleIdx="9" presStyleCnt="18">
        <dgm:presLayoutVars>
          <dgm:chMax val="0"/>
          <dgm:bulletEnabled val="1"/>
        </dgm:presLayoutVars>
      </dgm:prSet>
      <dgm:spPr/>
    </dgm:pt>
    <dgm:pt modelId="{FAE2D8D5-8A66-486E-BF4B-EA26533A9056}" type="pres">
      <dgm:prSet presAssocID="{ED1C2200-BE17-43AE-A15E-E6F3A5323199}" presName="spacer" presStyleCnt="0"/>
      <dgm:spPr/>
    </dgm:pt>
    <dgm:pt modelId="{4C3AE275-7753-4167-B1B4-43DB34644C8F}" type="pres">
      <dgm:prSet presAssocID="{E1EE41E3-25BF-4CC6-AF60-4D3B6956C7B0}" presName="parentText" presStyleLbl="node1" presStyleIdx="10" presStyleCnt="18">
        <dgm:presLayoutVars>
          <dgm:chMax val="0"/>
          <dgm:bulletEnabled val="1"/>
        </dgm:presLayoutVars>
      </dgm:prSet>
      <dgm:spPr/>
    </dgm:pt>
    <dgm:pt modelId="{9BA94601-84AD-46C4-9B03-EDE7870738C6}" type="pres">
      <dgm:prSet presAssocID="{BB21D6D8-5B39-41A4-BF7E-70353659B853}" presName="spacer" presStyleCnt="0"/>
      <dgm:spPr/>
    </dgm:pt>
    <dgm:pt modelId="{64A92421-F425-42DB-AE3C-1FB5AA8E763E}" type="pres">
      <dgm:prSet presAssocID="{4AC687E6-8D16-4A8F-A6B6-18CB0A40935D}" presName="parentText" presStyleLbl="node1" presStyleIdx="11" presStyleCnt="18">
        <dgm:presLayoutVars>
          <dgm:chMax val="0"/>
          <dgm:bulletEnabled val="1"/>
        </dgm:presLayoutVars>
      </dgm:prSet>
      <dgm:spPr/>
    </dgm:pt>
    <dgm:pt modelId="{EC4E8EC2-685E-47D0-88E9-DF50A223DF3F}" type="pres">
      <dgm:prSet presAssocID="{BCC3046F-DF02-43ED-A8E5-7DAA2BF7ED8D}" presName="spacer" presStyleCnt="0"/>
      <dgm:spPr/>
    </dgm:pt>
    <dgm:pt modelId="{95FA4DBD-9411-44F6-881E-581C3053755D}" type="pres">
      <dgm:prSet presAssocID="{A2225044-93EB-411E-B4F4-483DF7EC363A}" presName="parentText" presStyleLbl="node1" presStyleIdx="12" presStyleCnt="18">
        <dgm:presLayoutVars>
          <dgm:chMax val="0"/>
          <dgm:bulletEnabled val="1"/>
        </dgm:presLayoutVars>
      </dgm:prSet>
      <dgm:spPr/>
    </dgm:pt>
    <dgm:pt modelId="{1046E995-91F0-43BC-999F-4AD291856AB7}" type="pres">
      <dgm:prSet presAssocID="{CFE54481-8C1C-4903-8FF8-EC643E2DE92C}" presName="spacer" presStyleCnt="0"/>
      <dgm:spPr/>
    </dgm:pt>
    <dgm:pt modelId="{8AF20B52-9AFF-42C3-89F3-43C2161360D2}" type="pres">
      <dgm:prSet presAssocID="{5921FFDC-2F0E-4911-AEBC-8E2D20925778}" presName="parentText" presStyleLbl="node1" presStyleIdx="13" presStyleCnt="18">
        <dgm:presLayoutVars>
          <dgm:chMax val="0"/>
          <dgm:bulletEnabled val="1"/>
        </dgm:presLayoutVars>
      </dgm:prSet>
      <dgm:spPr/>
    </dgm:pt>
    <dgm:pt modelId="{4E53E6D5-C116-4BE0-B3F5-F3A79ABF5402}" type="pres">
      <dgm:prSet presAssocID="{1CBE0F9E-1D5C-4028-A1B8-D901793829D3}" presName="spacer" presStyleCnt="0"/>
      <dgm:spPr/>
    </dgm:pt>
    <dgm:pt modelId="{C4B837F4-A0BB-4112-AA78-A122A65E469A}" type="pres">
      <dgm:prSet presAssocID="{226C1DF7-10CE-48AE-AA06-DA3DADF6EBAE}" presName="parentText" presStyleLbl="node1" presStyleIdx="14" presStyleCnt="18">
        <dgm:presLayoutVars>
          <dgm:chMax val="0"/>
          <dgm:bulletEnabled val="1"/>
        </dgm:presLayoutVars>
      </dgm:prSet>
      <dgm:spPr/>
    </dgm:pt>
    <dgm:pt modelId="{56D31BAA-7796-4C04-8834-A3A66F71B272}" type="pres">
      <dgm:prSet presAssocID="{04518C4D-2115-43FF-8B87-9A6225FC4BD4}" presName="spacer" presStyleCnt="0"/>
      <dgm:spPr/>
    </dgm:pt>
    <dgm:pt modelId="{FC032354-F1EA-448E-BE82-8EFEAE06F0B7}" type="pres">
      <dgm:prSet presAssocID="{534316C1-2723-4E22-B8B3-FCC962D90D52}" presName="parentText" presStyleLbl="node1" presStyleIdx="15" presStyleCnt="18">
        <dgm:presLayoutVars>
          <dgm:chMax val="0"/>
          <dgm:bulletEnabled val="1"/>
        </dgm:presLayoutVars>
      </dgm:prSet>
      <dgm:spPr/>
    </dgm:pt>
    <dgm:pt modelId="{9C3F6CD9-667E-48B0-9DB6-7869C61C1700}" type="pres">
      <dgm:prSet presAssocID="{7B6D48A3-7CC4-4719-8E17-2FB3FB7CDDEE}" presName="spacer" presStyleCnt="0"/>
      <dgm:spPr/>
    </dgm:pt>
    <dgm:pt modelId="{4662BDBD-4F6B-485E-B747-D69A7A3D6610}" type="pres">
      <dgm:prSet presAssocID="{AF26D1F0-6E8A-498E-8CE9-441B20BFC533}" presName="parentText" presStyleLbl="node1" presStyleIdx="16" presStyleCnt="18">
        <dgm:presLayoutVars>
          <dgm:chMax val="0"/>
          <dgm:bulletEnabled val="1"/>
        </dgm:presLayoutVars>
      </dgm:prSet>
      <dgm:spPr/>
    </dgm:pt>
    <dgm:pt modelId="{71028204-08E2-4B68-962C-2B97E9AC607B}" type="pres">
      <dgm:prSet presAssocID="{8A02F76E-107D-4007-961D-A3CA40636521}" presName="spacer" presStyleCnt="0"/>
      <dgm:spPr/>
    </dgm:pt>
    <dgm:pt modelId="{2F526EB0-7E2F-4D47-9673-D36803855228}" type="pres">
      <dgm:prSet presAssocID="{2D58800C-E1A8-4C14-A349-E0F4AF7E93B0}" presName="parentText" presStyleLbl="node1" presStyleIdx="17" presStyleCnt="18">
        <dgm:presLayoutVars>
          <dgm:chMax val="0"/>
          <dgm:bulletEnabled val="1"/>
        </dgm:presLayoutVars>
      </dgm:prSet>
      <dgm:spPr/>
    </dgm:pt>
  </dgm:ptLst>
  <dgm:cxnLst>
    <dgm:cxn modelId="{B3A2E306-CD43-4AAB-8519-6D0830509FC6}" type="presOf" srcId="{AF26D1F0-6E8A-498E-8CE9-441B20BFC533}" destId="{4662BDBD-4F6B-485E-B747-D69A7A3D6610}" srcOrd="0" destOrd="0" presId="urn:microsoft.com/office/officeart/2005/8/layout/vList2"/>
    <dgm:cxn modelId="{9ABF5910-9ACF-46DF-BF36-5A4F82E258EC}" type="presOf" srcId="{2525E452-3003-40E6-91D2-7B7181946AFD}" destId="{B8A69C89-A17B-4716-996F-D075483678E1}" srcOrd="0" destOrd="0" presId="urn:microsoft.com/office/officeart/2005/8/layout/vList2"/>
    <dgm:cxn modelId="{2EF4BD1B-E97D-4931-81E1-D80755263D28}" srcId="{8A05EBC5-530E-4A3E-B12A-D6F7422C483C}" destId="{5921FFDC-2F0E-4911-AEBC-8E2D20925778}" srcOrd="13" destOrd="0" parTransId="{CA5C9502-79A6-4DCA-B160-FB693C729B8F}" sibTransId="{1CBE0F9E-1D5C-4028-A1B8-D901793829D3}"/>
    <dgm:cxn modelId="{57978123-CF48-4448-B93E-D4FB8FB766C6}" type="presOf" srcId="{C016C123-9409-4EBF-BD20-D2A1894DF659}" destId="{CB180DCC-2DCE-4C1F-9724-BE803AC0B5B2}" srcOrd="0" destOrd="0" presId="urn:microsoft.com/office/officeart/2005/8/layout/vList2"/>
    <dgm:cxn modelId="{2CF1D126-2B9F-40FE-AB93-795FA2A97F67}" srcId="{8A05EBC5-530E-4A3E-B12A-D6F7422C483C}" destId="{F6A34C6C-45A2-4454-AA28-0E5A0670B0BC}" srcOrd="1" destOrd="0" parTransId="{74E04046-22BB-4BEF-B835-31E34A1B9417}" sibTransId="{6D8B9EE0-FCBB-4724-A4B3-3E1B2D2154D1}"/>
    <dgm:cxn modelId="{1DE1702E-D222-4850-B16A-AD9304E3EC00}" type="presOf" srcId="{3F0BABDC-035A-4BF1-8559-1D366F439D55}" destId="{B6B08A4A-DD52-4E41-95B7-EE0D1B07EB23}" srcOrd="0" destOrd="0" presId="urn:microsoft.com/office/officeart/2005/8/layout/vList2"/>
    <dgm:cxn modelId="{C7995732-B166-4238-992C-EB5FA85D9BA8}" srcId="{8A05EBC5-530E-4A3E-B12A-D6F7422C483C}" destId="{2D58800C-E1A8-4C14-A349-E0F4AF7E93B0}" srcOrd="17" destOrd="0" parTransId="{AC9C5151-EC2A-453E-A2CB-30D511F41206}" sibTransId="{BBB2CA1E-B0CF-4CFF-B61F-3DBBA6662C25}"/>
    <dgm:cxn modelId="{F0566A35-F9DF-4454-8201-FD4926D107FA}" type="presOf" srcId="{D5554EA8-A3DC-4E92-A48D-AF020CCDD343}" destId="{F7473B21-D273-41F9-A7D5-B3FB47FB63DF}" srcOrd="0" destOrd="0" presId="urn:microsoft.com/office/officeart/2005/8/layout/vList2"/>
    <dgm:cxn modelId="{B4F17E63-E3DA-438A-AA77-82BFA036349D}" srcId="{8A05EBC5-530E-4A3E-B12A-D6F7422C483C}" destId="{AF26D1F0-6E8A-498E-8CE9-441B20BFC533}" srcOrd="16" destOrd="0" parTransId="{814AD1DC-DBE4-42A9-84B8-E4821CDA4211}" sibTransId="{8A02F76E-107D-4007-961D-A3CA40636521}"/>
    <dgm:cxn modelId="{D9596D4D-F1D2-4957-A281-0DF9BCD20D6B}" srcId="{8A05EBC5-530E-4A3E-B12A-D6F7422C483C}" destId="{900B79C0-B685-44EB-970C-1443DC8C1CFD}" srcOrd="2" destOrd="0" parTransId="{1FABA934-39DD-44F6-BFD7-60441B7E20D4}" sibTransId="{54C75BAF-74FF-4123-B449-9925BA89DBAB}"/>
    <dgm:cxn modelId="{C7EE144E-8F7A-4780-9A6E-14208CE193AD}" type="presOf" srcId="{226C1DF7-10CE-48AE-AA06-DA3DADF6EBAE}" destId="{C4B837F4-A0BB-4112-AA78-A122A65E469A}" srcOrd="0" destOrd="0" presId="urn:microsoft.com/office/officeart/2005/8/layout/vList2"/>
    <dgm:cxn modelId="{EE0A007C-377B-4010-BABA-0979CB87CB70}" srcId="{8A05EBC5-530E-4A3E-B12A-D6F7422C483C}" destId="{C016C123-9409-4EBF-BD20-D2A1894DF659}" srcOrd="8" destOrd="0" parTransId="{1F82B63F-FDF1-4A1B-8B52-05897CD13543}" sibTransId="{6FA636E1-D08F-420E-ACDA-95B14E986A19}"/>
    <dgm:cxn modelId="{B5F88D84-5A10-4249-A361-E3990010DD8D}" type="presOf" srcId="{53E5414D-AE4F-4AF3-B66C-ABBCBD1D442D}" destId="{3DB701AC-EB67-495F-8DF9-B36EED22EFB3}" srcOrd="0" destOrd="0" presId="urn:microsoft.com/office/officeart/2005/8/layout/vList2"/>
    <dgm:cxn modelId="{2759338D-D22F-40D9-87DE-5361745EE4E3}" type="presOf" srcId="{A14598E4-BC50-4154-94CB-D87BD1B74515}" destId="{5049B061-7A73-45E7-AC7C-4756E1BFCF4A}" srcOrd="0" destOrd="0" presId="urn:microsoft.com/office/officeart/2005/8/layout/vList2"/>
    <dgm:cxn modelId="{C9164C9B-A0FE-4384-AECF-46DDF6D81CFB}" srcId="{8A05EBC5-530E-4A3E-B12A-D6F7422C483C}" destId="{0713980D-6746-47C0-8C60-7F5B724B82B4}" srcOrd="9" destOrd="0" parTransId="{5E1C0D47-1270-4229-BF91-50BAC1DB836F}" sibTransId="{ED1C2200-BE17-43AE-A15E-E6F3A5323199}"/>
    <dgm:cxn modelId="{AE8BDDA2-DFB9-4014-AD47-6AEB78EC000B}" srcId="{8A05EBC5-530E-4A3E-B12A-D6F7422C483C}" destId="{E1EE41E3-25BF-4CC6-AF60-4D3B6956C7B0}" srcOrd="10" destOrd="0" parTransId="{299EC0C1-4B4B-4E9A-ADFE-198977DF9475}" sibTransId="{BB21D6D8-5B39-41A4-BF7E-70353659B853}"/>
    <dgm:cxn modelId="{8FC00AB0-A1C3-47E8-9A3F-A9517FEF504F}" type="presOf" srcId="{0713980D-6746-47C0-8C60-7F5B724B82B4}" destId="{476F841E-56A7-4C89-A736-3B7C7FD695BA}" srcOrd="0" destOrd="0" presId="urn:microsoft.com/office/officeart/2005/8/layout/vList2"/>
    <dgm:cxn modelId="{7257F6B7-3AB7-4E95-9DEE-346DA4A066EC}" type="presOf" srcId="{2D58800C-E1A8-4C14-A349-E0F4AF7E93B0}" destId="{2F526EB0-7E2F-4D47-9673-D36803855228}" srcOrd="0" destOrd="0" presId="urn:microsoft.com/office/officeart/2005/8/layout/vList2"/>
    <dgm:cxn modelId="{FECBF9B8-C6DC-4A0D-B094-6715C15F49A9}" type="presOf" srcId="{F6A34C6C-45A2-4454-AA28-0E5A0670B0BC}" destId="{34CEE52F-4CA7-4865-A1F3-33164BDA0667}" srcOrd="0" destOrd="0" presId="urn:microsoft.com/office/officeart/2005/8/layout/vList2"/>
    <dgm:cxn modelId="{AD6ED0BB-C047-4D5B-A7EF-2B5C452B7E47}" srcId="{8A05EBC5-530E-4A3E-B12A-D6F7422C483C}" destId="{3F0BABDC-035A-4BF1-8559-1D366F439D55}" srcOrd="4" destOrd="0" parTransId="{F20DAC4B-5F68-45A6-9675-2FECACFBA17A}" sibTransId="{581BC395-7206-420B-933B-1B18FC37E84F}"/>
    <dgm:cxn modelId="{02BA1CBC-2962-49F6-AF53-1E6BA935984B}" srcId="{8A05EBC5-530E-4A3E-B12A-D6F7422C483C}" destId="{A6968F7A-1430-488E-AD71-DC7D67F39896}" srcOrd="5" destOrd="0" parTransId="{2A9C700B-1F63-43EF-B5AC-837C69DCF6C7}" sibTransId="{C7FD9C2D-B521-4A96-BF04-531E77B61A68}"/>
    <dgm:cxn modelId="{75CC47BE-137D-4B50-B892-22E8DFA16AD3}" type="presOf" srcId="{534316C1-2723-4E22-B8B3-FCC962D90D52}" destId="{FC032354-F1EA-448E-BE82-8EFEAE06F0B7}" srcOrd="0" destOrd="0" presId="urn:microsoft.com/office/officeart/2005/8/layout/vList2"/>
    <dgm:cxn modelId="{4A9320C2-D8E1-4C48-84FD-91C796019AF9}" type="presOf" srcId="{A6968F7A-1430-488E-AD71-DC7D67F39896}" destId="{15DDC3B9-97B1-44E8-BB20-D8D5D813CF95}" srcOrd="0" destOrd="0" presId="urn:microsoft.com/office/officeart/2005/8/layout/vList2"/>
    <dgm:cxn modelId="{97DD27CB-3C70-4E77-A4D1-37E5C580016A}" type="presOf" srcId="{E1EE41E3-25BF-4CC6-AF60-4D3B6956C7B0}" destId="{4C3AE275-7753-4167-B1B4-43DB34644C8F}" srcOrd="0" destOrd="0" presId="urn:microsoft.com/office/officeart/2005/8/layout/vList2"/>
    <dgm:cxn modelId="{1429DBCB-48F8-4220-B3C6-AFDC24E5408B}" srcId="{8A05EBC5-530E-4A3E-B12A-D6F7422C483C}" destId="{A14598E4-BC50-4154-94CB-D87BD1B74515}" srcOrd="3" destOrd="0" parTransId="{2E1C6E1A-DAF1-4BA2-A443-706A9A5B1404}" sibTransId="{AA89F80D-E291-4C96-9A56-E093DE83EE72}"/>
    <dgm:cxn modelId="{95E715CF-1354-4913-A7B2-DCBD60DE9CDD}" type="presOf" srcId="{5921FFDC-2F0E-4911-AEBC-8E2D20925778}" destId="{8AF20B52-9AFF-42C3-89F3-43C2161360D2}" srcOrd="0" destOrd="0" presId="urn:microsoft.com/office/officeart/2005/8/layout/vList2"/>
    <dgm:cxn modelId="{F09FD6D2-F204-43EB-94DF-05676C370699}" srcId="{8A05EBC5-530E-4A3E-B12A-D6F7422C483C}" destId="{A2225044-93EB-411E-B4F4-483DF7EC363A}" srcOrd="12" destOrd="0" parTransId="{4AE0C5C1-939C-4834-998A-2551E11B54BA}" sibTransId="{CFE54481-8C1C-4903-8FF8-EC643E2DE92C}"/>
    <dgm:cxn modelId="{77F8BFDA-9994-4B47-90C6-2EF726C3116F}" type="presOf" srcId="{8A05EBC5-530E-4A3E-B12A-D6F7422C483C}" destId="{210644FB-526F-408A-94D1-C5686E275422}" srcOrd="0" destOrd="0" presId="urn:microsoft.com/office/officeart/2005/8/layout/vList2"/>
    <dgm:cxn modelId="{15367CDB-9134-4AFD-A419-C9C2257F40F8}" srcId="{8A05EBC5-530E-4A3E-B12A-D6F7422C483C}" destId="{226C1DF7-10CE-48AE-AA06-DA3DADF6EBAE}" srcOrd="14" destOrd="0" parTransId="{44506684-E9F8-443C-8EA8-53BF2278B6DE}" sibTransId="{04518C4D-2115-43FF-8B87-9A6225FC4BD4}"/>
    <dgm:cxn modelId="{A195A0E8-2DC2-4A31-B737-059D1418DC2E}" srcId="{8A05EBC5-530E-4A3E-B12A-D6F7422C483C}" destId="{2525E452-3003-40E6-91D2-7B7181946AFD}" srcOrd="0" destOrd="0" parTransId="{E8B64DE4-4B03-4633-ABB8-4D7BE037142B}" sibTransId="{BAE837D9-12CB-4FED-AA3E-933912A86E8A}"/>
    <dgm:cxn modelId="{0F65D8EF-C2FD-4614-AFC8-080228DDAACB}" srcId="{8A05EBC5-530E-4A3E-B12A-D6F7422C483C}" destId="{D5554EA8-A3DC-4E92-A48D-AF020CCDD343}" srcOrd="7" destOrd="0" parTransId="{5335E34B-FFD2-4ABF-B265-F4DAB364A15D}" sibTransId="{584D4559-082D-41AA-A250-A33ED5869396}"/>
    <dgm:cxn modelId="{90228EF0-D908-46EF-B4F2-AB0E66B422C4}" type="presOf" srcId="{4AC687E6-8D16-4A8F-A6B6-18CB0A40935D}" destId="{64A92421-F425-42DB-AE3C-1FB5AA8E763E}" srcOrd="0" destOrd="0" presId="urn:microsoft.com/office/officeart/2005/8/layout/vList2"/>
    <dgm:cxn modelId="{D000EDF0-27AC-4F2A-A745-FF2BC4F86D77}" srcId="{8A05EBC5-530E-4A3E-B12A-D6F7422C483C}" destId="{4AC687E6-8D16-4A8F-A6B6-18CB0A40935D}" srcOrd="11" destOrd="0" parTransId="{894C6528-5AB7-424D-B5B4-072EF87FA84E}" sibTransId="{BCC3046F-DF02-43ED-A8E5-7DAA2BF7ED8D}"/>
    <dgm:cxn modelId="{913EC8F5-F986-4A4D-B554-F9AF449685F9}" type="presOf" srcId="{A2225044-93EB-411E-B4F4-483DF7EC363A}" destId="{95FA4DBD-9411-44F6-881E-581C3053755D}" srcOrd="0" destOrd="0" presId="urn:microsoft.com/office/officeart/2005/8/layout/vList2"/>
    <dgm:cxn modelId="{C7FC79F8-11CE-44DD-96E5-0EAB0429B529}" type="presOf" srcId="{900B79C0-B685-44EB-970C-1443DC8C1CFD}" destId="{7381C693-49FF-4335-B75B-48156A490490}" srcOrd="0" destOrd="0" presId="urn:microsoft.com/office/officeart/2005/8/layout/vList2"/>
    <dgm:cxn modelId="{876274FA-A2B4-4F09-BE62-392FBB3A78AA}" srcId="{8A05EBC5-530E-4A3E-B12A-D6F7422C483C}" destId="{53E5414D-AE4F-4AF3-B66C-ABBCBD1D442D}" srcOrd="6" destOrd="0" parTransId="{00BEC814-C17E-4364-8A51-9A5A9A3D02C9}" sibTransId="{5C04B0C0-9FAC-4A7A-B395-54C48CC30D1A}"/>
    <dgm:cxn modelId="{3B3340FB-BEED-4489-9023-D6218B44A14D}" srcId="{8A05EBC5-530E-4A3E-B12A-D6F7422C483C}" destId="{534316C1-2723-4E22-B8B3-FCC962D90D52}" srcOrd="15" destOrd="0" parTransId="{6743433C-3B87-403E-A456-798F843DBED5}" sibTransId="{7B6D48A3-7CC4-4719-8E17-2FB3FB7CDDEE}"/>
    <dgm:cxn modelId="{EE7DABB6-4FE0-432F-8B77-BC8F181CA0FF}" type="presParOf" srcId="{210644FB-526F-408A-94D1-C5686E275422}" destId="{B8A69C89-A17B-4716-996F-D075483678E1}" srcOrd="0" destOrd="0" presId="urn:microsoft.com/office/officeart/2005/8/layout/vList2"/>
    <dgm:cxn modelId="{2BF4E43F-5D90-442B-BF79-C5DD4E8F06B7}" type="presParOf" srcId="{210644FB-526F-408A-94D1-C5686E275422}" destId="{646C9FC7-14A6-4482-BFAE-CE90DD1C17ED}" srcOrd="1" destOrd="0" presId="urn:microsoft.com/office/officeart/2005/8/layout/vList2"/>
    <dgm:cxn modelId="{A7C5A744-52CF-47E1-BF37-DA3530641961}" type="presParOf" srcId="{210644FB-526F-408A-94D1-C5686E275422}" destId="{34CEE52F-4CA7-4865-A1F3-33164BDA0667}" srcOrd="2" destOrd="0" presId="urn:microsoft.com/office/officeart/2005/8/layout/vList2"/>
    <dgm:cxn modelId="{498E9A88-FF87-476D-ABA7-A9579D633B44}" type="presParOf" srcId="{210644FB-526F-408A-94D1-C5686E275422}" destId="{59FC1F90-9628-4775-A759-6423FB8894F9}" srcOrd="3" destOrd="0" presId="urn:microsoft.com/office/officeart/2005/8/layout/vList2"/>
    <dgm:cxn modelId="{C25AB79A-9C1E-498D-AD54-7274E6156A06}" type="presParOf" srcId="{210644FB-526F-408A-94D1-C5686E275422}" destId="{7381C693-49FF-4335-B75B-48156A490490}" srcOrd="4" destOrd="0" presId="urn:microsoft.com/office/officeart/2005/8/layout/vList2"/>
    <dgm:cxn modelId="{47DDC967-70CC-44C5-88C1-981E09A54DF2}" type="presParOf" srcId="{210644FB-526F-408A-94D1-C5686E275422}" destId="{92D99D8B-BBDE-4AAD-8978-C766287A9094}" srcOrd="5" destOrd="0" presId="urn:microsoft.com/office/officeart/2005/8/layout/vList2"/>
    <dgm:cxn modelId="{C949701B-F0B3-4A22-8A74-2A6F277B0430}" type="presParOf" srcId="{210644FB-526F-408A-94D1-C5686E275422}" destId="{5049B061-7A73-45E7-AC7C-4756E1BFCF4A}" srcOrd="6" destOrd="0" presId="urn:microsoft.com/office/officeart/2005/8/layout/vList2"/>
    <dgm:cxn modelId="{8A66BF4D-FD89-4B72-B9F9-39CB916A4DAA}" type="presParOf" srcId="{210644FB-526F-408A-94D1-C5686E275422}" destId="{C6699A04-84AD-43E9-B6A6-93D5326118E3}" srcOrd="7" destOrd="0" presId="urn:microsoft.com/office/officeart/2005/8/layout/vList2"/>
    <dgm:cxn modelId="{8C872BD3-372D-4939-9F91-519843735720}" type="presParOf" srcId="{210644FB-526F-408A-94D1-C5686E275422}" destId="{B6B08A4A-DD52-4E41-95B7-EE0D1B07EB23}" srcOrd="8" destOrd="0" presId="urn:microsoft.com/office/officeart/2005/8/layout/vList2"/>
    <dgm:cxn modelId="{2B2EE9C0-4C03-40FF-9EC3-BAD03A08779B}" type="presParOf" srcId="{210644FB-526F-408A-94D1-C5686E275422}" destId="{8D09BACF-6085-482C-B874-15565C1F3AC6}" srcOrd="9" destOrd="0" presId="urn:microsoft.com/office/officeart/2005/8/layout/vList2"/>
    <dgm:cxn modelId="{016FE395-C230-4681-BA8B-C57801AF8D42}" type="presParOf" srcId="{210644FB-526F-408A-94D1-C5686E275422}" destId="{15DDC3B9-97B1-44E8-BB20-D8D5D813CF95}" srcOrd="10" destOrd="0" presId="urn:microsoft.com/office/officeart/2005/8/layout/vList2"/>
    <dgm:cxn modelId="{B51D528B-14A2-44CD-B040-F7E70D09E559}" type="presParOf" srcId="{210644FB-526F-408A-94D1-C5686E275422}" destId="{AB3C4761-6D3D-4CA8-ACBD-CAD7FEE82654}" srcOrd="11" destOrd="0" presId="urn:microsoft.com/office/officeart/2005/8/layout/vList2"/>
    <dgm:cxn modelId="{6FF7D995-7C6A-4C06-B3A5-850225705A7C}" type="presParOf" srcId="{210644FB-526F-408A-94D1-C5686E275422}" destId="{3DB701AC-EB67-495F-8DF9-B36EED22EFB3}" srcOrd="12" destOrd="0" presId="urn:microsoft.com/office/officeart/2005/8/layout/vList2"/>
    <dgm:cxn modelId="{2152EBC9-4159-4E39-BA21-F9BE54654713}" type="presParOf" srcId="{210644FB-526F-408A-94D1-C5686E275422}" destId="{4CC09BBA-9085-4221-880C-D2203962637B}" srcOrd="13" destOrd="0" presId="urn:microsoft.com/office/officeart/2005/8/layout/vList2"/>
    <dgm:cxn modelId="{F512DE36-1B2C-44DB-B9D1-B1C0D5599BF7}" type="presParOf" srcId="{210644FB-526F-408A-94D1-C5686E275422}" destId="{F7473B21-D273-41F9-A7D5-B3FB47FB63DF}" srcOrd="14" destOrd="0" presId="urn:microsoft.com/office/officeart/2005/8/layout/vList2"/>
    <dgm:cxn modelId="{A8237621-F0B7-430C-8FFE-D6A512BCD81F}" type="presParOf" srcId="{210644FB-526F-408A-94D1-C5686E275422}" destId="{51EB4FB7-EBEF-4B06-92C6-E052C1892772}" srcOrd="15" destOrd="0" presId="urn:microsoft.com/office/officeart/2005/8/layout/vList2"/>
    <dgm:cxn modelId="{12117402-3DD3-4DB4-A907-6788BAB5277A}" type="presParOf" srcId="{210644FB-526F-408A-94D1-C5686E275422}" destId="{CB180DCC-2DCE-4C1F-9724-BE803AC0B5B2}" srcOrd="16" destOrd="0" presId="urn:microsoft.com/office/officeart/2005/8/layout/vList2"/>
    <dgm:cxn modelId="{23CE5BEE-3197-404D-AC96-C4F150867892}" type="presParOf" srcId="{210644FB-526F-408A-94D1-C5686E275422}" destId="{1EDFBEDE-677A-4BF0-A8B6-511B2BA3608E}" srcOrd="17" destOrd="0" presId="urn:microsoft.com/office/officeart/2005/8/layout/vList2"/>
    <dgm:cxn modelId="{4095BCA2-8EF7-4F78-BDFC-C1B8235E8777}" type="presParOf" srcId="{210644FB-526F-408A-94D1-C5686E275422}" destId="{476F841E-56A7-4C89-A736-3B7C7FD695BA}" srcOrd="18" destOrd="0" presId="urn:microsoft.com/office/officeart/2005/8/layout/vList2"/>
    <dgm:cxn modelId="{94FCF98A-55AE-4788-B9F6-BFFD59BF551B}" type="presParOf" srcId="{210644FB-526F-408A-94D1-C5686E275422}" destId="{FAE2D8D5-8A66-486E-BF4B-EA26533A9056}" srcOrd="19" destOrd="0" presId="urn:microsoft.com/office/officeart/2005/8/layout/vList2"/>
    <dgm:cxn modelId="{D283A4E2-784B-4FDD-B283-80FCF5FB9CEF}" type="presParOf" srcId="{210644FB-526F-408A-94D1-C5686E275422}" destId="{4C3AE275-7753-4167-B1B4-43DB34644C8F}" srcOrd="20" destOrd="0" presId="urn:microsoft.com/office/officeart/2005/8/layout/vList2"/>
    <dgm:cxn modelId="{C902E648-AE6E-4E7E-B3AF-0FCE13EE8D80}" type="presParOf" srcId="{210644FB-526F-408A-94D1-C5686E275422}" destId="{9BA94601-84AD-46C4-9B03-EDE7870738C6}" srcOrd="21" destOrd="0" presId="urn:microsoft.com/office/officeart/2005/8/layout/vList2"/>
    <dgm:cxn modelId="{F0265EBB-0B1E-435F-8972-7517B5BE4388}" type="presParOf" srcId="{210644FB-526F-408A-94D1-C5686E275422}" destId="{64A92421-F425-42DB-AE3C-1FB5AA8E763E}" srcOrd="22" destOrd="0" presId="urn:microsoft.com/office/officeart/2005/8/layout/vList2"/>
    <dgm:cxn modelId="{158C0E51-F489-46A4-AFE4-404AA68D7673}" type="presParOf" srcId="{210644FB-526F-408A-94D1-C5686E275422}" destId="{EC4E8EC2-685E-47D0-88E9-DF50A223DF3F}" srcOrd="23" destOrd="0" presId="urn:microsoft.com/office/officeart/2005/8/layout/vList2"/>
    <dgm:cxn modelId="{5A4C5922-3E34-4550-83DE-C03A61C9A22D}" type="presParOf" srcId="{210644FB-526F-408A-94D1-C5686E275422}" destId="{95FA4DBD-9411-44F6-881E-581C3053755D}" srcOrd="24" destOrd="0" presId="urn:microsoft.com/office/officeart/2005/8/layout/vList2"/>
    <dgm:cxn modelId="{AD1DED44-7939-45A6-AD7F-CDD072AEBF22}" type="presParOf" srcId="{210644FB-526F-408A-94D1-C5686E275422}" destId="{1046E995-91F0-43BC-999F-4AD291856AB7}" srcOrd="25" destOrd="0" presId="urn:microsoft.com/office/officeart/2005/8/layout/vList2"/>
    <dgm:cxn modelId="{9299457B-16F9-42DF-90E2-1035762B698F}" type="presParOf" srcId="{210644FB-526F-408A-94D1-C5686E275422}" destId="{8AF20B52-9AFF-42C3-89F3-43C2161360D2}" srcOrd="26" destOrd="0" presId="urn:microsoft.com/office/officeart/2005/8/layout/vList2"/>
    <dgm:cxn modelId="{E91E6FB5-0D5C-4E75-BB6D-DD354B02B4DB}" type="presParOf" srcId="{210644FB-526F-408A-94D1-C5686E275422}" destId="{4E53E6D5-C116-4BE0-B3F5-F3A79ABF5402}" srcOrd="27" destOrd="0" presId="urn:microsoft.com/office/officeart/2005/8/layout/vList2"/>
    <dgm:cxn modelId="{96D4F512-607F-48CE-9386-52AA99ACDD3B}" type="presParOf" srcId="{210644FB-526F-408A-94D1-C5686E275422}" destId="{C4B837F4-A0BB-4112-AA78-A122A65E469A}" srcOrd="28" destOrd="0" presId="urn:microsoft.com/office/officeart/2005/8/layout/vList2"/>
    <dgm:cxn modelId="{B3EF90DA-012E-49E5-A983-16894593D8FE}" type="presParOf" srcId="{210644FB-526F-408A-94D1-C5686E275422}" destId="{56D31BAA-7796-4C04-8834-A3A66F71B272}" srcOrd="29" destOrd="0" presId="urn:microsoft.com/office/officeart/2005/8/layout/vList2"/>
    <dgm:cxn modelId="{F493848C-9FC0-414B-8DBE-02E1BF978355}" type="presParOf" srcId="{210644FB-526F-408A-94D1-C5686E275422}" destId="{FC032354-F1EA-448E-BE82-8EFEAE06F0B7}" srcOrd="30" destOrd="0" presId="urn:microsoft.com/office/officeart/2005/8/layout/vList2"/>
    <dgm:cxn modelId="{F81380B2-7AA0-4AE5-A4A6-61F7E8D36E6C}" type="presParOf" srcId="{210644FB-526F-408A-94D1-C5686E275422}" destId="{9C3F6CD9-667E-48B0-9DB6-7869C61C1700}" srcOrd="31" destOrd="0" presId="urn:microsoft.com/office/officeart/2005/8/layout/vList2"/>
    <dgm:cxn modelId="{FF0D707A-5BB9-4E06-891F-E0E69AE33814}" type="presParOf" srcId="{210644FB-526F-408A-94D1-C5686E275422}" destId="{4662BDBD-4F6B-485E-B747-D69A7A3D6610}" srcOrd="32" destOrd="0" presId="urn:microsoft.com/office/officeart/2005/8/layout/vList2"/>
    <dgm:cxn modelId="{1E59AE30-EBF4-441D-8B8C-E9FF3D363018}" type="presParOf" srcId="{210644FB-526F-408A-94D1-C5686E275422}" destId="{71028204-08E2-4B68-962C-2B97E9AC607B}" srcOrd="33" destOrd="0" presId="urn:microsoft.com/office/officeart/2005/8/layout/vList2"/>
    <dgm:cxn modelId="{24BE4DB1-AB9E-435D-9558-2EE58B6ECBA8}" type="presParOf" srcId="{210644FB-526F-408A-94D1-C5686E275422}" destId="{2F526EB0-7E2F-4D47-9673-D36803855228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75045B-39D0-42BB-85D7-E7CB2FD079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75D718-65C1-4682-99C0-BBC067F59509}">
      <dgm:prSet/>
      <dgm:spPr/>
      <dgm:t>
        <a:bodyPr/>
        <a:lstStyle/>
        <a:p>
          <a:r>
            <a:rPr lang="en-US"/>
            <a:t>Functional Testing</a:t>
          </a:r>
          <a:endParaRPr lang="en-IN"/>
        </a:p>
      </dgm:t>
    </dgm:pt>
    <dgm:pt modelId="{D3E4A619-B690-4994-8CCF-B41B50B60096}" type="parTrans" cxnId="{1179B4AA-EBCC-4D2B-9AAE-0BBF5CA496AA}">
      <dgm:prSet/>
      <dgm:spPr/>
      <dgm:t>
        <a:bodyPr/>
        <a:lstStyle/>
        <a:p>
          <a:endParaRPr lang="en-IN"/>
        </a:p>
      </dgm:t>
    </dgm:pt>
    <dgm:pt modelId="{3D6C51EC-7398-4AE1-B951-DE413986A5BC}" type="sibTrans" cxnId="{1179B4AA-EBCC-4D2B-9AAE-0BBF5CA496AA}">
      <dgm:prSet/>
      <dgm:spPr/>
      <dgm:t>
        <a:bodyPr/>
        <a:lstStyle/>
        <a:p>
          <a:endParaRPr lang="en-IN"/>
        </a:p>
      </dgm:t>
    </dgm:pt>
    <dgm:pt modelId="{75745448-6273-46E8-8533-E9C046C088FE}" type="pres">
      <dgm:prSet presAssocID="{3775045B-39D0-42BB-85D7-E7CB2FD07959}" presName="linear" presStyleCnt="0">
        <dgm:presLayoutVars>
          <dgm:animLvl val="lvl"/>
          <dgm:resizeHandles val="exact"/>
        </dgm:presLayoutVars>
      </dgm:prSet>
      <dgm:spPr/>
    </dgm:pt>
    <dgm:pt modelId="{46BD84AE-7C0B-47AD-8689-5ED762D65F80}" type="pres">
      <dgm:prSet presAssocID="{8275D718-65C1-4682-99C0-BBC067F595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B00B45-47B0-408E-8C11-98CA1BD7D0A8}" type="presOf" srcId="{8275D718-65C1-4682-99C0-BBC067F59509}" destId="{46BD84AE-7C0B-47AD-8689-5ED762D65F80}" srcOrd="0" destOrd="0" presId="urn:microsoft.com/office/officeart/2005/8/layout/vList2"/>
    <dgm:cxn modelId="{1179B4AA-EBCC-4D2B-9AAE-0BBF5CA496AA}" srcId="{3775045B-39D0-42BB-85D7-E7CB2FD07959}" destId="{8275D718-65C1-4682-99C0-BBC067F59509}" srcOrd="0" destOrd="0" parTransId="{D3E4A619-B690-4994-8CCF-B41B50B60096}" sibTransId="{3D6C51EC-7398-4AE1-B951-DE413986A5BC}"/>
    <dgm:cxn modelId="{9BB910B7-72D3-4B0D-838D-2ED1EA347C8C}" type="presOf" srcId="{3775045B-39D0-42BB-85D7-E7CB2FD07959}" destId="{75745448-6273-46E8-8533-E9C046C088FE}" srcOrd="0" destOrd="0" presId="urn:microsoft.com/office/officeart/2005/8/layout/vList2"/>
    <dgm:cxn modelId="{58234AF5-07AB-4452-8553-EDA1E28921DE}" type="presParOf" srcId="{75745448-6273-46E8-8533-E9C046C088FE}" destId="{46BD84AE-7C0B-47AD-8689-5ED762D65F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12FD7-6814-43BA-99A6-007E33624C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320A7A-4600-4678-918D-826710906F33}">
      <dgm:prSet/>
      <dgm:spPr/>
      <dgm:t>
        <a:bodyPr/>
        <a:lstStyle/>
        <a:p>
          <a:r>
            <a:rPr lang="en-US" b="0" i="0"/>
            <a:t>Testing the software's functionality against specific requirement.</a:t>
          </a:r>
          <a:endParaRPr lang="en-IN"/>
        </a:p>
      </dgm:t>
    </dgm:pt>
    <dgm:pt modelId="{962940C3-B6DA-45B2-A8C8-B6F18BCCE1B3}" type="parTrans" cxnId="{6AE5D7F1-0C50-4D86-9E3C-C5ED64803445}">
      <dgm:prSet/>
      <dgm:spPr/>
      <dgm:t>
        <a:bodyPr/>
        <a:lstStyle/>
        <a:p>
          <a:endParaRPr lang="en-IN"/>
        </a:p>
      </dgm:t>
    </dgm:pt>
    <dgm:pt modelId="{503BB563-21C2-4188-BD14-B344A37240F9}" type="sibTrans" cxnId="{6AE5D7F1-0C50-4D86-9E3C-C5ED64803445}">
      <dgm:prSet/>
      <dgm:spPr/>
      <dgm:t>
        <a:bodyPr/>
        <a:lstStyle/>
        <a:p>
          <a:endParaRPr lang="en-IN"/>
        </a:p>
      </dgm:t>
    </dgm:pt>
    <dgm:pt modelId="{209D92EB-F0C9-4067-82D7-4D901F9E4981}">
      <dgm:prSet/>
      <dgm:spPr/>
      <dgm:t>
        <a:bodyPr/>
        <a:lstStyle/>
        <a:p>
          <a:r>
            <a:rPr lang="en-US"/>
            <a:t>Main objective is to ensure </a:t>
          </a:r>
          <a:r>
            <a:rPr lang="en-US" b="0" i="0"/>
            <a:t>the software meets specified requirements and behaves as expected</a:t>
          </a:r>
          <a:endParaRPr lang="en-IN"/>
        </a:p>
      </dgm:t>
    </dgm:pt>
    <dgm:pt modelId="{79A2B6FC-FEB0-4C5F-9B4B-E06120467FC3}" type="parTrans" cxnId="{21A43786-53F4-4782-A4E9-CB65022A63A4}">
      <dgm:prSet/>
      <dgm:spPr/>
      <dgm:t>
        <a:bodyPr/>
        <a:lstStyle/>
        <a:p>
          <a:endParaRPr lang="en-IN"/>
        </a:p>
      </dgm:t>
    </dgm:pt>
    <dgm:pt modelId="{70DC64D0-3A4E-4B89-9117-6BF78B85D6E6}" type="sibTrans" cxnId="{21A43786-53F4-4782-A4E9-CB65022A63A4}">
      <dgm:prSet/>
      <dgm:spPr/>
      <dgm:t>
        <a:bodyPr/>
        <a:lstStyle/>
        <a:p>
          <a:endParaRPr lang="en-IN"/>
        </a:p>
      </dgm:t>
    </dgm:pt>
    <dgm:pt modelId="{74CD61D2-1A43-4748-83E4-C92ECE9C50A8}">
      <dgm:prSet/>
      <dgm:spPr/>
      <dgm:t>
        <a:bodyPr/>
        <a:lstStyle/>
        <a:p>
          <a:r>
            <a:rPr lang="en-US" b="0" i="0"/>
            <a:t>Types: Mention different types of functional testing (e.g., smoke testing, sanity testing, integration testing, etc.)</a:t>
          </a:r>
          <a:endParaRPr lang="en-IN"/>
        </a:p>
      </dgm:t>
    </dgm:pt>
    <dgm:pt modelId="{2A15B058-5C46-4A15-B254-F62D96192FB4}" type="parTrans" cxnId="{DF03CFF3-7E65-4587-9B4E-04D34A383BA6}">
      <dgm:prSet/>
      <dgm:spPr/>
      <dgm:t>
        <a:bodyPr/>
        <a:lstStyle/>
        <a:p>
          <a:endParaRPr lang="en-IN"/>
        </a:p>
      </dgm:t>
    </dgm:pt>
    <dgm:pt modelId="{D0A1D625-D39E-457C-82A1-DBB6D9198F19}" type="sibTrans" cxnId="{DF03CFF3-7E65-4587-9B4E-04D34A383BA6}">
      <dgm:prSet/>
      <dgm:spPr/>
      <dgm:t>
        <a:bodyPr/>
        <a:lstStyle/>
        <a:p>
          <a:endParaRPr lang="en-IN"/>
        </a:p>
      </dgm:t>
    </dgm:pt>
    <dgm:pt modelId="{49449B43-F3DC-4C11-8B84-6FCD391F09A0}">
      <dgm:prSet/>
      <dgm:spPr/>
      <dgm:t>
        <a:bodyPr/>
        <a:lstStyle/>
        <a:p>
          <a:r>
            <a:rPr lang="en-US"/>
            <a:t>Benefits :</a:t>
          </a:r>
          <a:endParaRPr lang="en-IN"/>
        </a:p>
      </dgm:t>
    </dgm:pt>
    <dgm:pt modelId="{3F6F3270-0935-4C1E-9EEB-86CBD8D322E4}" type="parTrans" cxnId="{405F2FE3-B5FB-4EF0-9976-B1D27E10835C}">
      <dgm:prSet/>
      <dgm:spPr/>
      <dgm:t>
        <a:bodyPr/>
        <a:lstStyle/>
        <a:p>
          <a:endParaRPr lang="en-IN"/>
        </a:p>
      </dgm:t>
    </dgm:pt>
    <dgm:pt modelId="{1FB36F01-D6AB-4F33-A5B4-BEDE34FD4483}" type="sibTrans" cxnId="{405F2FE3-B5FB-4EF0-9976-B1D27E10835C}">
      <dgm:prSet/>
      <dgm:spPr/>
      <dgm:t>
        <a:bodyPr/>
        <a:lstStyle/>
        <a:p>
          <a:endParaRPr lang="en-IN"/>
        </a:p>
      </dgm:t>
    </dgm:pt>
    <dgm:pt modelId="{20605021-9A08-4501-A43D-0E3B2AA15058}">
      <dgm:prSet/>
      <dgm:spPr/>
      <dgm:t>
        <a:bodyPr/>
        <a:lstStyle/>
        <a:p>
          <a:r>
            <a:rPr lang="en-US" b="0" i="0"/>
            <a:t>Customer Satisfaction: Ensuring software meets user expectations</a:t>
          </a:r>
          <a:endParaRPr lang="en-IN"/>
        </a:p>
      </dgm:t>
    </dgm:pt>
    <dgm:pt modelId="{1CFB12D9-7E66-4B31-B9F9-5BD226F52341}" type="parTrans" cxnId="{8B38C1C3-8D9D-4812-9ED9-3E3627056AB5}">
      <dgm:prSet/>
      <dgm:spPr/>
      <dgm:t>
        <a:bodyPr/>
        <a:lstStyle/>
        <a:p>
          <a:endParaRPr lang="en-IN"/>
        </a:p>
      </dgm:t>
    </dgm:pt>
    <dgm:pt modelId="{7A3CC9B4-2F7A-480E-AC14-286C51070515}" type="sibTrans" cxnId="{8B38C1C3-8D9D-4812-9ED9-3E3627056AB5}">
      <dgm:prSet/>
      <dgm:spPr/>
      <dgm:t>
        <a:bodyPr/>
        <a:lstStyle/>
        <a:p>
          <a:endParaRPr lang="en-IN"/>
        </a:p>
      </dgm:t>
    </dgm:pt>
    <dgm:pt modelId="{D2DCFBAC-9559-4336-9648-FEFFCCD1655F}">
      <dgm:prSet/>
      <dgm:spPr/>
      <dgm:t>
        <a:bodyPr/>
        <a:lstStyle/>
        <a:p>
          <a:r>
            <a:rPr lang="en-US" b="0" i="0"/>
            <a:t>Compliance: Meeting regulatory and industry standards</a:t>
          </a:r>
          <a:endParaRPr lang="en-IN"/>
        </a:p>
      </dgm:t>
    </dgm:pt>
    <dgm:pt modelId="{9E8B62DF-584D-44BE-ADB7-5753834DB9D2}" type="parTrans" cxnId="{150DF7A1-26BA-4586-B380-7CBD87F4A37E}">
      <dgm:prSet/>
      <dgm:spPr/>
      <dgm:t>
        <a:bodyPr/>
        <a:lstStyle/>
        <a:p>
          <a:endParaRPr lang="en-IN"/>
        </a:p>
      </dgm:t>
    </dgm:pt>
    <dgm:pt modelId="{80345A30-E0CA-4DA2-883A-2D7029199A4D}" type="sibTrans" cxnId="{150DF7A1-26BA-4586-B380-7CBD87F4A37E}">
      <dgm:prSet/>
      <dgm:spPr/>
      <dgm:t>
        <a:bodyPr/>
        <a:lstStyle/>
        <a:p>
          <a:endParaRPr lang="en-IN"/>
        </a:p>
      </dgm:t>
    </dgm:pt>
    <dgm:pt modelId="{AF0818CE-E419-4EB9-B39A-47BB657601AD}">
      <dgm:prSet/>
      <dgm:spPr/>
      <dgm:t>
        <a:bodyPr/>
        <a:lstStyle/>
        <a:p>
          <a:r>
            <a:rPr lang="en-US" b="0" i="0"/>
            <a:t>Risk Mitigation: Identifying and addressing critical issues before release</a:t>
          </a:r>
          <a:endParaRPr lang="en-IN"/>
        </a:p>
      </dgm:t>
    </dgm:pt>
    <dgm:pt modelId="{5D4CD062-EC3A-4301-908D-175278AC7AE5}" type="parTrans" cxnId="{5508EAE2-4817-436B-ABE8-5A301E6B6D68}">
      <dgm:prSet/>
      <dgm:spPr/>
      <dgm:t>
        <a:bodyPr/>
        <a:lstStyle/>
        <a:p>
          <a:endParaRPr lang="en-IN"/>
        </a:p>
      </dgm:t>
    </dgm:pt>
    <dgm:pt modelId="{86831CD7-582A-44A9-B3F8-59DDE4D4349B}" type="sibTrans" cxnId="{5508EAE2-4817-436B-ABE8-5A301E6B6D68}">
      <dgm:prSet/>
      <dgm:spPr/>
      <dgm:t>
        <a:bodyPr/>
        <a:lstStyle/>
        <a:p>
          <a:endParaRPr lang="en-IN"/>
        </a:p>
      </dgm:t>
    </dgm:pt>
    <dgm:pt modelId="{A180C0C1-BDFF-48BF-BAE4-ED0A0FF37192}">
      <dgm:prSet/>
      <dgm:spPr/>
      <dgm:t>
        <a:bodyPr/>
        <a:lstStyle/>
        <a:p>
          <a:r>
            <a:rPr lang="en-US" b="0" i="0"/>
            <a:t>Confidence in Releases: Ensuring software stability and reliability</a:t>
          </a:r>
          <a:endParaRPr lang="en-IN"/>
        </a:p>
      </dgm:t>
    </dgm:pt>
    <dgm:pt modelId="{04B6E589-DA9B-4B94-AA36-390A43156889}" type="parTrans" cxnId="{48E6FD13-3CE9-4C0B-B8E3-404BBA022493}">
      <dgm:prSet/>
      <dgm:spPr/>
      <dgm:t>
        <a:bodyPr/>
        <a:lstStyle/>
        <a:p>
          <a:endParaRPr lang="en-IN"/>
        </a:p>
      </dgm:t>
    </dgm:pt>
    <dgm:pt modelId="{78999B54-3FE7-464F-98C1-A525BAFA0367}" type="sibTrans" cxnId="{48E6FD13-3CE9-4C0B-B8E3-404BBA022493}">
      <dgm:prSet/>
      <dgm:spPr/>
      <dgm:t>
        <a:bodyPr/>
        <a:lstStyle/>
        <a:p>
          <a:endParaRPr lang="en-IN"/>
        </a:p>
      </dgm:t>
    </dgm:pt>
    <dgm:pt modelId="{26924CC1-B702-479F-BEE3-A2BC05511928}" type="pres">
      <dgm:prSet presAssocID="{A8612FD7-6814-43BA-99A6-007E33624C65}" presName="Name0" presStyleCnt="0">
        <dgm:presLayoutVars>
          <dgm:dir/>
          <dgm:animLvl val="lvl"/>
          <dgm:resizeHandles val="exact"/>
        </dgm:presLayoutVars>
      </dgm:prSet>
      <dgm:spPr/>
    </dgm:pt>
    <dgm:pt modelId="{7454AA40-8FFF-4651-85BD-213F090149ED}" type="pres">
      <dgm:prSet presAssocID="{AB320A7A-4600-4678-918D-826710906F33}" presName="linNode" presStyleCnt="0"/>
      <dgm:spPr/>
    </dgm:pt>
    <dgm:pt modelId="{C477ED47-D159-41D4-AE31-59E8AF39D9F1}" type="pres">
      <dgm:prSet presAssocID="{AB320A7A-4600-4678-918D-826710906F33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FD77B38F-050A-40E8-8587-DA69006D1E60}" type="pres">
      <dgm:prSet presAssocID="{503BB563-21C2-4188-BD14-B344A37240F9}" presName="sp" presStyleCnt="0"/>
      <dgm:spPr/>
    </dgm:pt>
    <dgm:pt modelId="{65CD9F6D-2E9A-43DF-81E9-30802CE1511A}" type="pres">
      <dgm:prSet presAssocID="{209D92EB-F0C9-4067-82D7-4D901F9E4981}" presName="linNode" presStyleCnt="0"/>
      <dgm:spPr/>
    </dgm:pt>
    <dgm:pt modelId="{4A9679DC-B2CF-46FC-9E4A-8250115481DB}" type="pres">
      <dgm:prSet presAssocID="{209D92EB-F0C9-4067-82D7-4D901F9E4981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DEFAE9C0-C067-4D2D-8D91-D7E9DC0E66F6}" type="pres">
      <dgm:prSet presAssocID="{70DC64D0-3A4E-4B89-9117-6BF78B85D6E6}" presName="sp" presStyleCnt="0"/>
      <dgm:spPr/>
    </dgm:pt>
    <dgm:pt modelId="{D5C0A446-62F7-4938-AAB8-4502CE1188A5}" type="pres">
      <dgm:prSet presAssocID="{74CD61D2-1A43-4748-83E4-C92ECE9C50A8}" presName="linNode" presStyleCnt="0"/>
      <dgm:spPr/>
    </dgm:pt>
    <dgm:pt modelId="{BB7A5108-18B1-44DD-BB56-7801AAE1B672}" type="pres">
      <dgm:prSet presAssocID="{74CD61D2-1A43-4748-83E4-C92ECE9C50A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8E512F7-FD98-41EF-9F20-600571B49DF7}" type="pres">
      <dgm:prSet presAssocID="{D0A1D625-D39E-457C-82A1-DBB6D9198F19}" presName="sp" presStyleCnt="0"/>
      <dgm:spPr/>
    </dgm:pt>
    <dgm:pt modelId="{229F4BE3-4BF4-4815-B07E-390C941D9EC7}" type="pres">
      <dgm:prSet presAssocID="{49449B43-F3DC-4C11-8B84-6FCD391F09A0}" presName="linNode" presStyleCnt="0"/>
      <dgm:spPr/>
    </dgm:pt>
    <dgm:pt modelId="{D339C913-5D62-41D3-99D3-FE777AA8D427}" type="pres">
      <dgm:prSet presAssocID="{49449B43-F3DC-4C11-8B84-6FCD391F09A0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7FE5CBBD-F41B-49C1-A4AA-E56B4A19BF66}" type="pres">
      <dgm:prSet presAssocID="{1FB36F01-D6AB-4F33-A5B4-BEDE34FD4483}" presName="sp" presStyleCnt="0"/>
      <dgm:spPr/>
    </dgm:pt>
    <dgm:pt modelId="{9A3255FA-C225-42BF-8089-4CA0CB70C72A}" type="pres">
      <dgm:prSet presAssocID="{20605021-9A08-4501-A43D-0E3B2AA15058}" presName="linNode" presStyleCnt="0"/>
      <dgm:spPr/>
    </dgm:pt>
    <dgm:pt modelId="{2626C3F6-F929-4955-B81D-53771976FD42}" type="pres">
      <dgm:prSet presAssocID="{20605021-9A08-4501-A43D-0E3B2AA15058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72231B8-0577-4B61-A085-C3CA45E92406}" type="pres">
      <dgm:prSet presAssocID="{7A3CC9B4-2F7A-480E-AC14-286C51070515}" presName="sp" presStyleCnt="0"/>
      <dgm:spPr/>
    </dgm:pt>
    <dgm:pt modelId="{D079A570-A0F2-4AAD-9D2C-BBBF28E6F0B2}" type="pres">
      <dgm:prSet presAssocID="{D2DCFBAC-9559-4336-9648-FEFFCCD1655F}" presName="linNode" presStyleCnt="0"/>
      <dgm:spPr/>
    </dgm:pt>
    <dgm:pt modelId="{FF3AAA67-1270-4F2A-A89B-8E10C2FCD609}" type="pres">
      <dgm:prSet presAssocID="{D2DCFBAC-9559-4336-9648-FEFFCCD1655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10BF983F-80A5-4642-A66F-90936D7FB26E}" type="pres">
      <dgm:prSet presAssocID="{80345A30-E0CA-4DA2-883A-2D7029199A4D}" presName="sp" presStyleCnt="0"/>
      <dgm:spPr/>
    </dgm:pt>
    <dgm:pt modelId="{D69650E8-5DCD-4D87-8D0C-F3E8FB1C7C76}" type="pres">
      <dgm:prSet presAssocID="{AF0818CE-E419-4EB9-B39A-47BB657601AD}" presName="linNode" presStyleCnt="0"/>
      <dgm:spPr/>
    </dgm:pt>
    <dgm:pt modelId="{CD872B41-D084-402B-9CCE-E8C88D60BC35}" type="pres">
      <dgm:prSet presAssocID="{AF0818CE-E419-4EB9-B39A-47BB657601A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08F31B8-DD10-4F90-9160-690DE9B11D7A}" type="pres">
      <dgm:prSet presAssocID="{86831CD7-582A-44A9-B3F8-59DDE4D4349B}" presName="sp" presStyleCnt="0"/>
      <dgm:spPr/>
    </dgm:pt>
    <dgm:pt modelId="{4138E786-98D1-4F70-87EE-393658CFB552}" type="pres">
      <dgm:prSet presAssocID="{A180C0C1-BDFF-48BF-BAE4-ED0A0FF37192}" presName="linNode" presStyleCnt="0"/>
      <dgm:spPr/>
    </dgm:pt>
    <dgm:pt modelId="{5C39F325-448E-4176-B752-30FCEA4AFDB2}" type="pres">
      <dgm:prSet presAssocID="{A180C0C1-BDFF-48BF-BAE4-ED0A0FF37192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0239CF09-E439-474F-AE66-C740B9AB4524}" type="presOf" srcId="{AF0818CE-E419-4EB9-B39A-47BB657601AD}" destId="{CD872B41-D084-402B-9CCE-E8C88D60BC35}" srcOrd="0" destOrd="0" presId="urn:microsoft.com/office/officeart/2005/8/layout/vList5"/>
    <dgm:cxn modelId="{48E6FD13-3CE9-4C0B-B8E3-404BBA022493}" srcId="{A8612FD7-6814-43BA-99A6-007E33624C65}" destId="{A180C0C1-BDFF-48BF-BAE4-ED0A0FF37192}" srcOrd="7" destOrd="0" parTransId="{04B6E589-DA9B-4B94-AA36-390A43156889}" sibTransId="{78999B54-3FE7-464F-98C1-A525BAFA0367}"/>
    <dgm:cxn modelId="{95D2F51E-4ED6-4418-8BD3-74D2EEF1B825}" type="presOf" srcId="{A8612FD7-6814-43BA-99A6-007E33624C65}" destId="{26924CC1-B702-479F-BEE3-A2BC05511928}" srcOrd="0" destOrd="0" presId="urn:microsoft.com/office/officeart/2005/8/layout/vList5"/>
    <dgm:cxn modelId="{CA0CEE37-B853-4FAC-A739-F8C7ACA38A72}" type="presOf" srcId="{A180C0C1-BDFF-48BF-BAE4-ED0A0FF37192}" destId="{5C39F325-448E-4176-B752-30FCEA4AFDB2}" srcOrd="0" destOrd="0" presId="urn:microsoft.com/office/officeart/2005/8/layout/vList5"/>
    <dgm:cxn modelId="{21F68D48-57BC-4C53-B43B-6073CF05179A}" type="presOf" srcId="{20605021-9A08-4501-A43D-0E3B2AA15058}" destId="{2626C3F6-F929-4955-B81D-53771976FD42}" srcOrd="0" destOrd="0" presId="urn:microsoft.com/office/officeart/2005/8/layout/vList5"/>
    <dgm:cxn modelId="{737DAC81-346B-42DB-80CE-F084FEC0F4EA}" type="presOf" srcId="{209D92EB-F0C9-4067-82D7-4D901F9E4981}" destId="{4A9679DC-B2CF-46FC-9E4A-8250115481DB}" srcOrd="0" destOrd="0" presId="urn:microsoft.com/office/officeart/2005/8/layout/vList5"/>
    <dgm:cxn modelId="{21A43786-53F4-4782-A4E9-CB65022A63A4}" srcId="{A8612FD7-6814-43BA-99A6-007E33624C65}" destId="{209D92EB-F0C9-4067-82D7-4D901F9E4981}" srcOrd="1" destOrd="0" parTransId="{79A2B6FC-FEB0-4C5F-9B4B-E06120467FC3}" sibTransId="{70DC64D0-3A4E-4B89-9117-6BF78B85D6E6}"/>
    <dgm:cxn modelId="{C6A45A88-32EB-41AC-9202-BD10F8C8F5CE}" type="presOf" srcId="{AB320A7A-4600-4678-918D-826710906F33}" destId="{C477ED47-D159-41D4-AE31-59E8AF39D9F1}" srcOrd="0" destOrd="0" presId="urn:microsoft.com/office/officeart/2005/8/layout/vList5"/>
    <dgm:cxn modelId="{150DF7A1-26BA-4586-B380-7CBD87F4A37E}" srcId="{A8612FD7-6814-43BA-99A6-007E33624C65}" destId="{D2DCFBAC-9559-4336-9648-FEFFCCD1655F}" srcOrd="5" destOrd="0" parTransId="{9E8B62DF-584D-44BE-ADB7-5753834DB9D2}" sibTransId="{80345A30-E0CA-4DA2-883A-2D7029199A4D}"/>
    <dgm:cxn modelId="{D16B23AB-4D86-4B76-B681-7F2F5B1E1FAC}" type="presOf" srcId="{49449B43-F3DC-4C11-8B84-6FCD391F09A0}" destId="{D339C913-5D62-41D3-99D3-FE777AA8D427}" srcOrd="0" destOrd="0" presId="urn:microsoft.com/office/officeart/2005/8/layout/vList5"/>
    <dgm:cxn modelId="{8B38C1C3-8D9D-4812-9ED9-3E3627056AB5}" srcId="{A8612FD7-6814-43BA-99A6-007E33624C65}" destId="{20605021-9A08-4501-A43D-0E3B2AA15058}" srcOrd="4" destOrd="0" parTransId="{1CFB12D9-7E66-4B31-B9F9-5BD226F52341}" sibTransId="{7A3CC9B4-2F7A-480E-AC14-286C51070515}"/>
    <dgm:cxn modelId="{A59D6ED0-E8FE-4141-A8EB-ED4F0B2EC705}" type="presOf" srcId="{D2DCFBAC-9559-4336-9648-FEFFCCD1655F}" destId="{FF3AAA67-1270-4F2A-A89B-8E10C2FCD609}" srcOrd="0" destOrd="0" presId="urn:microsoft.com/office/officeart/2005/8/layout/vList5"/>
    <dgm:cxn modelId="{5508EAE2-4817-436B-ABE8-5A301E6B6D68}" srcId="{A8612FD7-6814-43BA-99A6-007E33624C65}" destId="{AF0818CE-E419-4EB9-B39A-47BB657601AD}" srcOrd="6" destOrd="0" parTransId="{5D4CD062-EC3A-4301-908D-175278AC7AE5}" sibTransId="{86831CD7-582A-44A9-B3F8-59DDE4D4349B}"/>
    <dgm:cxn modelId="{405F2FE3-B5FB-4EF0-9976-B1D27E10835C}" srcId="{A8612FD7-6814-43BA-99A6-007E33624C65}" destId="{49449B43-F3DC-4C11-8B84-6FCD391F09A0}" srcOrd="3" destOrd="0" parTransId="{3F6F3270-0935-4C1E-9EEB-86CBD8D322E4}" sibTransId="{1FB36F01-D6AB-4F33-A5B4-BEDE34FD4483}"/>
    <dgm:cxn modelId="{6AE5D7F1-0C50-4D86-9E3C-C5ED64803445}" srcId="{A8612FD7-6814-43BA-99A6-007E33624C65}" destId="{AB320A7A-4600-4678-918D-826710906F33}" srcOrd="0" destOrd="0" parTransId="{962940C3-B6DA-45B2-A8C8-B6F18BCCE1B3}" sibTransId="{503BB563-21C2-4188-BD14-B344A37240F9}"/>
    <dgm:cxn modelId="{DF03CFF3-7E65-4587-9B4E-04D34A383BA6}" srcId="{A8612FD7-6814-43BA-99A6-007E33624C65}" destId="{74CD61D2-1A43-4748-83E4-C92ECE9C50A8}" srcOrd="2" destOrd="0" parTransId="{2A15B058-5C46-4A15-B254-F62D96192FB4}" sibTransId="{D0A1D625-D39E-457C-82A1-DBB6D9198F19}"/>
    <dgm:cxn modelId="{14AF62F5-93FE-438D-997E-9D045CD5AF02}" type="presOf" srcId="{74CD61D2-1A43-4748-83E4-C92ECE9C50A8}" destId="{BB7A5108-18B1-44DD-BB56-7801AAE1B672}" srcOrd="0" destOrd="0" presId="urn:microsoft.com/office/officeart/2005/8/layout/vList5"/>
    <dgm:cxn modelId="{B1CB7B60-1696-4C6E-96FD-3AC38EFCD31F}" type="presParOf" srcId="{26924CC1-B702-479F-BEE3-A2BC05511928}" destId="{7454AA40-8FFF-4651-85BD-213F090149ED}" srcOrd="0" destOrd="0" presId="urn:microsoft.com/office/officeart/2005/8/layout/vList5"/>
    <dgm:cxn modelId="{718E1849-458E-4EE3-B900-B647625C0994}" type="presParOf" srcId="{7454AA40-8FFF-4651-85BD-213F090149ED}" destId="{C477ED47-D159-41D4-AE31-59E8AF39D9F1}" srcOrd="0" destOrd="0" presId="urn:microsoft.com/office/officeart/2005/8/layout/vList5"/>
    <dgm:cxn modelId="{61D7E5F8-6C30-40B3-A826-81B8499F9B6C}" type="presParOf" srcId="{26924CC1-B702-479F-BEE3-A2BC05511928}" destId="{FD77B38F-050A-40E8-8587-DA69006D1E60}" srcOrd="1" destOrd="0" presId="urn:microsoft.com/office/officeart/2005/8/layout/vList5"/>
    <dgm:cxn modelId="{07FA4072-4F66-404D-909F-081D3D308ADD}" type="presParOf" srcId="{26924CC1-B702-479F-BEE3-A2BC05511928}" destId="{65CD9F6D-2E9A-43DF-81E9-30802CE1511A}" srcOrd="2" destOrd="0" presId="urn:microsoft.com/office/officeart/2005/8/layout/vList5"/>
    <dgm:cxn modelId="{1AF8BD34-451D-4E45-B57E-BEE8AEBB8DCA}" type="presParOf" srcId="{65CD9F6D-2E9A-43DF-81E9-30802CE1511A}" destId="{4A9679DC-B2CF-46FC-9E4A-8250115481DB}" srcOrd="0" destOrd="0" presId="urn:microsoft.com/office/officeart/2005/8/layout/vList5"/>
    <dgm:cxn modelId="{3DC5F4CA-0D20-43C7-9DB0-8F1EEEC81E43}" type="presParOf" srcId="{26924CC1-B702-479F-BEE3-A2BC05511928}" destId="{DEFAE9C0-C067-4D2D-8D91-D7E9DC0E66F6}" srcOrd="3" destOrd="0" presId="urn:microsoft.com/office/officeart/2005/8/layout/vList5"/>
    <dgm:cxn modelId="{759872E3-EE91-442A-ACBC-83A669E9574E}" type="presParOf" srcId="{26924CC1-B702-479F-BEE3-A2BC05511928}" destId="{D5C0A446-62F7-4938-AAB8-4502CE1188A5}" srcOrd="4" destOrd="0" presId="urn:microsoft.com/office/officeart/2005/8/layout/vList5"/>
    <dgm:cxn modelId="{7D557051-C038-43C5-8C05-851651B4507D}" type="presParOf" srcId="{D5C0A446-62F7-4938-AAB8-4502CE1188A5}" destId="{BB7A5108-18B1-44DD-BB56-7801AAE1B672}" srcOrd="0" destOrd="0" presId="urn:microsoft.com/office/officeart/2005/8/layout/vList5"/>
    <dgm:cxn modelId="{D78897A2-D67F-48D7-8491-AAAFCB48A10E}" type="presParOf" srcId="{26924CC1-B702-479F-BEE3-A2BC05511928}" destId="{18E512F7-FD98-41EF-9F20-600571B49DF7}" srcOrd="5" destOrd="0" presId="urn:microsoft.com/office/officeart/2005/8/layout/vList5"/>
    <dgm:cxn modelId="{4FB5B207-1BB7-48DE-8017-9994B8C22BE0}" type="presParOf" srcId="{26924CC1-B702-479F-BEE3-A2BC05511928}" destId="{229F4BE3-4BF4-4815-B07E-390C941D9EC7}" srcOrd="6" destOrd="0" presId="urn:microsoft.com/office/officeart/2005/8/layout/vList5"/>
    <dgm:cxn modelId="{6E3C7AB7-B5F6-4054-AFB6-EA6DA1FA286D}" type="presParOf" srcId="{229F4BE3-4BF4-4815-B07E-390C941D9EC7}" destId="{D339C913-5D62-41D3-99D3-FE777AA8D427}" srcOrd="0" destOrd="0" presId="urn:microsoft.com/office/officeart/2005/8/layout/vList5"/>
    <dgm:cxn modelId="{459FD66D-A175-44AA-BD8E-6F7C320CAEF2}" type="presParOf" srcId="{26924CC1-B702-479F-BEE3-A2BC05511928}" destId="{7FE5CBBD-F41B-49C1-A4AA-E56B4A19BF66}" srcOrd="7" destOrd="0" presId="urn:microsoft.com/office/officeart/2005/8/layout/vList5"/>
    <dgm:cxn modelId="{60D3F606-F62F-49C3-B409-DDE55A0AA441}" type="presParOf" srcId="{26924CC1-B702-479F-BEE3-A2BC05511928}" destId="{9A3255FA-C225-42BF-8089-4CA0CB70C72A}" srcOrd="8" destOrd="0" presId="urn:microsoft.com/office/officeart/2005/8/layout/vList5"/>
    <dgm:cxn modelId="{F1CD0EC3-D74F-4103-94DF-3B60AA654D71}" type="presParOf" srcId="{9A3255FA-C225-42BF-8089-4CA0CB70C72A}" destId="{2626C3F6-F929-4955-B81D-53771976FD42}" srcOrd="0" destOrd="0" presId="urn:microsoft.com/office/officeart/2005/8/layout/vList5"/>
    <dgm:cxn modelId="{493F9CA0-6301-41EE-918B-78BE7B86A88E}" type="presParOf" srcId="{26924CC1-B702-479F-BEE3-A2BC05511928}" destId="{572231B8-0577-4B61-A085-C3CA45E92406}" srcOrd="9" destOrd="0" presId="urn:microsoft.com/office/officeart/2005/8/layout/vList5"/>
    <dgm:cxn modelId="{160A73E0-DA21-4C1D-AD12-BE71A2546FD8}" type="presParOf" srcId="{26924CC1-B702-479F-BEE3-A2BC05511928}" destId="{D079A570-A0F2-4AAD-9D2C-BBBF28E6F0B2}" srcOrd="10" destOrd="0" presId="urn:microsoft.com/office/officeart/2005/8/layout/vList5"/>
    <dgm:cxn modelId="{60839CB3-25D8-42C4-85CE-7D2762D864A4}" type="presParOf" srcId="{D079A570-A0F2-4AAD-9D2C-BBBF28E6F0B2}" destId="{FF3AAA67-1270-4F2A-A89B-8E10C2FCD609}" srcOrd="0" destOrd="0" presId="urn:microsoft.com/office/officeart/2005/8/layout/vList5"/>
    <dgm:cxn modelId="{F98730E0-65C0-40DD-B9C4-C22BF54E0440}" type="presParOf" srcId="{26924CC1-B702-479F-BEE3-A2BC05511928}" destId="{10BF983F-80A5-4642-A66F-90936D7FB26E}" srcOrd="11" destOrd="0" presId="urn:microsoft.com/office/officeart/2005/8/layout/vList5"/>
    <dgm:cxn modelId="{609FC41D-2EA3-43B0-9E84-1EF4A527B6F5}" type="presParOf" srcId="{26924CC1-B702-479F-BEE3-A2BC05511928}" destId="{D69650E8-5DCD-4D87-8D0C-F3E8FB1C7C76}" srcOrd="12" destOrd="0" presId="urn:microsoft.com/office/officeart/2005/8/layout/vList5"/>
    <dgm:cxn modelId="{FD526A26-2262-41C3-B813-8E4038669B59}" type="presParOf" srcId="{D69650E8-5DCD-4D87-8D0C-F3E8FB1C7C76}" destId="{CD872B41-D084-402B-9CCE-E8C88D60BC35}" srcOrd="0" destOrd="0" presId="urn:microsoft.com/office/officeart/2005/8/layout/vList5"/>
    <dgm:cxn modelId="{39F554C7-583D-49A7-8704-B83024EC3AA5}" type="presParOf" srcId="{26924CC1-B702-479F-BEE3-A2BC05511928}" destId="{B08F31B8-DD10-4F90-9160-690DE9B11D7A}" srcOrd="13" destOrd="0" presId="urn:microsoft.com/office/officeart/2005/8/layout/vList5"/>
    <dgm:cxn modelId="{AABB5B24-81A5-4216-9FC3-97A83D39CA42}" type="presParOf" srcId="{26924CC1-B702-479F-BEE3-A2BC05511928}" destId="{4138E786-98D1-4F70-87EE-393658CFB552}" srcOrd="14" destOrd="0" presId="urn:microsoft.com/office/officeart/2005/8/layout/vList5"/>
    <dgm:cxn modelId="{29C9E428-9299-4D85-9D4B-F681B10384E2}" type="presParOf" srcId="{4138E786-98D1-4F70-87EE-393658CFB552}" destId="{5C39F325-448E-4176-B752-30FCEA4AFD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58CAD2-6169-497A-8514-E2EA9192EC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8CC1FD3-B844-46A6-886E-B20DD09BDDFF}">
      <dgm:prSet/>
      <dgm:spPr/>
      <dgm:t>
        <a:bodyPr/>
        <a:lstStyle/>
        <a:p>
          <a:r>
            <a:rPr lang="en-US" b="1" i="0" dirty="0"/>
            <a:t>We'll create test cases to cover various aspects of the login functionality, including valid and invalid scenarios.</a:t>
          </a:r>
          <a:endParaRPr lang="en-IN" dirty="0"/>
        </a:p>
      </dgm:t>
    </dgm:pt>
    <dgm:pt modelId="{085EF32D-89E1-4EC4-90AB-B15EEE7738EA}" type="parTrans" cxnId="{29244924-0B15-4C91-BF58-257BA842AA74}">
      <dgm:prSet/>
      <dgm:spPr/>
      <dgm:t>
        <a:bodyPr/>
        <a:lstStyle/>
        <a:p>
          <a:endParaRPr lang="en-IN"/>
        </a:p>
      </dgm:t>
    </dgm:pt>
    <dgm:pt modelId="{ED5235D0-BBA9-4BCC-B44F-5D5F4580BFC0}" type="sibTrans" cxnId="{29244924-0B15-4C91-BF58-257BA842AA74}">
      <dgm:prSet/>
      <dgm:spPr/>
      <dgm:t>
        <a:bodyPr/>
        <a:lstStyle/>
        <a:p>
          <a:endParaRPr lang="en-IN"/>
        </a:p>
      </dgm:t>
    </dgm:pt>
    <dgm:pt modelId="{E034CDF2-FBE3-4B7A-8271-3D779A8F2754}">
      <dgm:prSet/>
      <dgm:spPr/>
      <dgm:t>
        <a:bodyPr/>
        <a:lstStyle/>
        <a:p>
          <a:r>
            <a:rPr lang="en-US" b="1" i="0"/>
            <a:t>Example Test Cases:</a:t>
          </a:r>
          <a:endParaRPr lang="en-IN"/>
        </a:p>
      </dgm:t>
    </dgm:pt>
    <dgm:pt modelId="{92CAD9FA-3646-4723-9A57-D60AF182DEA7}" type="parTrans" cxnId="{284C5387-01FF-48E1-AEA9-C8AB83D9931E}">
      <dgm:prSet/>
      <dgm:spPr/>
      <dgm:t>
        <a:bodyPr/>
        <a:lstStyle/>
        <a:p>
          <a:endParaRPr lang="en-IN"/>
        </a:p>
      </dgm:t>
    </dgm:pt>
    <dgm:pt modelId="{FE1DE238-D9BB-48E5-8EC0-DAC26BA9C061}" type="sibTrans" cxnId="{284C5387-01FF-48E1-AEA9-C8AB83D9931E}">
      <dgm:prSet/>
      <dgm:spPr/>
      <dgm:t>
        <a:bodyPr/>
        <a:lstStyle/>
        <a:p>
          <a:endParaRPr lang="en-IN"/>
        </a:p>
      </dgm:t>
    </dgm:pt>
    <dgm:pt modelId="{73BC50AD-CD8D-4ABB-B165-C3BEC76CECF3}">
      <dgm:prSet/>
      <dgm:spPr/>
      <dgm:t>
        <a:bodyPr/>
        <a:lstStyle/>
        <a:p>
          <a:r>
            <a:rPr lang="en-US" b="0" i="0"/>
            <a:t>Test Case 1: Verify successful login with valid credentials.</a:t>
          </a:r>
          <a:endParaRPr lang="en-IN"/>
        </a:p>
      </dgm:t>
    </dgm:pt>
    <dgm:pt modelId="{40B88054-A389-4E3D-A047-1039A72D0F4E}" type="parTrans" cxnId="{883F008C-BB28-407D-A147-1DF01C9620B6}">
      <dgm:prSet/>
      <dgm:spPr/>
      <dgm:t>
        <a:bodyPr/>
        <a:lstStyle/>
        <a:p>
          <a:endParaRPr lang="en-IN"/>
        </a:p>
      </dgm:t>
    </dgm:pt>
    <dgm:pt modelId="{D9041AEE-AECA-4981-A4E3-961CB8E8A86D}" type="sibTrans" cxnId="{883F008C-BB28-407D-A147-1DF01C9620B6}">
      <dgm:prSet/>
      <dgm:spPr/>
      <dgm:t>
        <a:bodyPr/>
        <a:lstStyle/>
        <a:p>
          <a:endParaRPr lang="en-IN"/>
        </a:p>
      </dgm:t>
    </dgm:pt>
    <dgm:pt modelId="{655E81C1-2D0F-49DF-AF32-B80C7A4E3B6C}">
      <dgm:prSet/>
      <dgm:spPr/>
      <dgm:t>
        <a:bodyPr/>
        <a:lstStyle/>
        <a:p>
          <a:r>
            <a:rPr lang="en-US" b="0" i="0"/>
            <a:t>Test Case 2: Verify login failure with invalid username.</a:t>
          </a:r>
          <a:endParaRPr lang="en-IN"/>
        </a:p>
      </dgm:t>
    </dgm:pt>
    <dgm:pt modelId="{F5C7205F-F598-47C0-92F6-3F3CEF0D5C23}" type="parTrans" cxnId="{9E789CB2-24D1-4712-A661-439D61E243A7}">
      <dgm:prSet/>
      <dgm:spPr/>
      <dgm:t>
        <a:bodyPr/>
        <a:lstStyle/>
        <a:p>
          <a:endParaRPr lang="en-IN"/>
        </a:p>
      </dgm:t>
    </dgm:pt>
    <dgm:pt modelId="{D1BEFE8A-52AA-4D0F-9AC2-93E67C80C96F}" type="sibTrans" cxnId="{9E789CB2-24D1-4712-A661-439D61E243A7}">
      <dgm:prSet/>
      <dgm:spPr/>
      <dgm:t>
        <a:bodyPr/>
        <a:lstStyle/>
        <a:p>
          <a:endParaRPr lang="en-IN"/>
        </a:p>
      </dgm:t>
    </dgm:pt>
    <dgm:pt modelId="{E7DB1712-2232-49D5-B10A-CF7592E65225}">
      <dgm:prSet/>
      <dgm:spPr/>
      <dgm:t>
        <a:bodyPr/>
        <a:lstStyle/>
        <a:p>
          <a:r>
            <a:rPr lang="en-US" b="0" i="0"/>
            <a:t>Test Case 3: Verify login failure with invalid password.</a:t>
          </a:r>
          <a:endParaRPr lang="en-IN"/>
        </a:p>
      </dgm:t>
    </dgm:pt>
    <dgm:pt modelId="{BB87C248-D99D-45F5-B8A8-1842A5104A22}" type="parTrans" cxnId="{99FB9148-11EA-41BD-8C15-C82907E83985}">
      <dgm:prSet/>
      <dgm:spPr/>
      <dgm:t>
        <a:bodyPr/>
        <a:lstStyle/>
        <a:p>
          <a:endParaRPr lang="en-IN"/>
        </a:p>
      </dgm:t>
    </dgm:pt>
    <dgm:pt modelId="{2F17AE4E-5C72-492D-ACF6-AA2BB44003C5}" type="sibTrans" cxnId="{99FB9148-11EA-41BD-8C15-C82907E83985}">
      <dgm:prSet/>
      <dgm:spPr/>
      <dgm:t>
        <a:bodyPr/>
        <a:lstStyle/>
        <a:p>
          <a:endParaRPr lang="en-IN"/>
        </a:p>
      </dgm:t>
    </dgm:pt>
    <dgm:pt modelId="{D70C0912-72B8-4576-A0C7-A2E16EF1108C}">
      <dgm:prSet/>
      <dgm:spPr/>
      <dgm:t>
        <a:bodyPr/>
        <a:lstStyle/>
        <a:p>
          <a:r>
            <a:rPr lang="en-US" b="0" i="0"/>
            <a:t>Test Case 4: Verify login failure with both invalid username and password.</a:t>
          </a:r>
          <a:endParaRPr lang="en-IN"/>
        </a:p>
      </dgm:t>
    </dgm:pt>
    <dgm:pt modelId="{FA5D41C4-5A5A-4EF3-B2D7-C4612E0A6ED2}" type="parTrans" cxnId="{B98F3E6B-6193-42DF-A113-7FD5A38838C9}">
      <dgm:prSet/>
      <dgm:spPr/>
      <dgm:t>
        <a:bodyPr/>
        <a:lstStyle/>
        <a:p>
          <a:endParaRPr lang="en-IN"/>
        </a:p>
      </dgm:t>
    </dgm:pt>
    <dgm:pt modelId="{A8EF60D7-766A-4ED3-95D4-D3F287F3DC12}" type="sibTrans" cxnId="{B98F3E6B-6193-42DF-A113-7FD5A38838C9}">
      <dgm:prSet/>
      <dgm:spPr/>
      <dgm:t>
        <a:bodyPr/>
        <a:lstStyle/>
        <a:p>
          <a:endParaRPr lang="en-IN"/>
        </a:p>
      </dgm:t>
    </dgm:pt>
    <dgm:pt modelId="{FBEBA0CD-BF65-4CB8-BBB4-3D9760A6EC99}">
      <dgm:prSet/>
      <dgm:spPr/>
      <dgm:t>
        <a:bodyPr/>
        <a:lstStyle/>
        <a:p>
          <a:r>
            <a:rPr lang="en-US" b="0" i="0"/>
            <a:t>Test Case 5: Verify login page elements are displayed correctly (e.g., username field, password field, login button).</a:t>
          </a:r>
          <a:endParaRPr lang="en-IN"/>
        </a:p>
      </dgm:t>
    </dgm:pt>
    <dgm:pt modelId="{95C056A3-A485-4BF8-BB41-977DB04128FB}" type="parTrans" cxnId="{C146C19B-7354-42CD-AF2A-E0F1D6A8DFEB}">
      <dgm:prSet/>
      <dgm:spPr/>
      <dgm:t>
        <a:bodyPr/>
        <a:lstStyle/>
        <a:p>
          <a:endParaRPr lang="en-IN"/>
        </a:p>
      </dgm:t>
    </dgm:pt>
    <dgm:pt modelId="{A502F845-B637-4106-9328-2119C33DC676}" type="sibTrans" cxnId="{C146C19B-7354-42CD-AF2A-E0F1D6A8DFEB}">
      <dgm:prSet/>
      <dgm:spPr/>
      <dgm:t>
        <a:bodyPr/>
        <a:lstStyle/>
        <a:p>
          <a:endParaRPr lang="en-IN"/>
        </a:p>
      </dgm:t>
    </dgm:pt>
    <dgm:pt modelId="{BDD5480C-6B11-4099-8B80-98D1981D2FC9}">
      <dgm:prSet/>
      <dgm:spPr/>
      <dgm:t>
        <a:bodyPr/>
        <a:lstStyle/>
        <a:p>
          <a:r>
            <a:rPr lang="en-US" b="0" i="0"/>
            <a:t>Test Case 6: Verify error messages are displayed correctly for failed login attempts.</a:t>
          </a:r>
          <a:endParaRPr lang="en-IN"/>
        </a:p>
      </dgm:t>
    </dgm:pt>
    <dgm:pt modelId="{68711AA7-D93A-470E-AD75-69E601AE83D9}" type="parTrans" cxnId="{E21AE44E-FE3C-4E78-BC1F-9F942B34D308}">
      <dgm:prSet/>
      <dgm:spPr/>
      <dgm:t>
        <a:bodyPr/>
        <a:lstStyle/>
        <a:p>
          <a:endParaRPr lang="en-IN"/>
        </a:p>
      </dgm:t>
    </dgm:pt>
    <dgm:pt modelId="{DD32BCFE-1B99-4506-892C-847B9883718F}" type="sibTrans" cxnId="{E21AE44E-FE3C-4E78-BC1F-9F942B34D308}">
      <dgm:prSet/>
      <dgm:spPr/>
      <dgm:t>
        <a:bodyPr/>
        <a:lstStyle/>
        <a:p>
          <a:endParaRPr lang="en-IN"/>
        </a:p>
      </dgm:t>
    </dgm:pt>
    <dgm:pt modelId="{42B40F7C-44D3-4D01-AD35-E5444F47BABB}" type="pres">
      <dgm:prSet presAssocID="{CA58CAD2-6169-497A-8514-E2EA9192EC1B}" presName="linear" presStyleCnt="0">
        <dgm:presLayoutVars>
          <dgm:animLvl val="lvl"/>
          <dgm:resizeHandles val="exact"/>
        </dgm:presLayoutVars>
      </dgm:prSet>
      <dgm:spPr/>
    </dgm:pt>
    <dgm:pt modelId="{3A064C58-8447-4886-A160-37D7C3EFC269}" type="pres">
      <dgm:prSet presAssocID="{E8CC1FD3-B844-46A6-886E-B20DD09BDDF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068DF17-0B68-416D-9E83-071EB87E2623}" type="pres">
      <dgm:prSet presAssocID="{ED5235D0-BBA9-4BCC-B44F-5D5F4580BFC0}" presName="spacer" presStyleCnt="0"/>
      <dgm:spPr/>
    </dgm:pt>
    <dgm:pt modelId="{4C67B633-783C-460B-8867-0A3981464CAF}" type="pres">
      <dgm:prSet presAssocID="{E034CDF2-FBE3-4B7A-8271-3D779A8F275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0333CA4-05F6-40EF-8490-E30D0A25B177}" type="pres">
      <dgm:prSet presAssocID="{FE1DE238-D9BB-48E5-8EC0-DAC26BA9C061}" presName="spacer" presStyleCnt="0"/>
      <dgm:spPr/>
    </dgm:pt>
    <dgm:pt modelId="{D4C26045-9322-45AC-A5EE-78FAE0C923A7}" type="pres">
      <dgm:prSet presAssocID="{73BC50AD-CD8D-4ABB-B165-C3BEC76CECF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9111C3-8A0B-4216-BBBA-CC188C9E83FB}" type="pres">
      <dgm:prSet presAssocID="{D9041AEE-AECA-4981-A4E3-961CB8E8A86D}" presName="spacer" presStyleCnt="0"/>
      <dgm:spPr/>
    </dgm:pt>
    <dgm:pt modelId="{B91AB60B-7A56-4975-89A4-A1E2F2E8D88B}" type="pres">
      <dgm:prSet presAssocID="{655E81C1-2D0F-49DF-AF32-B80C7A4E3B6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82AEE83-6307-4C56-804D-9F91977157B8}" type="pres">
      <dgm:prSet presAssocID="{D1BEFE8A-52AA-4D0F-9AC2-93E67C80C96F}" presName="spacer" presStyleCnt="0"/>
      <dgm:spPr/>
    </dgm:pt>
    <dgm:pt modelId="{6C7A90B2-78F6-4598-A134-8518D60D5412}" type="pres">
      <dgm:prSet presAssocID="{E7DB1712-2232-49D5-B10A-CF7592E6522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92A29B5-A321-49D7-9453-1EC618C4DD8A}" type="pres">
      <dgm:prSet presAssocID="{2F17AE4E-5C72-492D-ACF6-AA2BB44003C5}" presName="spacer" presStyleCnt="0"/>
      <dgm:spPr/>
    </dgm:pt>
    <dgm:pt modelId="{7036B9A0-C75A-4B08-A393-FCD2DEC69AEE}" type="pres">
      <dgm:prSet presAssocID="{D70C0912-72B8-4576-A0C7-A2E16EF1108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1B7F34C-D5B9-46DC-9CD0-E94EB93C5FF0}" type="pres">
      <dgm:prSet presAssocID="{A8EF60D7-766A-4ED3-95D4-D3F287F3DC12}" presName="spacer" presStyleCnt="0"/>
      <dgm:spPr/>
    </dgm:pt>
    <dgm:pt modelId="{A80A9E95-41AF-42F9-A0A7-0CADDCB281E0}" type="pres">
      <dgm:prSet presAssocID="{FBEBA0CD-BF65-4CB8-BBB4-3D9760A6EC9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643DBE-9AE0-43AA-B46D-903352406C8A}" type="pres">
      <dgm:prSet presAssocID="{A502F845-B637-4106-9328-2119C33DC676}" presName="spacer" presStyleCnt="0"/>
      <dgm:spPr/>
    </dgm:pt>
    <dgm:pt modelId="{372B3C9D-3EB1-4364-9537-5CAF58B8BF20}" type="pres">
      <dgm:prSet presAssocID="{BDD5480C-6B11-4099-8B80-98D1981D2FC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9244924-0B15-4C91-BF58-257BA842AA74}" srcId="{CA58CAD2-6169-497A-8514-E2EA9192EC1B}" destId="{E8CC1FD3-B844-46A6-886E-B20DD09BDDFF}" srcOrd="0" destOrd="0" parTransId="{085EF32D-89E1-4EC4-90AB-B15EEE7738EA}" sibTransId="{ED5235D0-BBA9-4BCC-B44F-5D5F4580BFC0}"/>
    <dgm:cxn modelId="{CDB4F32D-A243-4341-A4D7-57B29B5164EE}" type="presOf" srcId="{E7DB1712-2232-49D5-B10A-CF7592E65225}" destId="{6C7A90B2-78F6-4598-A134-8518D60D5412}" srcOrd="0" destOrd="0" presId="urn:microsoft.com/office/officeart/2005/8/layout/vList2"/>
    <dgm:cxn modelId="{9E053E65-5845-483E-9840-50287600654E}" type="presOf" srcId="{CA58CAD2-6169-497A-8514-E2EA9192EC1B}" destId="{42B40F7C-44D3-4D01-AD35-E5444F47BABB}" srcOrd="0" destOrd="0" presId="urn:microsoft.com/office/officeart/2005/8/layout/vList2"/>
    <dgm:cxn modelId="{99FB9148-11EA-41BD-8C15-C82907E83985}" srcId="{CA58CAD2-6169-497A-8514-E2EA9192EC1B}" destId="{E7DB1712-2232-49D5-B10A-CF7592E65225}" srcOrd="4" destOrd="0" parTransId="{BB87C248-D99D-45F5-B8A8-1842A5104A22}" sibTransId="{2F17AE4E-5C72-492D-ACF6-AA2BB44003C5}"/>
    <dgm:cxn modelId="{B98F3E6B-6193-42DF-A113-7FD5A38838C9}" srcId="{CA58CAD2-6169-497A-8514-E2EA9192EC1B}" destId="{D70C0912-72B8-4576-A0C7-A2E16EF1108C}" srcOrd="5" destOrd="0" parTransId="{FA5D41C4-5A5A-4EF3-B2D7-C4612E0A6ED2}" sibTransId="{A8EF60D7-766A-4ED3-95D4-D3F287F3DC12}"/>
    <dgm:cxn modelId="{0644414D-A8A7-4E99-A0E5-4ED9648B114D}" type="presOf" srcId="{E034CDF2-FBE3-4B7A-8271-3D779A8F2754}" destId="{4C67B633-783C-460B-8867-0A3981464CAF}" srcOrd="0" destOrd="0" presId="urn:microsoft.com/office/officeart/2005/8/layout/vList2"/>
    <dgm:cxn modelId="{E21AE44E-FE3C-4E78-BC1F-9F942B34D308}" srcId="{CA58CAD2-6169-497A-8514-E2EA9192EC1B}" destId="{BDD5480C-6B11-4099-8B80-98D1981D2FC9}" srcOrd="7" destOrd="0" parTransId="{68711AA7-D93A-470E-AD75-69E601AE83D9}" sibTransId="{DD32BCFE-1B99-4506-892C-847B9883718F}"/>
    <dgm:cxn modelId="{D635CF7D-9BBB-424F-9897-128F6D303FA7}" type="presOf" srcId="{FBEBA0CD-BF65-4CB8-BBB4-3D9760A6EC99}" destId="{A80A9E95-41AF-42F9-A0A7-0CADDCB281E0}" srcOrd="0" destOrd="0" presId="urn:microsoft.com/office/officeart/2005/8/layout/vList2"/>
    <dgm:cxn modelId="{284C5387-01FF-48E1-AEA9-C8AB83D9931E}" srcId="{CA58CAD2-6169-497A-8514-E2EA9192EC1B}" destId="{E034CDF2-FBE3-4B7A-8271-3D779A8F2754}" srcOrd="1" destOrd="0" parTransId="{92CAD9FA-3646-4723-9A57-D60AF182DEA7}" sibTransId="{FE1DE238-D9BB-48E5-8EC0-DAC26BA9C061}"/>
    <dgm:cxn modelId="{883F008C-BB28-407D-A147-1DF01C9620B6}" srcId="{CA58CAD2-6169-497A-8514-E2EA9192EC1B}" destId="{73BC50AD-CD8D-4ABB-B165-C3BEC76CECF3}" srcOrd="2" destOrd="0" parTransId="{40B88054-A389-4E3D-A047-1039A72D0F4E}" sibTransId="{D9041AEE-AECA-4981-A4E3-961CB8E8A86D}"/>
    <dgm:cxn modelId="{D1677F94-7060-400A-9E1B-84DD99AF076D}" type="presOf" srcId="{73BC50AD-CD8D-4ABB-B165-C3BEC76CECF3}" destId="{D4C26045-9322-45AC-A5EE-78FAE0C923A7}" srcOrd="0" destOrd="0" presId="urn:microsoft.com/office/officeart/2005/8/layout/vList2"/>
    <dgm:cxn modelId="{C146C19B-7354-42CD-AF2A-E0F1D6A8DFEB}" srcId="{CA58CAD2-6169-497A-8514-E2EA9192EC1B}" destId="{FBEBA0CD-BF65-4CB8-BBB4-3D9760A6EC99}" srcOrd="6" destOrd="0" parTransId="{95C056A3-A485-4BF8-BB41-977DB04128FB}" sibTransId="{A502F845-B637-4106-9328-2119C33DC676}"/>
    <dgm:cxn modelId="{DD7AB2A8-B56B-4CFA-94F8-164C30BE97AD}" type="presOf" srcId="{E8CC1FD3-B844-46A6-886E-B20DD09BDDFF}" destId="{3A064C58-8447-4886-A160-37D7C3EFC269}" srcOrd="0" destOrd="0" presId="urn:microsoft.com/office/officeart/2005/8/layout/vList2"/>
    <dgm:cxn modelId="{9E789CB2-24D1-4712-A661-439D61E243A7}" srcId="{CA58CAD2-6169-497A-8514-E2EA9192EC1B}" destId="{655E81C1-2D0F-49DF-AF32-B80C7A4E3B6C}" srcOrd="3" destOrd="0" parTransId="{F5C7205F-F598-47C0-92F6-3F3CEF0D5C23}" sibTransId="{D1BEFE8A-52AA-4D0F-9AC2-93E67C80C96F}"/>
    <dgm:cxn modelId="{25B468C4-4D38-4E2F-B6CC-35FE16D588CA}" type="presOf" srcId="{655E81C1-2D0F-49DF-AF32-B80C7A4E3B6C}" destId="{B91AB60B-7A56-4975-89A4-A1E2F2E8D88B}" srcOrd="0" destOrd="0" presId="urn:microsoft.com/office/officeart/2005/8/layout/vList2"/>
    <dgm:cxn modelId="{43E003D4-9324-4094-81A5-D12C0F29005E}" type="presOf" srcId="{D70C0912-72B8-4576-A0C7-A2E16EF1108C}" destId="{7036B9A0-C75A-4B08-A393-FCD2DEC69AEE}" srcOrd="0" destOrd="0" presId="urn:microsoft.com/office/officeart/2005/8/layout/vList2"/>
    <dgm:cxn modelId="{8C68B0F9-54E3-431E-BC1A-8135D331C575}" type="presOf" srcId="{BDD5480C-6B11-4099-8B80-98D1981D2FC9}" destId="{372B3C9D-3EB1-4364-9537-5CAF58B8BF20}" srcOrd="0" destOrd="0" presId="urn:microsoft.com/office/officeart/2005/8/layout/vList2"/>
    <dgm:cxn modelId="{18DEA6D5-FFD4-4347-B041-37F5D5862DB7}" type="presParOf" srcId="{42B40F7C-44D3-4D01-AD35-E5444F47BABB}" destId="{3A064C58-8447-4886-A160-37D7C3EFC269}" srcOrd="0" destOrd="0" presId="urn:microsoft.com/office/officeart/2005/8/layout/vList2"/>
    <dgm:cxn modelId="{45694D39-721F-4FDC-8A6A-C2E9F807E788}" type="presParOf" srcId="{42B40F7C-44D3-4D01-AD35-E5444F47BABB}" destId="{8068DF17-0B68-416D-9E83-071EB87E2623}" srcOrd="1" destOrd="0" presId="urn:microsoft.com/office/officeart/2005/8/layout/vList2"/>
    <dgm:cxn modelId="{F1D507BB-99EE-4583-B7F5-5BD60445CB05}" type="presParOf" srcId="{42B40F7C-44D3-4D01-AD35-E5444F47BABB}" destId="{4C67B633-783C-460B-8867-0A3981464CAF}" srcOrd="2" destOrd="0" presId="urn:microsoft.com/office/officeart/2005/8/layout/vList2"/>
    <dgm:cxn modelId="{62821CDA-49D2-4A10-B24E-6909DDD7EA12}" type="presParOf" srcId="{42B40F7C-44D3-4D01-AD35-E5444F47BABB}" destId="{30333CA4-05F6-40EF-8490-E30D0A25B177}" srcOrd="3" destOrd="0" presId="urn:microsoft.com/office/officeart/2005/8/layout/vList2"/>
    <dgm:cxn modelId="{16A7A97F-8955-4A54-AD21-723F7B0B1293}" type="presParOf" srcId="{42B40F7C-44D3-4D01-AD35-E5444F47BABB}" destId="{D4C26045-9322-45AC-A5EE-78FAE0C923A7}" srcOrd="4" destOrd="0" presId="urn:microsoft.com/office/officeart/2005/8/layout/vList2"/>
    <dgm:cxn modelId="{CD9DEAA3-B44B-448F-BB07-EFDC7F0A1FE3}" type="presParOf" srcId="{42B40F7C-44D3-4D01-AD35-E5444F47BABB}" destId="{779111C3-8A0B-4216-BBBA-CC188C9E83FB}" srcOrd="5" destOrd="0" presId="urn:microsoft.com/office/officeart/2005/8/layout/vList2"/>
    <dgm:cxn modelId="{AA6A5C8F-F267-4EF9-963A-C5A710E60754}" type="presParOf" srcId="{42B40F7C-44D3-4D01-AD35-E5444F47BABB}" destId="{B91AB60B-7A56-4975-89A4-A1E2F2E8D88B}" srcOrd="6" destOrd="0" presId="urn:microsoft.com/office/officeart/2005/8/layout/vList2"/>
    <dgm:cxn modelId="{8CE7485C-474C-42EA-A588-2D720E103A14}" type="presParOf" srcId="{42B40F7C-44D3-4D01-AD35-E5444F47BABB}" destId="{382AEE83-6307-4C56-804D-9F91977157B8}" srcOrd="7" destOrd="0" presId="urn:microsoft.com/office/officeart/2005/8/layout/vList2"/>
    <dgm:cxn modelId="{756716FF-BB45-4574-8F9D-4C7ED685DBD2}" type="presParOf" srcId="{42B40F7C-44D3-4D01-AD35-E5444F47BABB}" destId="{6C7A90B2-78F6-4598-A134-8518D60D5412}" srcOrd="8" destOrd="0" presId="urn:microsoft.com/office/officeart/2005/8/layout/vList2"/>
    <dgm:cxn modelId="{1ACF5814-E0D4-4AF8-83AE-A712D824458C}" type="presParOf" srcId="{42B40F7C-44D3-4D01-AD35-E5444F47BABB}" destId="{A92A29B5-A321-49D7-9453-1EC618C4DD8A}" srcOrd="9" destOrd="0" presId="urn:microsoft.com/office/officeart/2005/8/layout/vList2"/>
    <dgm:cxn modelId="{EB9DA5D5-4F09-45F6-8656-D4968F94C561}" type="presParOf" srcId="{42B40F7C-44D3-4D01-AD35-E5444F47BABB}" destId="{7036B9A0-C75A-4B08-A393-FCD2DEC69AEE}" srcOrd="10" destOrd="0" presId="urn:microsoft.com/office/officeart/2005/8/layout/vList2"/>
    <dgm:cxn modelId="{F81B8785-3C73-460E-B065-A4BC116402F4}" type="presParOf" srcId="{42B40F7C-44D3-4D01-AD35-E5444F47BABB}" destId="{41B7F34C-D5B9-46DC-9CD0-E94EB93C5FF0}" srcOrd="11" destOrd="0" presId="urn:microsoft.com/office/officeart/2005/8/layout/vList2"/>
    <dgm:cxn modelId="{10858F08-248F-4F75-88D3-858CD17B18DF}" type="presParOf" srcId="{42B40F7C-44D3-4D01-AD35-E5444F47BABB}" destId="{A80A9E95-41AF-42F9-A0A7-0CADDCB281E0}" srcOrd="12" destOrd="0" presId="urn:microsoft.com/office/officeart/2005/8/layout/vList2"/>
    <dgm:cxn modelId="{F05CD162-33C9-4DB9-A5A2-5E0E2262E20B}" type="presParOf" srcId="{42B40F7C-44D3-4D01-AD35-E5444F47BABB}" destId="{0E643DBE-9AE0-43AA-B46D-903352406C8A}" srcOrd="13" destOrd="0" presId="urn:microsoft.com/office/officeart/2005/8/layout/vList2"/>
    <dgm:cxn modelId="{D4689471-E2A8-4669-A6EB-8A6C60F372E4}" type="presParOf" srcId="{42B40F7C-44D3-4D01-AD35-E5444F47BABB}" destId="{372B3C9D-3EB1-4364-9537-5CAF58B8BF2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4749F-2D64-4B20-AC03-C517B140188A}">
      <dsp:nvSpPr>
        <dsp:cNvPr id="0" name=""/>
        <dsp:cNvSpPr/>
      </dsp:nvSpPr>
      <dsp:spPr>
        <a:xfrm>
          <a:off x="0" y="0"/>
          <a:ext cx="2387600" cy="238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935A-3BCA-44BE-90F9-C54F7FDBDB5B}">
      <dsp:nvSpPr>
        <dsp:cNvPr id="0" name=""/>
        <dsp:cNvSpPr/>
      </dsp:nvSpPr>
      <dsp:spPr>
        <a:xfrm>
          <a:off x="1193800" y="0"/>
          <a:ext cx="7950200" cy="23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/>
            <a:t>Understanding Unit Testing and Functional Testing</a:t>
          </a:r>
          <a:endParaRPr lang="en-IN" sz="5300" kern="1200"/>
        </a:p>
      </dsp:txBody>
      <dsp:txXfrm>
        <a:off x="1193800" y="0"/>
        <a:ext cx="7950200" cy="238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56F4-E22F-4D7D-A01A-B93BEFD4B784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D40D2-0812-41BF-8EE7-0C68295A9468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b="1" i="0" kern="1200"/>
            <a:t>Introduction</a:t>
          </a:r>
          <a:endParaRPr lang="en-IN" sz="6100" kern="1200"/>
        </a:p>
      </dsp:txBody>
      <dsp:txXfrm>
        <a:off x="662781" y="0"/>
        <a:ext cx="9852818" cy="132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9172A-6C59-4CB1-AF5B-C7CF35BA0826}">
      <dsp:nvSpPr>
        <dsp:cNvPr id="0" name=""/>
        <dsp:cNvSpPr/>
      </dsp:nvSpPr>
      <dsp:spPr>
        <a:xfrm>
          <a:off x="3364992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Unit Testing</a:t>
          </a:r>
          <a:endParaRPr lang="en-IN" sz="5500" kern="1200"/>
        </a:p>
      </dsp:txBody>
      <dsp:txXfrm>
        <a:off x="3468606" y="103667"/>
        <a:ext cx="3578388" cy="1915324"/>
      </dsp:txXfrm>
    </dsp:sp>
    <dsp:sp modelId="{69717E4A-B877-48CD-9142-134552F90C2B}">
      <dsp:nvSpPr>
        <dsp:cNvPr id="0" name=""/>
        <dsp:cNvSpPr/>
      </dsp:nvSpPr>
      <dsp:spPr>
        <a:xfrm>
          <a:off x="3364992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Functional Testing</a:t>
          </a:r>
          <a:endParaRPr lang="en-IN" sz="5500" kern="1200"/>
        </a:p>
      </dsp:txBody>
      <dsp:txXfrm>
        <a:off x="3468606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7E64-A372-49B8-BF65-9EA83BB117CA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Unit Testing 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7C34E-5BF2-40C9-831C-8C602CED450D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Testing individual units/components of software in isolation</a:t>
          </a:r>
          <a:endParaRPr lang="en-IN" sz="1500" kern="1200"/>
        </a:p>
      </dsp:txBody>
      <dsp:txXfrm>
        <a:off x="3394085" y="29464"/>
        <a:ext cx="3727430" cy="537785"/>
      </dsp:txXfrm>
    </dsp:sp>
    <dsp:sp modelId="{9D881FE0-9544-4538-BA27-2D6323D74B89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 objective is to verify t</a:t>
          </a:r>
          <a:r>
            <a:rPr lang="en-US" sz="1500" b="0" i="0" kern="1200"/>
            <a:t>hat each unit works correctly as per requirement</a:t>
          </a:r>
          <a:endParaRPr lang="en-IN" sz="1500" kern="1200"/>
        </a:p>
      </dsp:txBody>
      <dsp:txXfrm>
        <a:off x="3394085" y="655235"/>
        <a:ext cx="3727430" cy="537785"/>
      </dsp:txXfrm>
    </dsp:sp>
    <dsp:sp modelId="{6294A34A-0ED3-4A1C-81A6-EE62454C2202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Benefits :</a:t>
          </a:r>
          <a:endParaRPr lang="en-IN" sz="1500" kern="1200"/>
        </a:p>
      </dsp:txBody>
      <dsp:txXfrm>
        <a:off x="3394085" y="1281005"/>
        <a:ext cx="3727430" cy="537785"/>
      </dsp:txXfrm>
    </dsp:sp>
    <dsp:sp modelId="{76BBA510-E13E-4F86-A87C-FF5EF6EBA7A7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Improved Code Quality: Catching bugs early reduces the cost of fixing them later</a:t>
          </a:r>
          <a:endParaRPr lang="en-IN" sz="1500" kern="1200"/>
        </a:p>
      </dsp:txBody>
      <dsp:txXfrm>
        <a:off x="3394085" y="1906776"/>
        <a:ext cx="3727430" cy="537785"/>
      </dsp:txXfrm>
    </dsp:sp>
    <dsp:sp modelId="{43937CF5-BB53-417B-BCA3-DC3E70AF756C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Faster Development: Quickly identify and fix issues during development</a:t>
          </a:r>
          <a:endParaRPr lang="en-IN" sz="1500" kern="1200"/>
        </a:p>
      </dsp:txBody>
      <dsp:txXfrm>
        <a:off x="3394085" y="2532546"/>
        <a:ext cx="3727430" cy="537785"/>
      </dsp:txXfrm>
    </dsp:sp>
    <dsp:sp modelId="{47481725-13C0-4050-BD4F-B03230B5F23B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Regression Testing: Safeguard against unintentional code changes</a:t>
          </a:r>
          <a:endParaRPr lang="en-IN" sz="1500" kern="1200"/>
        </a:p>
      </dsp:txBody>
      <dsp:txXfrm>
        <a:off x="3394085" y="3158316"/>
        <a:ext cx="3727430" cy="537785"/>
      </dsp:txXfrm>
    </dsp:sp>
    <dsp:sp modelId="{A076D8DE-8873-4D71-81B6-38981AFAA19B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Facilitates Refactoring: Confidence to refactor code without breaking existing functionality</a:t>
          </a:r>
          <a:endParaRPr lang="en-IN" sz="1500" kern="1200"/>
        </a:p>
      </dsp:txBody>
      <dsp:txXfrm>
        <a:off x="3394085" y="3784087"/>
        <a:ext cx="3727430" cy="537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69C89-A17B-4716-996F-D075483678E1}">
      <dsp:nvSpPr>
        <dsp:cNvPr id="0" name=""/>
        <dsp:cNvSpPr/>
      </dsp:nvSpPr>
      <dsp:spPr>
        <a:xfrm>
          <a:off x="0" y="1357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import static org.junit.Assert.assertEquals;</a:t>
          </a:r>
        </a:p>
      </dsp:txBody>
      <dsp:txXfrm>
        <a:off x="11709" y="147415"/>
        <a:ext cx="7253682" cy="216432"/>
      </dsp:txXfrm>
    </dsp:sp>
    <dsp:sp modelId="{34CEE52F-4CA7-4865-A1F3-33164BDA0667}">
      <dsp:nvSpPr>
        <dsp:cNvPr id="0" name=""/>
        <dsp:cNvSpPr/>
      </dsp:nvSpPr>
      <dsp:spPr>
        <a:xfrm>
          <a:off x="0" y="4043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import org.junit.Test;</a:t>
          </a:r>
        </a:p>
      </dsp:txBody>
      <dsp:txXfrm>
        <a:off x="11709" y="416065"/>
        <a:ext cx="7253682" cy="216432"/>
      </dsp:txXfrm>
    </dsp:sp>
    <dsp:sp modelId="{7381C693-49FF-4335-B75B-48156A490490}">
      <dsp:nvSpPr>
        <dsp:cNvPr id="0" name=""/>
        <dsp:cNvSpPr/>
      </dsp:nvSpPr>
      <dsp:spPr>
        <a:xfrm>
          <a:off x="0" y="6730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public class CalculatorTest {</a:t>
          </a:r>
        </a:p>
      </dsp:txBody>
      <dsp:txXfrm>
        <a:off x="11709" y="684715"/>
        <a:ext cx="7253682" cy="216432"/>
      </dsp:txXfrm>
    </dsp:sp>
    <dsp:sp modelId="{5049B061-7A73-45E7-AC7C-4756E1BFCF4A}">
      <dsp:nvSpPr>
        <dsp:cNvPr id="0" name=""/>
        <dsp:cNvSpPr/>
      </dsp:nvSpPr>
      <dsp:spPr>
        <a:xfrm>
          <a:off x="0" y="9416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1709" y="953365"/>
        <a:ext cx="7253682" cy="216432"/>
      </dsp:txXfrm>
    </dsp:sp>
    <dsp:sp modelId="{B6B08A4A-DD52-4E41-95B7-EE0D1B07EB23}">
      <dsp:nvSpPr>
        <dsp:cNvPr id="0" name=""/>
        <dsp:cNvSpPr/>
      </dsp:nvSpPr>
      <dsp:spPr>
        <a:xfrm>
          <a:off x="0" y="12103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@Test</a:t>
          </a:r>
        </a:p>
      </dsp:txBody>
      <dsp:txXfrm>
        <a:off x="11709" y="1222015"/>
        <a:ext cx="7253682" cy="216432"/>
      </dsp:txXfrm>
    </dsp:sp>
    <dsp:sp modelId="{15DDC3B9-97B1-44E8-BB20-D8D5D813CF95}">
      <dsp:nvSpPr>
        <dsp:cNvPr id="0" name=""/>
        <dsp:cNvSpPr/>
      </dsp:nvSpPr>
      <dsp:spPr>
        <a:xfrm>
          <a:off x="0" y="14789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public void testAddition() {</a:t>
          </a:r>
        </a:p>
      </dsp:txBody>
      <dsp:txXfrm>
        <a:off x="11709" y="1490665"/>
        <a:ext cx="7253682" cy="216432"/>
      </dsp:txXfrm>
    </dsp:sp>
    <dsp:sp modelId="{3DB701AC-EB67-495F-8DF9-B36EED22EFB3}">
      <dsp:nvSpPr>
        <dsp:cNvPr id="0" name=""/>
        <dsp:cNvSpPr/>
      </dsp:nvSpPr>
      <dsp:spPr>
        <a:xfrm>
          <a:off x="0" y="17476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Calculator calculator = new Calculator();</a:t>
          </a:r>
        </a:p>
      </dsp:txBody>
      <dsp:txXfrm>
        <a:off x="11709" y="1759315"/>
        <a:ext cx="7253682" cy="216432"/>
      </dsp:txXfrm>
    </dsp:sp>
    <dsp:sp modelId="{F7473B21-D273-41F9-A7D5-B3FB47FB63DF}">
      <dsp:nvSpPr>
        <dsp:cNvPr id="0" name=""/>
        <dsp:cNvSpPr/>
      </dsp:nvSpPr>
      <dsp:spPr>
        <a:xfrm>
          <a:off x="0" y="20162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int result = calculator.add(5, 7);</a:t>
          </a:r>
        </a:p>
      </dsp:txBody>
      <dsp:txXfrm>
        <a:off x="11709" y="2027965"/>
        <a:ext cx="7253682" cy="216432"/>
      </dsp:txXfrm>
    </dsp:sp>
    <dsp:sp modelId="{CB180DCC-2DCE-4C1F-9724-BE803AC0B5B2}">
      <dsp:nvSpPr>
        <dsp:cNvPr id="0" name=""/>
        <dsp:cNvSpPr/>
      </dsp:nvSpPr>
      <dsp:spPr>
        <a:xfrm>
          <a:off x="0" y="22849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assertEquals(12, result); // Expected result is 12</a:t>
          </a:r>
        </a:p>
      </dsp:txBody>
      <dsp:txXfrm>
        <a:off x="11709" y="2296615"/>
        <a:ext cx="7253682" cy="216432"/>
      </dsp:txXfrm>
    </dsp:sp>
    <dsp:sp modelId="{476F841E-56A7-4C89-A736-3B7C7FD695BA}">
      <dsp:nvSpPr>
        <dsp:cNvPr id="0" name=""/>
        <dsp:cNvSpPr/>
      </dsp:nvSpPr>
      <dsp:spPr>
        <a:xfrm>
          <a:off x="0" y="25535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}</a:t>
          </a:r>
        </a:p>
      </dsp:txBody>
      <dsp:txXfrm>
        <a:off x="11709" y="2565265"/>
        <a:ext cx="7253682" cy="216432"/>
      </dsp:txXfrm>
    </dsp:sp>
    <dsp:sp modelId="{4C3AE275-7753-4167-B1B4-43DB34644C8F}">
      <dsp:nvSpPr>
        <dsp:cNvPr id="0" name=""/>
        <dsp:cNvSpPr/>
      </dsp:nvSpPr>
      <dsp:spPr>
        <a:xfrm>
          <a:off x="0" y="28222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}</a:t>
          </a:r>
        </a:p>
      </dsp:txBody>
      <dsp:txXfrm>
        <a:off x="11709" y="2833915"/>
        <a:ext cx="7253682" cy="216432"/>
      </dsp:txXfrm>
    </dsp:sp>
    <dsp:sp modelId="{64A92421-F425-42DB-AE3C-1FB5AA8E763E}">
      <dsp:nvSpPr>
        <dsp:cNvPr id="0" name=""/>
        <dsp:cNvSpPr/>
      </dsp:nvSpPr>
      <dsp:spPr>
        <a:xfrm>
          <a:off x="0" y="30908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public class Calculator {</a:t>
          </a:r>
        </a:p>
      </dsp:txBody>
      <dsp:txXfrm>
        <a:off x="11709" y="3102565"/>
        <a:ext cx="7253682" cy="216432"/>
      </dsp:txXfrm>
    </dsp:sp>
    <dsp:sp modelId="{95FA4DBD-9411-44F6-881E-581C3053755D}">
      <dsp:nvSpPr>
        <dsp:cNvPr id="0" name=""/>
        <dsp:cNvSpPr/>
      </dsp:nvSpPr>
      <dsp:spPr>
        <a:xfrm>
          <a:off x="0" y="33595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1709" y="3371215"/>
        <a:ext cx="7253682" cy="216432"/>
      </dsp:txXfrm>
    </dsp:sp>
    <dsp:sp modelId="{8AF20B52-9AFF-42C3-89F3-43C2161360D2}">
      <dsp:nvSpPr>
        <dsp:cNvPr id="0" name=""/>
        <dsp:cNvSpPr/>
      </dsp:nvSpPr>
      <dsp:spPr>
        <a:xfrm>
          <a:off x="0" y="36281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public int add(int num1, int num2) {</a:t>
          </a:r>
        </a:p>
      </dsp:txBody>
      <dsp:txXfrm>
        <a:off x="11709" y="3639865"/>
        <a:ext cx="7253682" cy="216432"/>
      </dsp:txXfrm>
    </dsp:sp>
    <dsp:sp modelId="{C4B837F4-A0BB-4112-AA78-A122A65E469A}">
      <dsp:nvSpPr>
        <dsp:cNvPr id="0" name=""/>
        <dsp:cNvSpPr/>
      </dsp:nvSpPr>
      <dsp:spPr>
        <a:xfrm>
          <a:off x="0" y="38968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return num1 + num2;</a:t>
          </a:r>
        </a:p>
      </dsp:txBody>
      <dsp:txXfrm>
        <a:off x="11709" y="3908515"/>
        <a:ext cx="7253682" cy="216432"/>
      </dsp:txXfrm>
    </dsp:sp>
    <dsp:sp modelId="{FC032354-F1EA-448E-BE82-8EFEAE06F0B7}">
      <dsp:nvSpPr>
        <dsp:cNvPr id="0" name=""/>
        <dsp:cNvSpPr/>
      </dsp:nvSpPr>
      <dsp:spPr>
        <a:xfrm>
          <a:off x="0" y="41654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}</a:t>
          </a:r>
        </a:p>
      </dsp:txBody>
      <dsp:txXfrm>
        <a:off x="11709" y="4177165"/>
        <a:ext cx="7253682" cy="216432"/>
      </dsp:txXfrm>
    </dsp:sp>
    <dsp:sp modelId="{4662BDBD-4F6B-485E-B747-D69A7A3D6610}">
      <dsp:nvSpPr>
        <dsp:cNvPr id="0" name=""/>
        <dsp:cNvSpPr/>
      </dsp:nvSpPr>
      <dsp:spPr>
        <a:xfrm>
          <a:off x="0" y="443410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/>
            <a:t>// Other methods for subtraction, multiplication, division, etc. }</a:t>
          </a:r>
          <a:endParaRPr lang="en-IN" sz="1000" kern="1200"/>
        </a:p>
      </dsp:txBody>
      <dsp:txXfrm>
        <a:off x="11709" y="4445815"/>
        <a:ext cx="7253682" cy="216432"/>
      </dsp:txXfrm>
    </dsp:sp>
    <dsp:sp modelId="{2F526EB0-7E2F-4D47-9673-D36803855228}">
      <dsp:nvSpPr>
        <dsp:cNvPr id="0" name=""/>
        <dsp:cNvSpPr/>
      </dsp:nvSpPr>
      <dsp:spPr>
        <a:xfrm>
          <a:off x="0" y="4702756"/>
          <a:ext cx="72771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}{]]</a:t>
          </a:r>
        </a:p>
      </dsp:txBody>
      <dsp:txXfrm>
        <a:off x="11709" y="4714465"/>
        <a:ext cx="7253682" cy="216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D84AE-7C0B-47AD-8689-5ED762D65F80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Functional Testing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7ED47-D159-41D4-AE31-59E8AF39D9F1}">
      <dsp:nvSpPr>
        <dsp:cNvPr id="0" name=""/>
        <dsp:cNvSpPr/>
      </dsp:nvSpPr>
      <dsp:spPr>
        <a:xfrm>
          <a:off x="3364992" y="172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Testing the software's functionality against specific requirement.</a:t>
          </a:r>
          <a:endParaRPr lang="en-IN" sz="1200" kern="1200"/>
        </a:p>
      </dsp:txBody>
      <dsp:txXfrm>
        <a:off x="3390429" y="25609"/>
        <a:ext cx="3734742" cy="470202"/>
      </dsp:txXfrm>
    </dsp:sp>
    <dsp:sp modelId="{4A9679DC-B2CF-46FC-9E4A-8250115481DB}">
      <dsp:nvSpPr>
        <dsp:cNvPr id="0" name=""/>
        <dsp:cNvSpPr/>
      </dsp:nvSpPr>
      <dsp:spPr>
        <a:xfrm>
          <a:off x="3364992" y="547303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Main objective is to ensure </a:t>
          </a:r>
          <a:r>
            <a:rPr lang="en-US" sz="1200" b="0" i="0" kern="1200"/>
            <a:t>the software meets specified requirements and behaves as expected</a:t>
          </a:r>
          <a:endParaRPr lang="en-IN" sz="1200" kern="1200"/>
        </a:p>
      </dsp:txBody>
      <dsp:txXfrm>
        <a:off x="3390429" y="572740"/>
        <a:ext cx="3734742" cy="470202"/>
      </dsp:txXfrm>
    </dsp:sp>
    <dsp:sp modelId="{BB7A5108-18B1-44DD-BB56-7801AAE1B672}">
      <dsp:nvSpPr>
        <dsp:cNvPr id="0" name=""/>
        <dsp:cNvSpPr/>
      </dsp:nvSpPr>
      <dsp:spPr>
        <a:xfrm>
          <a:off x="3364992" y="1094434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Types: Mention different types of functional testing (e.g., smoke testing, sanity testing, integration testing, etc.)</a:t>
          </a:r>
          <a:endParaRPr lang="en-IN" sz="1200" kern="1200"/>
        </a:p>
      </dsp:txBody>
      <dsp:txXfrm>
        <a:off x="3390429" y="1119871"/>
        <a:ext cx="3734742" cy="470202"/>
      </dsp:txXfrm>
    </dsp:sp>
    <dsp:sp modelId="{D339C913-5D62-41D3-99D3-FE777AA8D427}">
      <dsp:nvSpPr>
        <dsp:cNvPr id="0" name=""/>
        <dsp:cNvSpPr/>
      </dsp:nvSpPr>
      <dsp:spPr>
        <a:xfrm>
          <a:off x="3364992" y="164156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Benefits :</a:t>
          </a:r>
          <a:endParaRPr lang="en-IN" sz="1200" kern="1200"/>
        </a:p>
      </dsp:txBody>
      <dsp:txXfrm>
        <a:off x="3390429" y="1667002"/>
        <a:ext cx="3734742" cy="470202"/>
      </dsp:txXfrm>
    </dsp:sp>
    <dsp:sp modelId="{2626C3F6-F929-4955-B81D-53771976FD42}">
      <dsp:nvSpPr>
        <dsp:cNvPr id="0" name=""/>
        <dsp:cNvSpPr/>
      </dsp:nvSpPr>
      <dsp:spPr>
        <a:xfrm>
          <a:off x="3364992" y="218869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Customer Satisfaction: Ensuring software meets user expectations</a:t>
          </a:r>
          <a:endParaRPr lang="en-IN" sz="1200" kern="1200"/>
        </a:p>
      </dsp:txBody>
      <dsp:txXfrm>
        <a:off x="3390429" y="2214132"/>
        <a:ext cx="3734742" cy="470202"/>
      </dsp:txXfrm>
    </dsp:sp>
    <dsp:sp modelId="{FF3AAA67-1270-4F2A-A89B-8E10C2FCD609}">
      <dsp:nvSpPr>
        <dsp:cNvPr id="0" name=""/>
        <dsp:cNvSpPr/>
      </dsp:nvSpPr>
      <dsp:spPr>
        <a:xfrm>
          <a:off x="3364992" y="2735826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Compliance: Meeting regulatory and industry standards</a:t>
          </a:r>
          <a:endParaRPr lang="en-IN" sz="1200" kern="1200"/>
        </a:p>
      </dsp:txBody>
      <dsp:txXfrm>
        <a:off x="3390429" y="2761263"/>
        <a:ext cx="3734742" cy="470202"/>
      </dsp:txXfrm>
    </dsp:sp>
    <dsp:sp modelId="{CD872B41-D084-402B-9CCE-E8C88D60BC35}">
      <dsp:nvSpPr>
        <dsp:cNvPr id="0" name=""/>
        <dsp:cNvSpPr/>
      </dsp:nvSpPr>
      <dsp:spPr>
        <a:xfrm>
          <a:off x="3364992" y="3282957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Risk Mitigation: Identifying and addressing critical issues before release</a:t>
          </a:r>
          <a:endParaRPr lang="en-IN" sz="1200" kern="1200"/>
        </a:p>
      </dsp:txBody>
      <dsp:txXfrm>
        <a:off x="3390429" y="3308394"/>
        <a:ext cx="3734742" cy="470202"/>
      </dsp:txXfrm>
    </dsp:sp>
    <dsp:sp modelId="{5C39F325-448E-4176-B752-30FCEA4AFDB2}">
      <dsp:nvSpPr>
        <dsp:cNvPr id="0" name=""/>
        <dsp:cNvSpPr/>
      </dsp:nvSpPr>
      <dsp:spPr>
        <a:xfrm>
          <a:off x="3364992" y="3830088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Confidence in Releases: Ensuring software stability and reliability</a:t>
          </a:r>
          <a:endParaRPr lang="en-IN" sz="1200" kern="1200"/>
        </a:p>
      </dsp:txBody>
      <dsp:txXfrm>
        <a:off x="3390429" y="3855525"/>
        <a:ext cx="3734742" cy="4702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64C58-8447-4886-A160-37D7C3EFC269}">
      <dsp:nvSpPr>
        <dsp:cNvPr id="0" name=""/>
        <dsp:cNvSpPr/>
      </dsp:nvSpPr>
      <dsp:spPr>
        <a:xfrm>
          <a:off x="0" y="122099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We'll create test cases to cover various aspects of the login functionality, including valid and invalid scenarios.</a:t>
          </a:r>
          <a:endParaRPr lang="en-IN" sz="1200" kern="1200" dirty="0"/>
        </a:p>
      </dsp:txBody>
      <dsp:txXfrm>
        <a:off x="23271" y="145370"/>
        <a:ext cx="7049583" cy="430159"/>
      </dsp:txXfrm>
    </dsp:sp>
    <dsp:sp modelId="{4C67B633-783C-460B-8867-0A3981464CAF}">
      <dsp:nvSpPr>
        <dsp:cNvPr id="0" name=""/>
        <dsp:cNvSpPr/>
      </dsp:nvSpPr>
      <dsp:spPr>
        <a:xfrm>
          <a:off x="0" y="633361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Example Test Cases:</a:t>
          </a:r>
          <a:endParaRPr lang="en-IN" sz="1200" kern="1200"/>
        </a:p>
      </dsp:txBody>
      <dsp:txXfrm>
        <a:off x="23271" y="656632"/>
        <a:ext cx="7049583" cy="430159"/>
      </dsp:txXfrm>
    </dsp:sp>
    <dsp:sp modelId="{D4C26045-9322-45AC-A5EE-78FAE0C923A7}">
      <dsp:nvSpPr>
        <dsp:cNvPr id="0" name=""/>
        <dsp:cNvSpPr/>
      </dsp:nvSpPr>
      <dsp:spPr>
        <a:xfrm>
          <a:off x="0" y="1144623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1: Verify successful login with valid credentials.</a:t>
          </a:r>
          <a:endParaRPr lang="en-IN" sz="1200" kern="1200"/>
        </a:p>
      </dsp:txBody>
      <dsp:txXfrm>
        <a:off x="23271" y="1167894"/>
        <a:ext cx="7049583" cy="430159"/>
      </dsp:txXfrm>
    </dsp:sp>
    <dsp:sp modelId="{B91AB60B-7A56-4975-89A4-A1E2F2E8D88B}">
      <dsp:nvSpPr>
        <dsp:cNvPr id="0" name=""/>
        <dsp:cNvSpPr/>
      </dsp:nvSpPr>
      <dsp:spPr>
        <a:xfrm>
          <a:off x="0" y="1655885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2: Verify login failure with invalid username.</a:t>
          </a:r>
          <a:endParaRPr lang="en-IN" sz="1200" kern="1200"/>
        </a:p>
      </dsp:txBody>
      <dsp:txXfrm>
        <a:off x="23271" y="1679156"/>
        <a:ext cx="7049583" cy="430159"/>
      </dsp:txXfrm>
    </dsp:sp>
    <dsp:sp modelId="{6C7A90B2-78F6-4598-A134-8518D60D5412}">
      <dsp:nvSpPr>
        <dsp:cNvPr id="0" name=""/>
        <dsp:cNvSpPr/>
      </dsp:nvSpPr>
      <dsp:spPr>
        <a:xfrm>
          <a:off x="0" y="2167147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3: Verify login failure with invalid password.</a:t>
          </a:r>
          <a:endParaRPr lang="en-IN" sz="1200" kern="1200"/>
        </a:p>
      </dsp:txBody>
      <dsp:txXfrm>
        <a:off x="23271" y="2190418"/>
        <a:ext cx="7049583" cy="430159"/>
      </dsp:txXfrm>
    </dsp:sp>
    <dsp:sp modelId="{7036B9A0-C75A-4B08-A393-FCD2DEC69AEE}">
      <dsp:nvSpPr>
        <dsp:cNvPr id="0" name=""/>
        <dsp:cNvSpPr/>
      </dsp:nvSpPr>
      <dsp:spPr>
        <a:xfrm>
          <a:off x="0" y="2678408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4: Verify login failure with both invalid username and password.</a:t>
          </a:r>
          <a:endParaRPr lang="en-IN" sz="1200" kern="1200"/>
        </a:p>
      </dsp:txBody>
      <dsp:txXfrm>
        <a:off x="23271" y="2701679"/>
        <a:ext cx="7049583" cy="430159"/>
      </dsp:txXfrm>
    </dsp:sp>
    <dsp:sp modelId="{A80A9E95-41AF-42F9-A0A7-0CADDCB281E0}">
      <dsp:nvSpPr>
        <dsp:cNvPr id="0" name=""/>
        <dsp:cNvSpPr/>
      </dsp:nvSpPr>
      <dsp:spPr>
        <a:xfrm>
          <a:off x="0" y="3189670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5: Verify login page elements are displayed correctly (e.g., username field, password field, login button).</a:t>
          </a:r>
          <a:endParaRPr lang="en-IN" sz="1200" kern="1200"/>
        </a:p>
      </dsp:txBody>
      <dsp:txXfrm>
        <a:off x="23271" y="3212941"/>
        <a:ext cx="7049583" cy="430159"/>
      </dsp:txXfrm>
    </dsp:sp>
    <dsp:sp modelId="{372B3C9D-3EB1-4364-9537-5CAF58B8BF20}">
      <dsp:nvSpPr>
        <dsp:cNvPr id="0" name=""/>
        <dsp:cNvSpPr/>
      </dsp:nvSpPr>
      <dsp:spPr>
        <a:xfrm>
          <a:off x="0" y="3700932"/>
          <a:ext cx="7096125" cy="47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Case 6: Verify error messages are displayed correctly for failed login attempts.</a:t>
          </a:r>
          <a:endParaRPr lang="en-IN" sz="1200" kern="1200"/>
        </a:p>
      </dsp:txBody>
      <dsp:txXfrm>
        <a:off x="23271" y="3724203"/>
        <a:ext cx="7049583" cy="430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463F-66B6-E7B0-C675-1CDF76EF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8AE7-4AE8-DD33-2D8E-C522BDBE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A091-77ED-DD56-CF7A-67A82F91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2089-7B14-17E5-6D6B-6830AFBC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E60-D2FB-C3E2-C11B-56EF04B7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21B1-CC07-533C-0E26-F6D29F01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C650-68C4-2407-724F-35B1359C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C5D1-AE3A-7315-C3E4-EBC97FD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9045-D2AD-19FF-52E9-CC6BF87C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DF08-3AF0-4BB6-3E31-6431AFF2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138E-8939-4EF2-7CC9-2D6FF90E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425C9-A5D2-BDEB-7433-F886E69FA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C26C-EA69-C0FE-095F-09820265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3E1E-7419-26DD-083E-3CCF9506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29D-F72E-20A9-002F-4FD4CECB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2B48-8699-D6BC-63A7-37C00A6D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FAC0-6F0A-FDF0-4583-6F7B298D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FE02-A8FA-85C7-3EF6-D59FF34E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1076-0C40-D481-BCA7-BB5C6DBF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84BE-64ED-AD41-4C85-7F43629B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747-FAC2-9645-1223-58EA83BF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615B-1904-2826-D579-84E74481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B642-A33B-E2A4-1F71-E3E2E564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1B01-4F22-C11A-7239-44D751FA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6D2D-33A7-1DA6-7026-5E7F3E2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F8FD-49BB-C2A8-9725-6A07EEAA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6DCB-8010-9782-128B-9DAE25612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5E42A-CD49-8584-570C-EEE683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E341-2C94-77CD-EA49-F05CE96B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373F0-5712-7233-70EB-2B518971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32B1-9FE9-7A5B-CACC-D0A11EDB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2752-AA11-C04F-10F5-EE365E0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1309-EA3E-5602-ABC3-7EE909AF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31A5-FB09-BDEC-47A8-DFE2C62F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9B177-195A-F102-C7C2-DB53217AD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E3BB0-B181-2B8E-BEFB-EA63C60F9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FF03-C84F-E476-31CA-2F5334DB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08655-5D65-EA95-FAF0-27D17B96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EC08C-6AE0-5C49-B430-095479E9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9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B15-65B3-0200-6300-7F28323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BFF79-700C-2106-14EF-A60BE77E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7B82D-437E-352E-66C7-76164E4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FBD9-AC7A-F154-6E99-7530414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34652-B2BB-6D5C-0071-FC43BF76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B9251-E277-2992-A1AB-C1A5F60F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33E2-E9C8-119B-A0B1-3CD36135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1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5852-93D4-581C-37A7-C4CE5EA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3A79-C17D-A1C9-E678-D85AD72B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E2AE-0289-BEF4-662A-24133AA0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7CC2-1257-E926-0F02-FFFFA00F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D4FB-A78E-C308-FBB8-0F2E9BC2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12C0-128C-CE08-D103-A18F2384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8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8C03-C6F4-3B37-B1AE-30F329E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8A7A5-C460-18AB-884A-A63DF940C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20D0-0FE9-02A1-DF21-05A0FFFD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ED31-E176-4D61-CA5E-6DD0CF3B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B4510-E48E-CA68-8248-22039FB2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8AF3-8DA7-677A-950B-C6780B9B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C0A2-0C07-7C08-D003-DD9BF8A7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507-9FCD-7C9E-193F-08A7F499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5CAD-541B-FBFD-101A-D54F7BEB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36B0-99E1-4402-A2E9-22EEE92BA22E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9235-6764-D009-33EA-8FF37DD44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F250-F33B-7CC9-FBB2-838325BE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E194-F374-4B4E-BEC3-728707467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5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E1FEEE-09C6-3DA0-49AF-9231280435FF}"/>
              </a:ext>
            </a:extLst>
          </p:cNvPr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48BD6391-DCAF-4282-FC84-90ECE861D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r>
              <a:rPr lang="en-IN" sz="1600" dirty="0"/>
              <a:t>Name : Nethra R</a:t>
            </a:r>
          </a:p>
          <a:p>
            <a:pPr algn="l"/>
            <a:r>
              <a:rPr lang="en-IN" sz="1600" dirty="0"/>
              <a:t>Date : 05/03/2024</a:t>
            </a:r>
          </a:p>
        </p:txBody>
      </p:sp>
    </p:spTree>
    <p:extLst>
      <p:ext uri="{BB962C8B-B14F-4D97-AF65-F5344CB8AC3E}">
        <p14:creationId xmlns:p14="http://schemas.microsoft.com/office/powerpoint/2010/main" val="31287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81CEA4-33A6-28F2-D235-965A14F4B916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3E2BA3-33D8-797C-7A23-6E39FA55E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42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447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256669-D203-8076-D0E8-5A36536D742C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8950D-8BA4-84C9-76C0-9E781CE4D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83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38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25D124-E26B-8CC0-3F9E-41391814D3AF}"/>
              </a:ext>
            </a:extLst>
          </p:cNvPr>
          <p:cNvGraphicFramePr/>
          <p:nvPr/>
        </p:nvGraphicFramePr>
        <p:xfrm>
          <a:off x="1866901" y="0"/>
          <a:ext cx="72771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2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556B44-5699-C23F-0E1A-DBB3445B5E52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D129D8-1782-5942-BC42-0082A50C1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31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74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79F8B9-2B0E-00CB-364C-27613F4CF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217556"/>
              </p:ext>
            </p:extLst>
          </p:nvPr>
        </p:nvGraphicFramePr>
        <p:xfrm>
          <a:off x="3047999" y="1114426"/>
          <a:ext cx="7096125" cy="429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6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374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nethragowda882@gmail.com</dc:creator>
  <cp:lastModifiedBy>nethragowda882@gmail.com</cp:lastModifiedBy>
  <cp:revision>2</cp:revision>
  <dcterms:created xsi:type="dcterms:W3CDTF">2024-03-24T03:09:26Z</dcterms:created>
  <dcterms:modified xsi:type="dcterms:W3CDTF">2024-03-24T03:11:59Z</dcterms:modified>
</cp:coreProperties>
</file>