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Advanced 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advanced JS topics like Objects, Prototypes, Classes, Modules, Promises, Fetch API, and Error Handling.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Fetch API &amp; Handling API Calls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 API allows easy data fetching from servers.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Fetch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fetch("https://jsonplaceholder.typicode.com/posts/1")</a:t>
            </a:r>
          </a:p>
          <a:p>
            <a:r>
              <a:t>    .then(response =&gt; response.json())</a:t>
            </a:r>
          </a:p>
          <a:p>
            <a:r>
              <a:t>    .then(data =&gt; console.log(data))</a:t>
            </a:r>
          </a:p>
          <a:p>
            <a:r>
              <a:t>    .catch(error =&gt; console.log("Error fetching data:", error));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 &amp; 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try-catch to handle runtime errors.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try {</a:t>
            </a:r>
          </a:p>
          <a:p>
            <a:r>
              <a:t>    let result = someUndefinedVariable + 10;</a:t>
            </a:r>
          </a:p>
          <a:p>
            <a:r>
              <a:t>} catch (error) {</a:t>
            </a:r>
          </a:p>
          <a:p>
            <a:r>
              <a:t>    console.log("An error occurred:", error.message);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 1 - Product Listing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Fetch and display products from a fake API.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Project 2 - User Registration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 users and store data in `localStorage`.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Covered:</a:t>
            </a:r>
          </a:p>
          <a:p>
            <a:r>
              <a:t>- Objects &amp; Prototypes</a:t>
            </a:r>
          </a:p>
          <a:p>
            <a:r>
              <a:t>- ES6 Classes</a:t>
            </a:r>
          </a:p>
          <a:p>
            <a:r>
              <a:t>- Modules (import/export)</a:t>
            </a:r>
          </a:p>
          <a:p>
            <a:r>
              <a:t>- Promises &amp; Async/Await</a:t>
            </a:r>
          </a:p>
          <a:p>
            <a:r>
              <a:t>- Fetch API</a:t>
            </a:r>
          </a:p>
          <a:p>
            <a:r>
              <a:t>- Error Handling</a:t>
            </a:r>
          </a:p>
          <a:p>
            <a:r>
              <a:t>- Mini Projects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questions?</a:t>
            </a:r>
          </a:p>
          <a:p>
            <a:r>
              <a:t>Let's discuss concepts and troubleshoot doubts!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Objects &amp;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Objects store key-value pairs.</a:t>
            </a:r>
          </a:p>
          <a:p>
            <a:r>
              <a:t>Prototypes allow inheritance.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Objects &amp; Prototypes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 Car(brand, model) {</a:t>
            </a:r>
          </a:p>
          <a:p>
            <a:r>
              <a:t>    this.brand = brand;</a:t>
            </a:r>
          </a:p>
          <a:p>
            <a:r>
              <a:t>    this.model = model;</a:t>
            </a:r>
          </a:p>
          <a:p>
            <a:r>
              <a:t>}</a:t>
            </a:r>
          </a:p>
          <a:p>
            <a:r>
              <a:t>Car.prototype.getDetails = function() {</a:t>
            </a:r>
          </a:p>
          <a:p>
            <a:r>
              <a:t>    return `${this.brand} ${this.model}`;</a:t>
            </a:r>
          </a:p>
          <a:p>
            <a:r>
              <a:t>};</a:t>
            </a:r>
          </a:p>
          <a:p>
            <a:r>
              <a:t>const car1 = new Car("Toyota", "Camry");</a:t>
            </a:r>
          </a:p>
          <a:p>
            <a:r>
              <a:t>console.log(car1.getDetails());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ES6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Classes provide a structured way to create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ES6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Animal {</a:t>
            </a:r>
          </a:p>
          <a:p>
            <a:r>
              <a:t>    constructor(name, sound) {</a:t>
            </a:r>
          </a:p>
          <a:p>
            <a:r>
              <a:t>        this.name = name;</a:t>
            </a:r>
          </a:p>
          <a:p>
            <a:r>
              <a:t>        this.sound = sound;</a:t>
            </a:r>
          </a:p>
          <a:p>
            <a:r>
              <a:t>    }</a:t>
            </a:r>
          </a:p>
          <a:p>
            <a:r>
              <a:t>    makeSound() {</a:t>
            </a:r>
          </a:p>
          <a:p>
            <a:r>
              <a:t>        console.log(`${this.name} says ${this.sound}`);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const dog = new Animal("Dog", "Woof");</a:t>
            </a:r>
          </a:p>
          <a:p>
            <a:r>
              <a:t>dog.makeSound();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Modules (import/export)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Modules enable code reusability and organization.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JavaScript 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export function add(a, b) {</a:t>
            </a:r>
          </a:p>
          <a:p>
            <a:r>
              <a:t>    return a + b;</a:t>
            </a:r>
          </a:p>
          <a:p>
            <a:r>
              <a:t>}</a:t>
            </a:r>
          </a:p>
          <a:p>
            <a:r>
              <a:t>import { add } from "./mathOperations.js";</a:t>
            </a:r>
          </a:p>
          <a:p>
            <a:r>
              <a:t>console.log(add(5, 3));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Promises &amp;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Promises handle asynchronous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Promises &amp; Async/Await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async function fetchData() {</a:t>
            </a:r>
          </a:p>
          <a:p>
            <a:r>
              <a:t>    try {</a:t>
            </a:r>
          </a:p>
          <a:p>
            <a:r>
              <a:t>        let response = await fetch('https://jsonplaceholder.typicode.com/posts/1');</a:t>
            </a:r>
          </a:p>
          <a:p>
            <a:r>
              <a:t>        let data = await response.json();</a:t>
            </a:r>
          </a:p>
          <a:p>
            <a:r>
              <a:t>        console.log(data);</a:t>
            </a:r>
          </a:p>
          <a:p>
            <a:r>
              <a:t>    } catch (error) {</a:t>
            </a:r>
          </a:p>
          <a:p>
            <a:r>
              <a:t>        console.error("Error fetching data:", error);</a:t>
            </a:r>
          </a:p>
          <a:p>
            <a:r>
              <a:t>    }</a:t>
            </a:r>
          </a:p>
          <a:p>
            <a:r>
              <a:t>}</a:t>
            </a:r>
          </a:p>
          <a:p>
            <a:r>
              <a:t>fetchData();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