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JavaScript &amp; The 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Interactions with HTML &amp; CSS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presentation, we will cover:</a:t>
            </a:r>
          </a:p>
          <a:p>
            <a:r>
              <a:t>- The Document Object Model (DOM)</a:t>
            </a:r>
          </a:p>
          <a:p>
            <a:r>
              <a:t>- Query Selectors &amp; Element Manipulation</a:t>
            </a:r>
          </a:p>
          <a:p>
            <a:r>
              <a:t>- Event Handling &amp; User Interactions</a:t>
            </a:r>
          </a:p>
          <a:p>
            <a:r>
              <a:t>- LocalStorage &amp; SessionStorage</a:t>
            </a:r>
          </a:p>
          <a:p>
            <a:r>
              <a:t>- ES6+ JavaScript Features</a:t>
            </a:r>
          </a:p>
          <a:p>
            <a:r>
              <a:t>- Hands-on: Dynamic Product Listings with Cart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DOM represents a web page as a structured tree.</a:t>
            </a:r>
          </a:p>
          <a:p>
            <a:r>
              <a:t>- JavaScript can modify HTML and CSS dynamically.</a:t>
            </a:r>
          </a:p>
          <a:p>
            <a:r>
              <a:t>- Every element in HTML becomes a node in the DOM.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Selectors &amp; Element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`document.querySelector()` selects elements.</a:t>
            </a:r>
          </a:p>
          <a:p>
            <a:r>
              <a:t>- `document.createElement()` creates new elements.</a:t>
            </a:r>
          </a:p>
          <a:p>
            <a:r>
              <a:t>- `element.innerHTML` modifies content dynamically.</a:t>
            </a:r>
          </a:p>
          <a:p>
            <a:r>
              <a:t>- Example:</a:t>
            </a:r>
          </a:p>
          <a:p>
            <a:r>
              <a:t>```js</a:t>
            </a:r>
          </a:p>
          <a:p>
            <a:r>
              <a:t>const title = document.querySelector('h1');</a:t>
            </a:r>
          </a:p>
          <a:p>
            <a:r>
              <a:t>title.textContent = 'Updated Title';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Listeners &amp;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JavaScript detects user actions using event listeners.</a:t>
            </a:r>
          </a:p>
          <a:p>
            <a:r>
              <a:t>- Example:</a:t>
            </a:r>
          </a:p>
          <a:p>
            <a:r>
              <a:t>```js</a:t>
            </a:r>
          </a:p>
          <a:p>
            <a:r>
              <a:t>document.querySelector('button').addEventListener('click', function() {</a:t>
            </a:r>
          </a:p>
          <a:p>
            <a:r>
              <a:t>   alert('Button Clicked!');</a:t>
            </a:r>
          </a:p>
          <a:p>
            <a:r>
              <a:t>});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LocalStorage &amp; SessionStorage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LocalStorage stores data persistently in the browser.</a:t>
            </a:r>
          </a:p>
          <a:p>
            <a:r>
              <a:t>- SessionStorage stores data only while the tab is open.</a:t>
            </a:r>
          </a:p>
          <a:p>
            <a:r>
              <a:t>- Example:</a:t>
            </a:r>
          </a:p>
          <a:p>
            <a:r>
              <a:t>```js</a:t>
            </a:r>
          </a:p>
          <a:p>
            <a:r>
              <a:t>localStorage.setItem('user', 'John');</a:t>
            </a:r>
          </a:p>
          <a:p>
            <a:r>
              <a:t>console.log(localStorage.getItem('user')); // Output: John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ES6+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**let &amp; const**: Block-scoped variables.</a:t>
            </a:r>
          </a:p>
          <a:p>
            <a:r>
              <a:t>- **Arrow functions**: Shorter syntax for functions.</a:t>
            </a:r>
          </a:p>
          <a:p>
            <a:r>
              <a:t>- **Template literals**: String interpolation.</a:t>
            </a:r>
          </a:p>
          <a:p>
            <a:r>
              <a:t>- Example:</a:t>
            </a:r>
          </a:p>
          <a:p>
            <a:r>
              <a:t>```js</a:t>
            </a:r>
          </a:p>
          <a:p>
            <a:r>
              <a:t>const name = 'Alice';</a:t>
            </a:r>
          </a:p>
          <a:p>
            <a:r>
              <a:t>console.log(`Hello, ${name}!`);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Hands-on: Dynamic Product Listings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Display products dynamically using JavaScript.</a:t>
            </a:r>
          </a:p>
          <a:p>
            <a:r>
              <a:t>- Allow users to add products to a cart using LocalStorage.</a:t>
            </a:r>
          </a:p>
          <a:p>
            <a:r>
              <a:t>- Example code:</a:t>
            </a:r>
          </a:p>
          <a:p>
            <a:r>
              <a:t>```js</a:t>
            </a:r>
          </a:p>
          <a:p>
            <a:r>
              <a:t>const product = { name: 'Laptop', price: 1000 };</a:t>
            </a:r>
          </a:p>
          <a:p>
            <a:r>
              <a:t>localStorage.setItem('cart', JSON.stringify(product));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JavaScript allows dynamic interaction with HTML &amp; CSS.</a:t>
            </a:r>
          </a:p>
          <a:p>
            <a:r>
              <a:t>- Understanding the DOM is key to web development.</a:t>
            </a:r>
          </a:p>
          <a:p>
            <a:r>
              <a:t>- LocalStorage enables data persistence in web apps.</a:t>
            </a:r>
          </a:p>
          <a:p>
            <a:r>
              <a:t>- Hands-on projects help solidify learning.</a:t>
            </a:r>
          </a:p>
          <a:p/>
          <a:p>
            <a:r>
              <a:t>**Next Steps:** Build more interactive web applications!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