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 varScale="1">
        <p:scale>
          <a:sx n="81" d="100"/>
          <a:sy n="81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7204-58DB-4F17-A7F8-F64C15997510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3825-89D4-44E3-A875-FF6597011E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864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7204-58DB-4F17-A7F8-F64C15997510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3825-89D4-44E3-A875-FF6597011E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279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7204-58DB-4F17-A7F8-F64C15997510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3825-89D4-44E3-A875-FF6597011E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208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7204-58DB-4F17-A7F8-F64C15997510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3825-89D4-44E3-A875-FF6597011E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937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7204-58DB-4F17-A7F8-F64C15997510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3825-89D4-44E3-A875-FF6597011E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011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7204-58DB-4F17-A7F8-F64C15997510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3825-89D4-44E3-A875-FF6597011E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380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7204-58DB-4F17-A7F8-F64C15997510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3825-89D4-44E3-A875-FF6597011E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85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7204-58DB-4F17-A7F8-F64C15997510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3825-89D4-44E3-A875-FF6597011E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672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7204-58DB-4F17-A7F8-F64C15997510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3825-89D4-44E3-A875-FF6597011E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3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7204-58DB-4F17-A7F8-F64C15997510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24E3825-89D4-44E3-A875-FF6597011E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67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7204-58DB-4F17-A7F8-F64C15997510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3825-89D4-44E3-A875-FF6597011E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49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7204-58DB-4F17-A7F8-F64C15997510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3825-89D4-44E3-A875-FF6597011E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8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7204-58DB-4F17-A7F8-F64C15997510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3825-89D4-44E3-A875-FF6597011E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82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7204-58DB-4F17-A7F8-F64C15997510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3825-89D4-44E3-A875-FF6597011E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47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7204-58DB-4F17-A7F8-F64C15997510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3825-89D4-44E3-A875-FF6597011E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36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7204-58DB-4F17-A7F8-F64C15997510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3825-89D4-44E3-A875-FF6597011E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746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7204-58DB-4F17-A7F8-F64C15997510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3825-89D4-44E3-A875-FF6597011E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63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797204-58DB-4F17-A7F8-F64C15997510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4E3825-89D4-44E3-A875-FF6597011E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36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6E960-2A64-4D23-9B34-9CDCDB52FA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GB" dirty="0">
                <a:latin typeface="Britannic Bold" panose="020B0903060703020204" pitchFamily="34" charset="0"/>
              </a:rPr>
              <a:t>PRACTICAL DATABASE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989A2-E30D-4122-9702-5FA2A2AD3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90" y="4865173"/>
            <a:ext cx="6987645" cy="1388534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K.P.NETHMI SANJANA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JL/22/ICT5/1/0033</a:t>
            </a:r>
          </a:p>
        </p:txBody>
      </p:sp>
    </p:spTree>
    <p:extLst>
      <p:ext uri="{BB962C8B-B14F-4D97-AF65-F5344CB8AC3E}">
        <p14:creationId xmlns:p14="http://schemas.microsoft.com/office/powerpoint/2010/main" val="165485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CF332-F375-4984-9636-02F0A8458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9618" y="178905"/>
            <a:ext cx="8574622" cy="1024467"/>
          </a:xfrm>
        </p:spPr>
        <p:txBody>
          <a:bodyPr/>
          <a:lstStyle/>
          <a:p>
            <a:pPr algn="l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CONTENT….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B8789-42AB-4E9F-85D8-82DEE4D33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3106" y="1620814"/>
            <a:ext cx="6987645" cy="377613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work.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Interfaces.</a:t>
            </a:r>
          </a:p>
        </p:txBody>
      </p:sp>
    </p:spTree>
    <p:extLst>
      <p:ext uri="{BB962C8B-B14F-4D97-AF65-F5344CB8AC3E}">
        <p14:creationId xmlns:p14="http://schemas.microsoft.com/office/powerpoint/2010/main" val="3448522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9582C-0901-4B96-AE08-8E983372C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7317" y="207390"/>
            <a:ext cx="8574622" cy="998543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INTRODUCTION.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98951-B541-4D0B-B21D-62CE492FC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746" y="1583005"/>
            <a:ext cx="6987645" cy="4054224"/>
          </a:xfrm>
        </p:spPr>
        <p:txBody>
          <a:bodyPr>
            <a:normAutofit/>
          </a:bodyPr>
          <a:lstStyle/>
          <a:p>
            <a:pPr algn="just"/>
            <a:r>
              <a:rPr lang="en-GB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project “Practical Database Management” is developed in java language. Which mainly focus on It will be possible to easily monitor of the practical activities related to a particular subject. Using this system, a user can get information about practical activities related to the subjects. 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304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F02A-FDCC-4860-AAA9-74A9B32BF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287" y="-288758"/>
            <a:ext cx="10018713" cy="1973178"/>
          </a:xfrm>
        </p:spPr>
        <p:txBody>
          <a:bodyPr>
            <a:normAutofit/>
          </a:bodyPr>
          <a:lstStyle/>
          <a:p>
            <a:pPr algn="l"/>
            <a:r>
              <a:rPr lang="en-GB" sz="5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OBJECTIVE.</a:t>
            </a:r>
            <a:endParaRPr lang="en-GB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4F0C9-0013-44A0-8BAD-4B9DD2CD9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1224" y="834189"/>
            <a:ext cx="9072230" cy="5189621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“Better and efficient” service.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 workload of an institute.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way to get information about the subject and practical activities.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details will be available on a click for both student and instructor.</a:t>
            </a:r>
          </a:p>
        </p:txBody>
      </p:sp>
    </p:spTree>
    <p:extLst>
      <p:ext uri="{BB962C8B-B14F-4D97-AF65-F5344CB8AC3E}">
        <p14:creationId xmlns:p14="http://schemas.microsoft.com/office/powerpoint/2010/main" val="3952427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1595F0E-B348-4CFB-A1DD-1843028A4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2177" y="1779841"/>
            <a:ext cx="6987645" cy="1388534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Database Management System will organize work inside institute and proposed system will do the following tasks.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ED3A6EF-CBD5-40D3-A204-80FE2F035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2177" y="263284"/>
            <a:ext cx="6987646" cy="1209915"/>
          </a:xfrm>
        </p:spPr>
        <p:txBody>
          <a:bodyPr>
            <a:normAutofit/>
          </a:bodyPr>
          <a:lstStyle/>
          <a:p>
            <a:pPr algn="l"/>
            <a:r>
              <a:rPr lang="en-GB" sz="5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SCOPE OF WORK.</a:t>
            </a:r>
            <a:endParaRPr lang="en-GB" sz="1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17479AD-3B02-4CE4-B0D3-8AB7A16FBBC0}"/>
              </a:ext>
            </a:extLst>
          </p:cNvPr>
          <p:cNvSpPr txBox="1">
            <a:spLocks/>
          </p:cNvSpPr>
          <p:nvPr/>
        </p:nvSpPr>
        <p:spPr>
          <a:xfrm>
            <a:off x="4136116" y="3475017"/>
            <a:ext cx="6987645" cy="3165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Add/ delete subjects’ information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Add/ delete/ update practical activities information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practical activities related to the subject</a:t>
            </a:r>
          </a:p>
        </p:txBody>
      </p:sp>
    </p:spTree>
    <p:extLst>
      <p:ext uri="{BB962C8B-B14F-4D97-AF65-F5344CB8AC3E}">
        <p14:creationId xmlns:p14="http://schemas.microsoft.com/office/powerpoint/2010/main" val="1086044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C0AD4-C302-403B-9065-33D0B2369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716" y="0"/>
            <a:ext cx="5405868" cy="1235765"/>
          </a:xfrm>
        </p:spPr>
        <p:txBody>
          <a:bodyPr>
            <a:normAutofit/>
          </a:bodyPr>
          <a:lstStyle/>
          <a:p>
            <a:pPr algn="l"/>
            <a:r>
              <a:rPr lang="en-GB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F4E7AA4-3C25-4D65-B585-21BE16A205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848" y="1235765"/>
            <a:ext cx="6040371" cy="5208557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CD1998F-F137-4357-8D42-C1F0F4085EDA}"/>
              </a:ext>
            </a:extLst>
          </p:cNvPr>
          <p:cNvSpPr txBox="1"/>
          <p:nvPr/>
        </p:nvSpPr>
        <p:spPr>
          <a:xfrm>
            <a:off x="8658160" y="1565414"/>
            <a:ext cx="30214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subject can be added, removed and practical activities can be added, updated, deleted. Also the entered data is represented by a table.</a:t>
            </a:r>
          </a:p>
        </p:txBody>
      </p:sp>
    </p:spTree>
    <p:extLst>
      <p:ext uri="{BB962C8B-B14F-4D97-AF65-F5344CB8AC3E}">
        <p14:creationId xmlns:p14="http://schemas.microsoft.com/office/powerpoint/2010/main" val="737833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DA2BE6-D083-4794-8ECC-92C8E38FE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983" y="19878"/>
            <a:ext cx="4611687" cy="1371600"/>
          </a:xfrm>
        </p:spPr>
        <p:txBody>
          <a:bodyPr>
            <a:normAutofit/>
          </a:bodyPr>
          <a:lstStyle/>
          <a:p>
            <a:pPr algn="l"/>
            <a:r>
              <a:rPr lang="en-GB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062A755-F882-4D28-A461-894159788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340" y="1190353"/>
            <a:ext cx="3610164" cy="548874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EA33AD-264F-47E9-B335-EE128CFE4AC6}"/>
              </a:ext>
            </a:extLst>
          </p:cNvPr>
          <p:cNvSpPr txBox="1"/>
          <p:nvPr/>
        </p:nvSpPr>
        <p:spPr>
          <a:xfrm>
            <a:off x="7296498" y="2283656"/>
            <a:ext cx="30214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select the relevant subject and see the practical activities related to that subject separately..</a:t>
            </a:r>
          </a:p>
        </p:txBody>
      </p:sp>
    </p:spTree>
    <p:extLst>
      <p:ext uri="{BB962C8B-B14F-4D97-AF65-F5344CB8AC3E}">
        <p14:creationId xmlns:p14="http://schemas.microsoft.com/office/powerpoint/2010/main" val="2748659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EFCDF2-0226-4D89-83B0-7ED380C2D86B}"/>
              </a:ext>
            </a:extLst>
          </p:cNvPr>
          <p:cNvSpPr txBox="1"/>
          <p:nvPr/>
        </p:nvSpPr>
        <p:spPr>
          <a:xfrm>
            <a:off x="2398644" y="2355574"/>
            <a:ext cx="73947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85983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556</TotalTime>
  <Words>221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Britannic Bold</vt:lpstr>
      <vt:lpstr>Corbel</vt:lpstr>
      <vt:lpstr>Times New Roman</vt:lpstr>
      <vt:lpstr>Wingdings</vt:lpstr>
      <vt:lpstr>Parallax</vt:lpstr>
      <vt:lpstr>PRACTICAL DATABASE MANAGEMENT SYSTEM</vt:lpstr>
      <vt:lpstr>CONTENT….</vt:lpstr>
      <vt:lpstr>INTRODUCTION. </vt:lpstr>
      <vt:lpstr>OBJECTIVE.</vt:lpstr>
      <vt:lpstr>SCOPE OF WORK.</vt:lpstr>
      <vt:lpstr>INTERFACES.</vt:lpstr>
      <vt:lpstr>INTERFACES.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DATABASE MANAGEMENT SYSTEM</dc:title>
  <dc:creator>nethmikalupahana29@gmail.com</dc:creator>
  <cp:lastModifiedBy>nethmikalupahana29@gmail.com</cp:lastModifiedBy>
  <cp:revision>5</cp:revision>
  <dcterms:created xsi:type="dcterms:W3CDTF">2022-08-26T09:56:20Z</dcterms:created>
  <dcterms:modified xsi:type="dcterms:W3CDTF">2022-08-30T03:27:14Z</dcterms:modified>
</cp:coreProperties>
</file>