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17" r:id="rId5"/>
    <p:sldId id="323" r:id="rId6"/>
    <p:sldId id="307" r:id="rId7"/>
    <p:sldId id="318" r:id="rId8"/>
    <p:sldId id="319" r:id="rId9"/>
    <p:sldId id="320" r:id="rId10"/>
    <p:sldId id="321" r:id="rId11"/>
    <p:sldId id="322" r:id="rId12"/>
    <p:sldId id="324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>
        <p:scale>
          <a:sx n="51" d="100"/>
          <a:sy n="51" d="100"/>
        </p:scale>
        <p:origin x="1256" y="22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4/10/2025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sambare/fer2013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EMOTION RECOGNITION USING DEEP LEARNING AND FLASK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Nikhil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etikala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netikala@my.okcu.edu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AEFA-3F77-B941-249C-331B8DDF9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5428" y="359228"/>
            <a:ext cx="3701143" cy="113211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97ACF-C286-4ED3-4165-71B469772EEA}"/>
              </a:ext>
            </a:extLst>
          </p:cNvPr>
          <p:cNvSpPr txBox="1"/>
          <p:nvPr/>
        </p:nvSpPr>
        <p:spPr>
          <a:xfrm>
            <a:off x="827313" y="2100942"/>
            <a:ext cx="10537371" cy="4633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web application that detects human facial emotions using live webcam feed and uploaded images.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Uses a trained Convolutional Neural Network (CNN) model for emotion classification.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Detecting human emotions in real-time can support a variety of applications like mental health tracking, online education, and human-computer interaction.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35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5DBFA17-E450-0B66-3514-F2184CAC155D}"/>
              </a:ext>
            </a:extLst>
          </p:cNvPr>
          <p:cNvSpPr txBox="1"/>
          <p:nvPr/>
        </p:nvSpPr>
        <p:spPr>
          <a:xfrm>
            <a:off x="1090670" y="870333"/>
            <a:ext cx="10686361" cy="5999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 &amp; Model:</a:t>
            </a:r>
            <a:endParaRPr lang="en-US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 used: FER-2013 or similar facial emotion dataset.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trained on 7 emotion categories: Angry, Disgust, Fear, Happy, Sad, Surprise, Neutral.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Architecture: CNN with 48x48 grayscale face inputs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  <a:endParaRPr lang="en-US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Flask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HTML templates (Jinja2)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TensorFlow/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real-time face detection and preprocessing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A109-648C-17C5-6A93-19B03E1D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177" y="348437"/>
            <a:ext cx="5265642" cy="991518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941EB-33D7-FD03-FE55-4EAD2451E4FC}"/>
              </a:ext>
            </a:extLst>
          </p:cNvPr>
          <p:cNvSpPr txBox="1"/>
          <p:nvPr/>
        </p:nvSpPr>
        <p:spPr>
          <a:xfrm>
            <a:off x="871652" y="1784194"/>
            <a:ext cx="104486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Gathered a variety of datasets representing different ages, genders, and ethnicities to ensure your model generalizes well across different groups.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stored in a structured manner, possibly by creating folders for each facial expression (happy, sad, angry, etc.) to organize training, validation, and test data.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a webcam or external camera to capture video data, ensuring that the lighting and environment are suitable for facial expression detection.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Path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https://www.kaggle.com/datasets/msambare/fer2013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2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D06E-2677-85B5-D7B6-6132F611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60" y="253864"/>
            <a:ext cx="7958280" cy="63562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&amp;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04DDE-CC6E-BDBD-5153-00638BC47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CB0BD-7970-6BAE-FB35-816B0515D2DE}"/>
              </a:ext>
            </a:extLst>
          </p:cNvPr>
          <p:cNvSpPr txBox="1"/>
          <p:nvPr/>
        </p:nvSpPr>
        <p:spPr>
          <a:xfrm>
            <a:off x="1014761" y="1126274"/>
            <a:ext cx="10162478" cy="6059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Architecture Overview: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interface with three major routes: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/video: Real-time webcam detection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/image: Upload image and get predicted emotion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/upload: Handles file upload and processing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Input: Grayscale 48x48 images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Preprocessing: Face detection using Haar cascade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Output: One of 7 emotion classes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Tools for Model: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saved as .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structure + .h5 weights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Loaded dynamically into Flask app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56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86004F-61D7-1224-B224-548F9CD70AB2}"/>
              </a:ext>
            </a:extLst>
          </p:cNvPr>
          <p:cNvSpPr txBox="1"/>
          <p:nvPr/>
        </p:nvSpPr>
        <p:spPr>
          <a:xfrm>
            <a:off x="2569818" y="435301"/>
            <a:ext cx="7701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&amp; IMAGE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BEF75-0ADA-8679-63A2-3BED6EDD3E62}"/>
              </a:ext>
            </a:extLst>
          </p:cNvPr>
          <p:cNvSpPr txBox="1"/>
          <p:nvPr/>
        </p:nvSpPr>
        <p:spPr>
          <a:xfrm>
            <a:off x="954706" y="1579542"/>
            <a:ext cx="10905893" cy="4516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Emotion Detection: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Uses OpenCV to capture video frames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Processes each frame for face detection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Predicts emotion and overlays label on video stream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Upload Prediction: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uploads image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 detected and emotion predicted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 image saved and displayed with predicted emotion tag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94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24B30A-70B9-0192-D54D-2217F745D3BA}"/>
              </a:ext>
            </a:extLst>
          </p:cNvPr>
          <p:cNvSpPr txBox="1"/>
          <p:nvPr/>
        </p:nvSpPr>
        <p:spPr>
          <a:xfrm>
            <a:off x="1052594" y="1324225"/>
            <a:ext cx="10437541" cy="4538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 PIPELINE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image to grayscale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 face using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HaarCascade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Resize and normalize face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 with model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 result in UI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8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564CF6-93A8-9770-340F-AB90D3E39690}"/>
              </a:ext>
            </a:extLst>
          </p:cNvPr>
          <p:cNvSpPr txBox="1"/>
          <p:nvPr/>
        </p:nvSpPr>
        <p:spPr>
          <a:xfrm>
            <a:off x="3415213" y="496152"/>
            <a:ext cx="6392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CHALLENGES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B35F6-1EBC-5E3A-3BC0-203A5C2CCA59}"/>
              </a:ext>
            </a:extLst>
          </p:cNvPr>
          <p:cNvSpPr txBox="1"/>
          <p:nvPr/>
        </p:nvSpPr>
        <p:spPr>
          <a:xfrm>
            <a:off x="1271238" y="1193180"/>
            <a:ext cx="10426391" cy="5353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endParaRPr lang="en-US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Real-time predictions with ~90% accuracy on clear, centered faces.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Smooth UI for both live and static image predictions.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Inconsistent detection on side faces or occlusions.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 accuracy for expressions like "Disgust" or "Fear".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98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B078-C477-B29C-3332-0741E96F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268" y="839244"/>
            <a:ext cx="3123464" cy="98955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2AFF2-5E60-063E-494B-21F04DB7553C}"/>
              </a:ext>
            </a:extLst>
          </p:cNvPr>
          <p:cNvSpPr txBox="1"/>
          <p:nvPr/>
        </p:nvSpPr>
        <p:spPr>
          <a:xfrm>
            <a:off x="931101" y="2451520"/>
            <a:ext cx="10271343" cy="380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Successfully implemented a working emotion recognition web app.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capable of both real-time and static emotion predictions.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be extended for behavioral analysis, surveillance, education, etc.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5195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{446C834A-AC07-4286-8990-500E47EF243D}tf11964407_win32</Template>
  <TotalTime>100</TotalTime>
  <Words>479</Words>
  <Application>Microsoft Office PowerPoint</Application>
  <PresentationFormat>Widescreen</PresentationFormat>
  <Paragraphs>77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Gill Sans Nova Light</vt:lpstr>
      <vt:lpstr>Sagona Book</vt:lpstr>
      <vt:lpstr>Symbol</vt:lpstr>
      <vt:lpstr>Times New Roman</vt:lpstr>
      <vt:lpstr>Custom</vt:lpstr>
      <vt:lpstr>FACIAL EMOTION RECOGNITION USING DEEP LEARNING AND FLASK</vt:lpstr>
      <vt:lpstr>OVERVIEW</vt:lpstr>
      <vt:lpstr>PowerPoint Presentation</vt:lpstr>
      <vt:lpstr>DATASET COLLECTION</vt:lpstr>
      <vt:lpstr>SYSTEM ARCHITECTURE &amp; TRAINING</vt:lpstr>
      <vt:lpstr>PowerPoint Presentation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Sowmya Sree Bachu</dc:creator>
  <cp:lastModifiedBy>Nikhil Etikala</cp:lastModifiedBy>
  <cp:revision>2</cp:revision>
  <dcterms:created xsi:type="dcterms:W3CDTF">2025-03-07T05:46:01Z</dcterms:created>
  <dcterms:modified xsi:type="dcterms:W3CDTF">2025-04-11T05:59:01Z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9ae119f0-38a6-40fc-810e-ef21eb0d5778_Enabled">
    <vt:lpwstr>true</vt:lpwstr>
  </property>
  <property fmtid="{D5CDD505-2E9C-101B-9397-08002B2CF9AE}" pid="5" name="MSIP_Label_9ae119f0-38a6-40fc-810e-ef21eb0d5778_SetDate">
    <vt:lpwstr>2025-03-07T08:03:45Z</vt:lpwstr>
  </property>
  <property fmtid="{D5CDD505-2E9C-101B-9397-08002B2CF9AE}" pid="6" name="MSIP_Label_9ae119f0-38a6-40fc-810e-ef21eb0d5778_Method">
    <vt:lpwstr>Standard</vt:lpwstr>
  </property>
  <property fmtid="{D5CDD505-2E9C-101B-9397-08002B2CF9AE}" pid="7" name="MSIP_Label_9ae119f0-38a6-40fc-810e-ef21eb0d5778_Name">
    <vt:lpwstr>defa4170-0d19-0005-0004-bc88714345d2</vt:lpwstr>
  </property>
  <property fmtid="{D5CDD505-2E9C-101B-9397-08002B2CF9AE}" pid="8" name="MSIP_Label_9ae119f0-38a6-40fc-810e-ef21eb0d5778_SiteId">
    <vt:lpwstr>51099f15-499b-44d5-a287-ac53ac263895</vt:lpwstr>
  </property>
  <property fmtid="{D5CDD505-2E9C-101B-9397-08002B2CF9AE}" pid="9" name="MSIP_Label_9ae119f0-38a6-40fc-810e-ef21eb0d5778_ActionId">
    <vt:lpwstr>f37d6728-53ab-46e0-a14e-56b7893c90f8</vt:lpwstr>
  </property>
  <property fmtid="{D5CDD505-2E9C-101B-9397-08002B2CF9AE}" pid="10" name="MSIP_Label_9ae119f0-38a6-40fc-810e-ef21eb0d5778_ContentBits">
    <vt:lpwstr>0</vt:lpwstr>
  </property>
  <property fmtid="{D5CDD505-2E9C-101B-9397-08002B2CF9AE}" pid="11" name="MSIP_Label_9ae119f0-38a6-40fc-810e-ef21eb0d5778_Tag">
    <vt:lpwstr>10, 3, 0, 1</vt:lpwstr>
  </property>
</Properties>
</file>