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07" r:id="rId6"/>
    <p:sldId id="318" r:id="rId7"/>
    <p:sldId id="319" r:id="rId8"/>
    <p:sldId id="320" r:id="rId9"/>
    <p:sldId id="321" r:id="rId10"/>
    <p:sldId id="322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>
        <p:scale>
          <a:sx n="57" d="100"/>
          <a:sy n="57" d="100"/>
        </p:scale>
        <p:origin x="1016" y="8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Facial Expression Recognition Algorithm Based on Hierarchical Deep Neural Network Structure 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8D0C814-B2FF-A1C0-4941-68777628EF4B}"/>
              </a:ext>
            </a:extLst>
          </p:cNvPr>
          <p:cNvSpPr txBox="1"/>
          <p:nvPr/>
        </p:nvSpPr>
        <p:spPr>
          <a:xfrm>
            <a:off x="4638101" y="143219"/>
            <a:ext cx="3371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DBFA17-E450-0B66-3514-F2184CAC155D}"/>
              </a:ext>
            </a:extLst>
          </p:cNvPr>
          <p:cNvSpPr txBox="1"/>
          <p:nvPr/>
        </p:nvSpPr>
        <p:spPr>
          <a:xfrm>
            <a:off x="1740666" y="1652530"/>
            <a:ext cx="10036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Facial expression recognition plays a vital role in applications like human-computer interaction, healthcare, emotion analysis, and surveillance.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proposed system extracts facial features through multiple layers of convolutional neural networks (CNNs), arranged hierarchically to analyze both local micro-expressions and global facial changes comprehensively.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presents an efficient algorithm for facial expression recognition using a hierarchical deep neural network (DNN) structure, integrated into a web-based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109-648C-17C5-6A93-19B03E1D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5936" y="323385"/>
            <a:ext cx="4360127" cy="991518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941EB-33D7-FD03-FE55-4EAD2451E4FC}"/>
              </a:ext>
            </a:extLst>
          </p:cNvPr>
          <p:cNvSpPr txBox="1"/>
          <p:nvPr/>
        </p:nvSpPr>
        <p:spPr>
          <a:xfrm>
            <a:off x="871652" y="1784194"/>
            <a:ext cx="1044869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Gathered a variety of datasets representing different ages, genders, and ethnicities to ensure your model generalizes well across different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stored in a structured manner, possibly by creating folders for each facial expression (happy, sad, angry, etc.) to organize training, validation, and test data.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a webcam or external camera to capture video data, ensuring that the lighting and environment are suitable for facial expression detection.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529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D06E-2677-85B5-D7B6-6132F611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239" y="490654"/>
            <a:ext cx="4315522" cy="63562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04DDE-CC6E-BDBD-5153-00638BC47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CB0BD-7970-6BAE-FB35-816B0515D2DE}"/>
              </a:ext>
            </a:extLst>
          </p:cNvPr>
          <p:cNvSpPr txBox="1"/>
          <p:nvPr/>
        </p:nvSpPr>
        <p:spPr>
          <a:xfrm>
            <a:off x="1014761" y="1720840"/>
            <a:ext cx="101624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and alignment is performed using algorithms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 or MTCNN to detect faces in each frame and isolate the region of interest (ROI).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detected faces are aligned (e.g., eyes and mouth in the same position across all frames), which is important for consistent expression recognition.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augmented by applying transformations like rotation, flipping, adding noise, and scaling to improve model robustness. </a:t>
            </a:r>
          </a:p>
        </p:txBody>
      </p:sp>
    </p:spTree>
    <p:extLst>
      <p:ext uri="{BB962C8B-B14F-4D97-AF65-F5344CB8AC3E}">
        <p14:creationId xmlns:p14="http://schemas.microsoft.com/office/powerpoint/2010/main" val="188256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86004F-61D7-1224-B224-548F9CD70AB2}"/>
              </a:ext>
            </a:extLst>
          </p:cNvPr>
          <p:cNvSpPr txBox="1"/>
          <p:nvPr/>
        </p:nvSpPr>
        <p:spPr>
          <a:xfrm>
            <a:off x="3832302" y="468351"/>
            <a:ext cx="4527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BEF75-0ADA-8679-63A2-3BED6EDD3E62}"/>
              </a:ext>
            </a:extLst>
          </p:cNvPr>
          <p:cNvSpPr txBox="1"/>
          <p:nvPr/>
        </p:nvSpPr>
        <p:spPr>
          <a:xfrm>
            <a:off x="602166" y="1806497"/>
            <a:ext cx="109058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hierarchical deep neural network (DNN) that includes convolutional layers (CNNs) to extract features from images, such as edges, shapes, and textures.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transfer learning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pretained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to support learned features from large datasets and fine-tune them on the facial expression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batch normalization, dropout layers, and other techniques to avoid overfitting and improve model generalization. </a:t>
            </a:r>
          </a:p>
        </p:txBody>
      </p:sp>
    </p:spTree>
    <p:extLst>
      <p:ext uri="{BB962C8B-B14F-4D97-AF65-F5344CB8AC3E}">
        <p14:creationId xmlns:p14="http://schemas.microsoft.com/office/powerpoint/2010/main" val="2945942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8A35F-2665-BF99-5784-969126C3CE59}"/>
              </a:ext>
            </a:extLst>
          </p:cNvPr>
          <p:cNvSpPr txBox="1"/>
          <p:nvPr/>
        </p:nvSpPr>
        <p:spPr>
          <a:xfrm>
            <a:off x="4300653" y="663055"/>
            <a:ext cx="355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24B30A-70B9-0192-D54D-2217F745D3BA}"/>
              </a:ext>
            </a:extLst>
          </p:cNvPr>
          <p:cNvSpPr txBox="1"/>
          <p:nvPr/>
        </p:nvSpPr>
        <p:spPr>
          <a:xfrm>
            <a:off x="877229" y="1859340"/>
            <a:ext cx="10437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model on curated datasets and real –time 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performance using metrics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accuracy,precision,recall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F1-score.</a:t>
            </a:r>
          </a:p>
        </p:txBody>
      </p:sp>
    </p:spTree>
    <p:extLst>
      <p:ext uri="{BB962C8B-B14F-4D97-AF65-F5344CB8AC3E}">
        <p14:creationId xmlns:p14="http://schemas.microsoft.com/office/powerpoint/2010/main" val="25050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564CF6-93A8-9770-340F-AB90D3E39690}"/>
              </a:ext>
            </a:extLst>
          </p:cNvPr>
          <p:cNvSpPr txBox="1"/>
          <p:nvPr/>
        </p:nvSpPr>
        <p:spPr>
          <a:xfrm>
            <a:off x="4897244" y="446048"/>
            <a:ext cx="2397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B35F6-1EBC-5E3A-3BC0-203A5C2CCA59}"/>
              </a:ext>
            </a:extLst>
          </p:cNvPr>
          <p:cNvSpPr txBox="1"/>
          <p:nvPr/>
        </p:nvSpPr>
        <p:spPr>
          <a:xfrm>
            <a:off x="1271238" y="1193180"/>
            <a:ext cx="104263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Video Processing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70698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Nikhil </a:t>
            </a:r>
            <a:r>
              <a:rPr lang="en-US" dirty="0" err="1"/>
              <a:t>etikala</a:t>
            </a:r>
            <a:endParaRPr lang="en-US" dirty="0"/>
          </a:p>
          <a:p>
            <a:pPr lvl="1"/>
            <a:r>
              <a:rPr lang="en-US" dirty="0"/>
              <a:t>netikala@my.okcu.edu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{446C834A-AC07-4286-8990-500E47EF243D}tf11964407_win32</Template>
  <TotalTime>0</TotalTime>
  <Words>384</Words>
  <Application>Microsoft Office PowerPoint</Application>
  <PresentationFormat>Widescreen</PresentationFormat>
  <Paragraphs>46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Nova Light</vt:lpstr>
      <vt:lpstr>Sagona Book</vt:lpstr>
      <vt:lpstr>Times New Roman</vt:lpstr>
      <vt:lpstr>Custom</vt:lpstr>
      <vt:lpstr>Efficient Facial Expression Recognition Algorithm Based on Hierarchical Deep Neural Network Structure </vt:lpstr>
      <vt:lpstr>PowerPoint Presentation</vt:lpstr>
      <vt:lpstr>DATASET COLLECTION</vt:lpstr>
      <vt:lpstr>DATA PREPROCESSING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Sree Bachu</dc:creator>
  <cp:lastModifiedBy>Sowmya Sree Bachu</cp:lastModifiedBy>
  <cp:revision>1</cp:revision>
  <dcterms:created xsi:type="dcterms:W3CDTF">2025-03-07T05:46:01Z</dcterms:created>
  <dcterms:modified xsi:type="dcterms:W3CDTF">2025-03-07T08:03:53Z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9ae119f0-38a6-40fc-810e-ef21eb0d5778_Enabled">
    <vt:lpwstr>true</vt:lpwstr>
  </property>
  <property fmtid="{D5CDD505-2E9C-101B-9397-08002B2CF9AE}" pid="5" name="MSIP_Label_9ae119f0-38a6-40fc-810e-ef21eb0d5778_SetDate">
    <vt:lpwstr>2025-03-07T08:03:45Z</vt:lpwstr>
  </property>
  <property fmtid="{D5CDD505-2E9C-101B-9397-08002B2CF9AE}" pid="6" name="MSIP_Label_9ae119f0-38a6-40fc-810e-ef21eb0d5778_Method">
    <vt:lpwstr>Standard</vt:lpwstr>
  </property>
  <property fmtid="{D5CDD505-2E9C-101B-9397-08002B2CF9AE}" pid="7" name="MSIP_Label_9ae119f0-38a6-40fc-810e-ef21eb0d5778_Name">
    <vt:lpwstr>defa4170-0d19-0005-0004-bc88714345d2</vt:lpwstr>
  </property>
  <property fmtid="{D5CDD505-2E9C-101B-9397-08002B2CF9AE}" pid="8" name="MSIP_Label_9ae119f0-38a6-40fc-810e-ef21eb0d5778_SiteId">
    <vt:lpwstr>51099f15-499b-44d5-a287-ac53ac263895</vt:lpwstr>
  </property>
  <property fmtid="{D5CDD505-2E9C-101B-9397-08002B2CF9AE}" pid="9" name="MSIP_Label_9ae119f0-38a6-40fc-810e-ef21eb0d5778_ActionId">
    <vt:lpwstr>f37d6728-53ab-46e0-a14e-56b7893c90f8</vt:lpwstr>
  </property>
  <property fmtid="{D5CDD505-2E9C-101B-9397-08002B2CF9AE}" pid="10" name="MSIP_Label_9ae119f0-38a6-40fc-810e-ef21eb0d5778_ContentBits">
    <vt:lpwstr>0</vt:lpwstr>
  </property>
  <property fmtid="{D5CDD505-2E9C-101B-9397-08002B2CF9AE}" pid="11" name="MSIP_Label_9ae119f0-38a6-40fc-810e-ef21eb0d5778_Tag">
    <vt:lpwstr>10, 3, 0, 1</vt:lpwstr>
  </property>
</Properties>
</file>