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57" r:id="rId4"/>
    <p:sldId id="260" r:id="rId5"/>
    <p:sldId id="258" r:id="rId6"/>
    <p:sldId id="259" r:id="rId7"/>
    <p:sldId id="261" r:id="rId8"/>
    <p:sldId id="263" r:id="rId9"/>
    <p:sldId id="264" r:id="rId10"/>
    <p:sldId id="262" r:id="rId11"/>
    <p:sldId id="266" r:id="rId12"/>
    <p:sldId id="267" r:id="rId13"/>
    <p:sldId id="268" r:id="rId14"/>
    <p:sldId id="271" r:id="rId15"/>
    <p:sldId id="270" r:id="rId16"/>
    <p:sldId id="277" r:id="rId17"/>
    <p:sldId id="278" r:id="rId18"/>
    <p:sldId id="273" r:id="rId19"/>
    <p:sldId id="274" r:id="rId20"/>
    <p:sldId id="293" r:id="rId21"/>
    <p:sldId id="295" r:id="rId22"/>
    <p:sldId id="288" r:id="rId23"/>
    <p:sldId id="289" r:id="rId24"/>
    <p:sldId id="290" r:id="rId25"/>
    <p:sldId id="291" r:id="rId26"/>
    <p:sldId id="292" r:id="rId27"/>
    <p:sldId id="279" r:id="rId28"/>
    <p:sldId id="296" r:id="rId29"/>
    <p:sldId id="281" r:id="rId30"/>
    <p:sldId id="297" r:id="rId31"/>
    <p:sldId id="283" r:id="rId32"/>
    <p:sldId id="284" r:id="rId33"/>
    <p:sldId id="285" r:id="rId34"/>
    <p:sldId id="28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0"/>
    <a:srgbClr val="99FF66"/>
    <a:srgbClr val="33CC33"/>
    <a:srgbClr val="66FF99"/>
    <a:srgbClr val="FF4747"/>
    <a:srgbClr val="FF9999"/>
    <a:srgbClr val="008000"/>
    <a:srgbClr val="006600"/>
    <a:srgbClr val="CC00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2" autoAdjust="0"/>
    <p:restoredTop sz="94576" autoAdjust="0"/>
  </p:normalViewPr>
  <p:slideViewPr>
    <p:cSldViewPr>
      <p:cViewPr varScale="1">
        <p:scale>
          <a:sx n="78" d="100"/>
          <a:sy n="78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DD1C85-036E-4907-87E1-A324894D5290}" type="doc">
      <dgm:prSet loTypeId="urn:microsoft.com/office/officeart/2005/8/layout/radial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DA4DE149-3435-4A1F-8997-080418F48D91}">
      <dgm:prSet phldrT="[Text]" custT="1"/>
      <dgm:spPr/>
      <dgm:t>
        <a:bodyPr/>
        <a:lstStyle/>
        <a:p>
          <a:r>
            <a:rPr lang="pt-PT" sz="5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494B827-2301-4AC4-B2AD-5B1728F6F658}" type="parTrans" cxnId="{A6F3F7F0-A78F-4426-8F41-B1EA2DBC0CBB}">
      <dgm:prSet/>
      <dgm:spPr/>
      <dgm:t>
        <a:bodyPr/>
        <a:lstStyle/>
        <a:p>
          <a:endParaRPr lang="pt-PT" sz="1600"/>
        </a:p>
      </dgm:t>
    </dgm:pt>
    <dgm:pt modelId="{0AACAADD-F591-4890-BE40-192751DF3347}" type="sibTrans" cxnId="{A6F3F7F0-A78F-4426-8F41-B1EA2DBC0CBB}">
      <dgm:prSet/>
      <dgm:spPr/>
      <dgm:t>
        <a:bodyPr/>
        <a:lstStyle/>
        <a:p>
          <a:endParaRPr lang="pt-PT" sz="1600"/>
        </a:p>
      </dgm:t>
    </dgm:pt>
    <dgm:pt modelId="{5F0425AA-B1AA-4AD4-AADD-E3167EA26841}">
      <dgm:prSet phldrT="[Text]" custT="1"/>
      <dgm:spPr/>
      <dgm:t>
        <a:bodyPr/>
        <a:lstStyle/>
        <a:p>
          <a:r>
            <a:rPr lang="pt-PT" sz="2000" dirty="0" smtClean="0"/>
            <a:t>Tipos </a:t>
          </a:r>
          <a:r>
            <a:rPr lang="pt-PT" sz="2000" dirty="0" err="1" smtClean="0"/>
            <a:t>de</a:t>
          </a:r>
          <a:r>
            <a:rPr lang="pt-PT" sz="2000" dirty="0" smtClean="0"/>
            <a:t> Domínio	</a:t>
          </a:r>
          <a:endParaRPr lang="pt-PT" sz="2000" dirty="0"/>
        </a:p>
      </dgm:t>
    </dgm:pt>
    <dgm:pt modelId="{45190386-50A1-4974-AC5E-6D02484197B1}" type="parTrans" cxnId="{F3CB9501-39FC-44AB-93AF-B8CFFB1B30DA}">
      <dgm:prSet/>
      <dgm:spPr/>
      <dgm:t>
        <a:bodyPr/>
        <a:lstStyle/>
        <a:p>
          <a:endParaRPr lang="pt-PT" sz="1600"/>
        </a:p>
      </dgm:t>
    </dgm:pt>
    <dgm:pt modelId="{BF31105C-F374-427F-AAE4-979E0A5E908D}" type="sibTrans" cxnId="{F3CB9501-39FC-44AB-93AF-B8CFFB1B30DA}">
      <dgm:prSet/>
      <dgm:spPr/>
      <dgm:t>
        <a:bodyPr/>
        <a:lstStyle/>
        <a:p>
          <a:endParaRPr lang="pt-PT" sz="1600"/>
        </a:p>
      </dgm:t>
    </dgm:pt>
    <dgm:pt modelId="{0C08C07F-B267-4A2E-B4A9-377B8871E5DA}">
      <dgm:prSet phldrT="[Text]" custT="1"/>
      <dgm:spPr/>
      <dgm:t>
        <a:bodyPr/>
        <a:lstStyle/>
        <a:p>
          <a:r>
            <a:rPr lang="pt-PT" sz="2000" dirty="0" smtClean="0"/>
            <a:t>Objectos </a:t>
          </a:r>
          <a:r>
            <a:rPr lang="pt-PT" sz="2000" dirty="0" err="1" smtClean="0"/>
            <a:t>de</a:t>
          </a:r>
          <a:r>
            <a:rPr lang="pt-PT" sz="2000" dirty="0" smtClean="0"/>
            <a:t> Domínio</a:t>
          </a:r>
          <a:endParaRPr lang="pt-PT" sz="2000" dirty="0"/>
        </a:p>
      </dgm:t>
    </dgm:pt>
    <dgm:pt modelId="{7EC076E7-1D29-4F42-B7B5-19F6021AC377}" type="parTrans" cxnId="{A9DDC1B2-E85A-4CBD-9E9A-4C2D8336396D}">
      <dgm:prSet/>
      <dgm:spPr/>
      <dgm:t>
        <a:bodyPr/>
        <a:lstStyle/>
        <a:p>
          <a:endParaRPr lang="pt-PT" sz="1600"/>
        </a:p>
      </dgm:t>
    </dgm:pt>
    <dgm:pt modelId="{A2A325DD-E125-4155-A5F7-0650EC83F3D7}" type="sibTrans" cxnId="{A9DDC1B2-E85A-4CBD-9E9A-4C2D8336396D}">
      <dgm:prSet/>
      <dgm:spPr/>
      <dgm:t>
        <a:bodyPr/>
        <a:lstStyle/>
        <a:p>
          <a:endParaRPr lang="pt-PT" sz="1600"/>
        </a:p>
      </dgm:t>
    </dgm:pt>
    <dgm:pt modelId="{CBA9F289-A985-4B5A-B7C9-9B8F18D3E8BB}">
      <dgm:prSet phldrT="[Text]" custT="1"/>
      <dgm:spPr/>
      <dgm:t>
        <a:bodyPr/>
        <a:lstStyle/>
        <a:p>
          <a:r>
            <a:rPr lang="pt-PT" sz="2000" dirty="0" smtClean="0"/>
            <a:t>Processos </a:t>
          </a:r>
          <a:r>
            <a:rPr lang="pt-PT" sz="2000" dirty="0" err="1" smtClean="0"/>
            <a:t>de</a:t>
          </a:r>
          <a:r>
            <a:rPr lang="pt-PT" sz="2000" dirty="0" smtClean="0"/>
            <a:t> Negócio</a:t>
          </a:r>
          <a:endParaRPr lang="pt-PT" sz="2000" dirty="0"/>
        </a:p>
      </dgm:t>
    </dgm:pt>
    <dgm:pt modelId="{3543A164-FF9D-4A2D-8BAD-760DA146C789}" type="parTrans" cxnId="{172E3B3B-F311-4E8F-A0AC-69DB40E5C0AA}">
      <dgm:prSet/>
      <dgm:spPr/>
      <dgm:t>
        <a:bodyPr/>
        <a:lstStyle/>
        <a:p>
          <a:endParaRPr lang="pt-PT" sz="1600"/>
        </a:p>
      </dgm:t>
    </dgm:pt>
    <dgm:pt modelId="{CE310617-3B2D-4752-96D1-A7B2A0CEA4E9}" type="sibTrans" cxnId="{172E3B3B-F311-4E8F-A0AC-69DB40E5C0AA}">
      <dgm:prSet/>
      <dgm:spPr/>
      <dgm:t>
        <a:bodyPr/>
        <a:lstStyle/>
        <a:p>
          <a:endParaRPr lang="pt-PT" sz="1600"/>
        </a:p>
      </dgm:t>
    </dgm:pt>
    <dgm:pt modelId="{72E8FBC1-E6BC-4172-98FD-3F2558B22054}">
      <dgm:prSet custT="1"/>
      <dgm:spPr/>
      <dgm:t>
        <a:bodyPr/>
        <a:lstStyle/>
        <a:p>
          <a:r>
            <a:rPr lang="pt-PT" sz="2000" dirty="0" smtClean="0"/>
            <a:t>Serviços </a:t>
          </a:r>
          <a:r>
            <a:rPr lang="pt-PT" sz="2000" dirty="0" err="1" smtClean="0"/>
            <a:t>Externos</a:t>
          </a:r>
          <a:endParaRPr lang="pt-PT" sz="2000" dirty="0"/>
        </a:p>
      </dgm:t>
    </dgm:pt>
    <dgm:pt modelId="{DACA2230-5FFF-49F8-ADFE-29104EC91CEC}" type="parTrans" cxnId="{84682C75-0687-4D1C-970F-54A805F70C77}">
      <dgm:prSet/>
      <dgm:spPr/>
      <dgm:t>
        <a:bodyPr/>
        <a:lstStyle/>
        <a:p>
          <a:endParaRPr lang="pt-PT"/>
        </a:p>
      </dgm:t>
    </dgm:pt>
    <dgm:pt modelId="{B06CC3F9-2E1E-415A-AEAA-F80B2410E733}" type="sibTrans" cxnId="{84682C75-0687-4D1C-970F-54A805F70C77}">
      <dgm:prSet/>
      <dgm:spPr/>
      <dgm:t>
        <a:bodyPr/>
        <a:lstStyle/>
        <a:p>
          <a:endParaRPr lang="pt-PT"/>
        </a:p>
      </dgm:t>
    </dgm:pt>
    <dgm:pt modelId="{F03784EC-7B01-4B9E-9CA4-0FBC5D7C7BB9}" type="pres">
      <dgm:prSet presAssocID="{B9DD1C85-036E-4907-87E1-A324894D529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BBD7F728-F242-4FC9-885F-63276C59766E}" type="pres">
      <dgm:prSet presAssocID="{DA4DE149-3435-4A1F-8997-080418F48D91}" presName="centerShape" presStyleLbl="node0" presStyleIdx="0" presStyleCnt="1" custScaleX="73981" custScaleY="73981" custLinFactNeighborX="190" custLinFactNeighborY="-41867"/>
      <dgm:spPr/>
      <dgm:t>
        <a:bodyPr/>
        <a:lstStyle/>
        <a:p>
          <a:endParaRPr lang="pt-PT"/>
        </a:p>
      </dgm:t>
    </dgm:pt>
    <dgm:pt modelId="{D56CA190-577C-4BBD-BD93-FAACCCADDED8}" type="pres">
      <dgm:prSet presAssocID="{45190386-50A1-4974-AC5E-6D02484197B1}" presName="parTrans" presStyleLbl="bgSibTrans2D1" presStyleIdx="0" presStyleCnt="4"/>
      <dgm:spPr/>
      <dgm:t>
        <a:bodyPr/>
        <a:lstStyle/>
        <a:p>
          <a:endParaRPr lang="pt-PT"/>
        </a:p>
      </dgm:t>
    </dgm:pt>
    <dgm:pt modelId="{449A7CE6-43F6-4E68-AF08-D249E5A219FA}" type="pres">
      <dgm:prSet presAssocID="{5F0425AA-B1AA-4AD4-AADD-E3167EA26841}" presName="node" presStyleLbl="node1" presStyleIdx="0" presStyleCnt="4" custScaleX="102484" custScaleY="50631" custRadScaleRad="120348" custRadScaleInc="6693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C3B8463-C94D-410E-8805-B583A8D2D0B9}" type="pres">
      <dgm:prSet presAssocID="{7EC076E7-1D29-4F42-B7B5-19F6021AC377}" presName="parTrans" presStyleLbl="bgSibTrans2D1" presStyleIdx="1" presStyleCnt="4"/>
      <dgm:spPr/>
      <dgm:t>
        <a:bodyPr/>
        <a:lstStyle/>
        <a:p>
          <a:endParaRPr lang="pt-PT"/>
        </a:p>
      </dgm:t>
    </dgm:pt>
    <dgm:pt modelId="{F1755330-19E0-4B1D-AF23-B3BACA60FD53}" type="pres">
      <dgm:prSet presAssocID="{0C08C07F-B267-4A2E-B4A9-377B8871E5DA}" presName="node" presStyleLbl="node1" presStyleIdx="1" presStyleCnt="4" custScaleY="53321" custRadScaleRad="117855" custRadScaleInc="15367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9C629E7-D68F-4A28-B8CC-F0B650E17156}" type="pres">
      <dgm:prSet presAssocID="{DACA2230-5FFF-49F8-ADFE-29104EC91CEC}" presName="parTrans" presStyleLbl="bgSibTrans2D1" presStyleIdx="2" presStyleCnt="4"/>
      <dgm:spPr/>
      <dgm:t>
        <a:bodyPr/>
        <a:lstStyle/>
        <a:p>
          <a:endParaRPr lang="pt-PT"/>
        </a:p>
      </dgm:t>
    </dgm:pt>
    <dgm:pt modelId="{E921FF9D-CBB5-4CCC-8E90-1FE14043BE8C}" type="pres">
      <dgm:prSet presAssocID="{72E8FBC1-E6BC-4172-98FD-3F2558B22054}" presName="node" presStyleLbl="node1" presStyleIdx="2" presStyleCnt="4" custScaleY="48320" custRadScaleRad="69397" custRadScaleInc="-20108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A024470-302D-43D1-837C-DB288861502D}" type="pres">
      <dgm:prSet presAssocID="{3543A164-FF9D-4A2D-8BAD-760DA146C789}" presName="parTrans" presStyleLbl="bgSibTrans2D1" presStyleIdx="3" presStyleCnt="4"/>
      <dgm:spPr/>
      <dgm:t>
        <a:bodyPr/>
        <a:lstStyle/>
        <a:p>
          <a:endParaRPr lang="pt-PT"/>
        </a:p>
      </dgm:t>
    </dgm:pt>
    <dgm:pt modelId="{82217F63-8174-4A22-9AF5-5D6C41A3A806}" type="pres">
      <dgm:prSet presAssocID="{CBA9F289-A985-4B5A-B7C9-9B8F18D3E8BB}" presName="node" presStyleLbl="node1" presStyleIdx="3" presStyleCnt="4" custScaleY="48787" custRadScaleRad="68843" custRadScaleInc="-2255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172E3B3B-F311-4E8F-A0AC-69DB40E5C0AA}" srcId="{DA4DE149-3435-4A1F-8997-080418F48D91}" destId="{CBA9F289-A985-4B5A-B7C9-9B8F18D3E8BB}" srcOrd="3" destOrd="0" parTransId="{3543A164-FF9D-4A2D-8BAD-760DA146C789}" sibTransId="{CE310617-3B2D-4752-96D1-A7B2A0CEA4E9}"/>
    <dgm:cxn modelId="{FD0BEF8D-B654-4BC0-A4B8-8E80975FA9E4}" type="presOf" srcId="{5F0425AA-B1AA-4AD4-AADD-E3167EA26841}" destId="{449A7CE6-43F6-4E68-AF08-D249E5A219FA}" srcOrd="0" destOrd="0" presId="urn:microsoft.com/office/officeart/2005/8/layout/radial4"/>
    <dgm:cxn modelId="{F3CB9501-39FC-44AB-93AF-B8CFFB1B30DA}" srcId="{DA4DE149-3435-4A1F-8997-080418F48D91}" destId="{5F0425AA-B1AA-4AD4-AADD-E3167EA26841}" srcOrd="0" destOrd="0" parTransId="{45190386-50A1-4974-AC5E-6D02484197B1}" sibTransId="{BF31105C-F374-427F-AAE4-979E0A5E908D}"/>
    <dgm:cxn modelId="{A9DDC1B2-E85A-4CBD-9E9A-4C2D8336396D}" srcId="{DA4DE149-3435-4A1F-8997-080418F48D91}" destId="{0C08C07F-B267-4A2E-B4A9-377B8871E5DA}" srcOrd="1" destOrd="0" parTransId="{7EC076E7-1D29-4F42-B7B5-19F6021AC377}" sibTransId="{A2A325DD-E125-4155-A5F7-0650EC83F3D7}"/>
    <dgm:cxn modelId="{409D7246-2CE9-406D-BC46-403B522BB2C6}" type="presOf" srcId="{45190386-50A1-4974-AC5E-6D02484197B1}" destId="{D56CA190-577C-4BBD-BD93-FAACCCADDED8}" srcOrd="0" destOrd="0" presId="urn:microsoft.com/office/officeart/2005/8/layout/radial4"/>
    <dgm:cxn modelId="{A6F3F7F0-A78F-4426-8F41-B1EA2DBC0CBB}" srcId="{B9DD1C85-036E-4907-87E1-A324894D5290}" destId="{DA4DE149-3435-4A1F-8997-080418F48D91}" srcOrd="0" destOrd="0" parTransId="{B494B827-2301-4AC4-B2AD-5B1728F6F658}" sibTransId="{0AACAADD-F591-4890-BE40-192751DF3347}"/>
    <dgm:cxn modelId="{F9F82D19-C758-495A-934B-19D862DD737B}" type="presOf" srcId="{7EC076E7-1D29-4F42-B7B5-19F6021AC377}" destId="{9C3B8463-C94D-410E-8805-B583A8D2D0B9}" srcOrd="0" destOrd="0" presId="urn:microsoft.com/office/officeart/2005/8/layout/radial4"/>
    <dgm:cxn modelId="{8CA203D3-C03E-49E5-9FA7-2B327F21785E}" type="presOf" srcId="{DA4DE149-3435-4A1F-8997-080418F48D91}" destId="{BBD7F728-F242-4FC9-885F-63276C59766E}" srcOrd="0" destOrd="0" presId="urn:microsoft.com/office/officeart/2005/8/layout/radial4"/>
    <dgm:cxn modelId="{63C1A8DC-2EDC-4557-B012-74FD002733D0}" type="presOf" srcId="{0C08C07F-B267-4A2E-B4A9-377B8871E5DA}" destId="{F1755330-19E0-4B1D-AF23-B3BACA60FD53}" srcOrd="0" destOrd="0" presId="urn:microsoft.com/office/officeart/2005/8/layout/radial4"/>
    <dgm:cxn modelId="{84682C75-0687-4D1C-970F-54A805F70C77}" srcId="{DA4DE149-3435-4A1F-8997-080418F48D91}" destId="{72E8FBC1-E6BC-4172-98FD-3F2558B22054}" srcOrd="2" destOrd="0" parTransId="{DACA2230-5FFF-49F8-ADFE-29104EC91CEC}" sibTransId="{B06CC3F9-2E1E-415A-AEAA-F80B2410E733}"/>
    <dgm:cxn modelId="{0C7EE9F3-9B34-4943-8489-AD778E1005E5}" type="presOf" srcId="{B9DD1C85-036E-4907-87E1-A324894D5290}" destId="{F03784EC-7B01-4B9E-9CA4-0FBC5D7C7BB9}" srcOrd="0" destOrd="0" presId="urn:microsoft.com/office/officeart/2005/8/layout/radial4"/>
    <dgm:cxn modelId="{3B2E4F89-FF0C-49FB-8CDB-1003F38B1B81}" type="presOf" srcId="{DACA2230-5FFF-49F8-ADFE-29104EC91CEC}" destId="{89C629E7-D68F-4A28-B8CC-F0B650E17156}" srcOrd="0" destOrd="0" presId="urn:microsoft.com/office/officeart/2005/8/layout/radial4"/>
    <dgm:cxn modelId="{77F736C5-78F0-4592-A535-9D907AB258DA}" type="presOf" srcId="{CBA9F289-A985-4B5A-B7C9-9B8F18D3E8BB}" destId="{82217F63-8174-4A22-9AF5-5D6C41A3A806}" srcOrd="0" destOrd="0" presId="urn:microsoft.com/office/officeart/2005/8/layout/radial4"/>
    <dgm:cxn modelId="{609B2FA0-9D3E-4CBD-96AF-E405BAE9882A}" type="presOf" srcId="{3543A164-FF9D-4A2D-8BAD-760DA146C789}" destId="{BA024470-302D-43D1-837C-DB288861502D}" srcOrd="0" destOrd="0" presId="urn:microsoft.com/office/officeart/2005/8/layout/radial4"/>
    <dgm:cxn modelId="{6691FAE3-5C7D-4E50-AFD5-5893C96D1A11}" type="presOf" srcId="{72E8FBC1-E6BC-4172-98FD-3F2558B22054}" destId="{E921FF9D-CBB5-4CCC-8E90-1FE14043BE8C}" srcOrd="0" destOrd="0" presId="urn:microsoft.com/office/officeart/2005/8/layout/radial4"/>
    <dgm:cxn modelId="{E1663274-EF09-485E-B2A8-DAC6D07847AB}" type="presParOf" srcId="{F03784EC-7B01-4B9E-9CA4-0FBC5D7C7BB9}" destId="{BBD7F728-F242-4FC9-885F-63276C59766E}" srcOrd="0" destOrd="0" presId="urn:microsoft.com/office/officeart/2005/8/layout/radial4"/>
    <dgm:cxn modelId="{9760BF7F-2B58-4EFF-9A29-25A79F04D50F}" type="presParOf" srcId="{F03784EC-7B01-4B9E-9CA4-0FBC5D7C7BB9}" destId="{D56CA190-577C-4BBD-BD93-FAACCCADDED8}" srcOrd="1" destOrd="0" presId="urn:microsoft.com/office/officeart/2005/8/layout/radial4"/>
    <dgm:cxn modelId="{59FD1351-7F2F-4883-ADF9-96298C0B727F}" type="presParOf" srcId="{F03784EC-7B01-4B9E-9CA4-0FBC5D7C7BB9}" destId="{449A7CE6-43F6-4E68-AF08-D249E5A219FA}" srcOrd="2" destOrd="0" presId="urn:microsoft.com/office/officeart/2005/8/layout/radial4"/>
    <dgm:cxn modelId="{88B77C34-942A-44B8-8184-4D81361375A2}" type="presParOf" srcId="{F03784EC-7B01-4B9E-9CA4-0FBC5D7C7BB9}" destId="{9C3B8463-C94D-410E-8805-B583A8D2D0B9}" srcOrd="3" destOrd="0" presId="urn:microsoft.com/office/officeart/2005/8/layout/radial4"/>
    <dgm:cxn modelId="{2F4DED53-0991-4085-9D4F-75E822F493FD}" type="presParOf" srcId="{F03784EC-7B01-4B9E-9CA4-0FBC5D7C7BB9}" destId="{F1755330-19E0-4B1D-AF23-B3BACA60FD53}" srcOrd="4" destOrd="0" presId="urn:microsoft.com/office/officeart/2005/8/layout/radial4"/>
    <dgm:cxn modelId="{BE7C1149-466B-42FE-99DD-6D71C73114E0}" type="presParOf" srcId="{F03784EC-7B01-4B9E-9CA4-0FBC5D7C7BB9}" destId="{89C629E7-D68F-4A28-B8CC-F0B650E17156}" srcOrd="5" destOrd="0" presId="urn:microsoft.com/office/officeart/2005/8/layout/radial4"/>
    <dgm:cxn modelId="{CB052AA3-B2ED-4A92-B539-F1BCC788CC1D}" type="presParOf" srcId="{F03784EC-7B01-4B9E-9CA4-0FBC5D7C7BB9}" destId="{E921FF9D-CBB5-4CCC-8E90-1FE14043BE8C}" srcOrd="6" destOrd="0" presId="urn:microsoft.com/office/officeart/2005/8/layout/radial4"/>
    <dgm:cxn modelId="{C4947F37-5805-42CE-BC3E-5B4280E23B8D}" type="presParOf" srcId="{F03784EC-7B01-4B9E-9CA4-0FBC5D7C7BB9}" destId="{BA024470-302D-43D1-837C-DB288861502D}" srcOrd="7" destOrd="0" presId="urn:microsoft.com/office/officeart/2005/8/layout/radial4"/>
    <dgm:cxn modelId="{F6A5600F-586D-4AF4-B0E0-5767671B26C0}" type="presParOf" srcId="{F03784EC-7B01-4B9E-9CA4-0FBC5D7C7BB9}" destId="{82217F63-8174-4A22-9AF5-5D6C41A3A80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F11C7-16BE-457E-A25E-D2A13C9790D2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92C85404-4FBF-4217-86FA-200A6ED32431}">
      <dgm:prSet phldrT="[Text]"/>
      <dgm:spPr/>
      <dgm:t>
        <a:bodyPr/>
        <a:lstStyle/>
        <a:p>
          <a:r>
            <a:rPr lang="pt-PT" dirty="0" err="1" smtClean="0"/>
            <a:t>Rtti</a:t>
          </a:r>
          <a:endParaRPr lang="pt-PT" dirty="0"/>
        </a:p>
      </dgm:t>
    </dgm:pt>
    <dgm:pt modelId="{BCFF563A-A624-4C55-9008-CF1B4F08F8C4}" type="parTrans" cxnId="{5CA56D01-A7B2-4353-86AD-C28265981B87}">
      <dgm:prSet/>
      <dgm:spPr/>
      <dgm:t>
        <a:bodyPr/>
        <a:lstStyle/>
        <a:p>
          <a:endParaRPr lang="pt-PT"/>
        </a:p>
      </dgm:t>
    </dgm:pt>
    <dgm:pt modelId="{E5334981-0894-467F-89F8-C88091F90516}" type="sibTrans" cxnId="{5CA56D01-A7B2-4353-86AD-C28265981B87}">
      <dgm:prSet/>
      <dgm:spPr/>
      <dgm:t>
        <a:bodyPr/>
        <a:lstStyle/>
        <a:p>
          <a:endParaRPr lang="pt-PT"/>
        </a:p>
      </dgm:t>
    </dgm:pt>
    <dgm:pt modelId="{404B72F4-E423-4566-9075-C79FB6B3F1A6}">
      <dgm:prSet phldrT="[Text]"/>
      <dgm:spPr/>
      <dgm:t>
        <a:bodyPr/>
        <a:lstStyle/>
        <a:p>
          <a:r>
            <a:rPr lang="pt-PT" dirty="0" err="1" smtClean="0"/>
            <a:t>Entity</a:t>
          </a:r>
          <a:endParaRPr lang="pt-PT" dirty="0"/>
        </a:p>
      </dgm:t>
    </dgm:pt>
    <dgm:pt modelId="{B8A7D8E6-E640-4CCA-AF52-476E69D76FE4}" type="parTrans" cxnId="{FBA318B4-DDB0-404B-B6AA-62A8DEA3E7E8}">
      <dgm:prSet/>
      <dgm:spPr/>
      <dgm:t>
        <a:bodyPr/>
        <a:lstStyle/>
        <a:p>
          <a:endParaRPr lang="pt-PT"/>
        </a:p>
      </dgm:t>
    </dgm:pt>
    <dgm:pt modelId="{C429FE5C-DDE8-4498-A6ED-8A8A68D50BF2}" type="sibTrans" cxnId="{FBA318B4-DDB0-404B-B6AA-62A8DEA3E7E8}">
      <dgm:prSet/>
      <dgm:spPr/>
      <dgm:t>
        <a:bodyPr/>
        <a:lstStyle/>
        <a:p>
          <a:endParaRPr lang="pt-PT"/>
        </a:p>
      </dgm:t>
    </dgm:pt>
    <dgm:pt modelId="{FA72CDCF-513F-42AE-AA6B-33FE5A0D69F3}">
      <dgm:prSet phldrT="[Text]"/>
      <dgm:spPr/>
      <dgm:t>
        <a:bodyPr/>
        <a:lstStyle/>
        <a:p>
          <a:r>
            <a:rPr lang="pt-PT" dirty="0" err="1" smtClean="0"/>
            <a:t>Services</a:t>
          </a:r>
          <a:endParaRPr lang="pt-PT" dirty="0"/>
        </a:p>
      </dgm:t>
    </dgm:pt>
    <dgm:pt modelId="{59845515-DEE1-4BBA-A8DF-D68A6221BD07}" type="parTrans" cxnId="{6C7FB1EC-A7F7-4B31-9A39-F44EF93F5830}">
      <dgm:prSet/>
      <dgm:spPr/>
      <dgm:t>
        <a:bodyPr/>
        <a:lstStyle/>
        <a:p>
          <a:endParaRPr lang="pt-PT"/>
        </a:p>
      </dgm:t>
    </dgm:pt>
    <dgm:pt modelId="{2316B653-E8B0-4F46-B3AF-1E4838664F35}" type="sibTrans" cxnId="{6C7FB1EC-A7F7-4B31-9A39-F44EF93F5830}">
      <dgm:prSet/>
      <dgm:spPr/>
      <dgm:t>
        <a:bodyPr/>
        <a:lstStyle/>
        <a:p>
          <a:endParaRPr lang="pt-PT"/>
        </a:p>
      </dgm:t>
    </dgm:pt>
    <dgm:pt modelId="{3356C3AB-6320-4A80-8D88-EF220136040E}">
      <dgm:prSet phldrT="[Text]"/>
      <dgm:spPr/>
      <dgm:t>
        <a:bodyPr/>
        <a:lstStyle/>
        <a:p>
          <a:r>
            <a:rPr lang="pt-PT" dirty="0" err="1" smtClean="0"/>
            <a:t>Ws</a:t>
          </a:r>
          <a:endParaRPr lang="pt-PT" dirty="0"/>
        </a:p>
      </dgm:t>
    </dgm:pt>
    <dgm:pt modelId="{A45A9C4B-1872-4DAF-B122-81BE89CFE659}" type="parTrans" cxnId="{8B5B7D39-4176-4E9F-AD62-B598D8738B13}">
      <dgm:prSet/>
      <dgm:spPr/>
      <dgm:t>
        <a:bodyPr/>
        <a:lstStyle/>
        <a:p>
          <a:endParaRPr lang="pt-PT"/>
        </a:p>
      </dgm:t>
    </dgm:pt>
    <dgm:pt modelId="{1C8C32CB-7BF8-43F8-9391-986634051B2F}" type="sibTrans" cxnId="{8B5B7D39-4176-4E9F-AD62-B598D8738B13}">
      <dgm:prSet/>
      <dgm:spPr/>
      <dgm:t>
        <a:bodyPr/>
        <a:lstStyle/>
        <a:p>
          <a:endParaRPr lang="pt-PT"/>
        </a:p>
      </dgm:t>
    </dgm:pt>
    <dgm:pt modelId="{3453FADF-8004-49D5-AA7C-E7DC08514572}">
      <dgm:prSet phldrT="[Text]"/>
      <dgm:spPr/>
      <dgm:t>
        <a:bodyPr/>
        <a:lstStyle/>
        <a:p>
          <a:r>
            <a:rPr lang="pt-PT" dirty="0" err="1" smtClean="0"/>
            <a:t>UnitTest</a:t>
          </a:r>
          <a:endParaRPr lang="pt-PT" dirty="0"/>
        </a:p>
      </dgm:t>
    </dgm:pt>
    <dgm:pt modelId="{0EA71DFC-5482-4D2C-93BB-D1B18E1C88F7}" type="parTrans" cxnId="{4ADFD116-C6E0-4206-85A3-BA3FA90B5507}">
      <dgm:prSet/>
      <dgm:spPr/>
      <dgm:t>
        <a:bodyPr/>
        <a:lstStyle/>
        <a:p>
          <a:endParaRPr lang="pt-PT"/>
        </a:p>
      </dgm:t>
    </dgm:pt>
    <dgm:pt modelId="{078981EC-16BE-4C0D-A5CB-4B5185E1FB81}" type="sibTrans" cxnId="{4ADFD116-C6E0-4206-85A3-BA3FA90B5507}">
      <dgm:prSet/>
      <dgm:spPr/>
      <dgm:t>
        <a:bodyPr/>
        <a:lstStyle/>
        <a:p>
          <a:endParaRPr lang="pt-PT"/>
        </a:p>
      </dgm:t>
    </dgm:pt>
    <dgm:pt modelId="{B200FD12-D40D-4656-BBA6-76ED8D14DF02}">
      <dgm:prSet/>
      <dgm:spPr/>
      <dgm:t>
        <a:bodyPr/>
        <a:lstStyle/>
        <a:p>
          <a:r>
            <a:rPr lang="pt-PT" dirty="0" smtClean="0"/>
            <a:t>Tipos </a:t>
          </a:r>
          <a:r>
            <a:rPr lang="pt-PT" dirty="0" err="1" smtClean="0"/>
            <a:t>de</a:t>
          </a:r>
          <a:r>
            <a:rPr lang="pt-PT" dirty="0" smtClean="0"/>
            <a:t> domínio</a:t>
          </a:r>
          <a:endParaRPr lang="pt-PT" dirty="0"/>
        </a:p>
      </dgm:t>
    </dgm:pt>
    <dgm:pt modelId="{9F080C97-99B3-4E95-B903-17DDAAF1C630}" type="parTrans" cxnId="{307490F0-A412-438C-B680-A4585FB6BE38}">
      <dgm:prSet/>
      <dgm:spPr/>
      <dgm:t>
        <a:bodyPr/>
        <a:lstStyle/>
        <a:p>
          <a:endParaRPr lang="pt-PT"/>
        </a:p>
      </dgm:t>
    </dgm:pt>
    <dgm:pt modelId="{9F3304B3-1DD3-434C-BE9C-8D534DC54CEF}" type="sibTrans" cxnId="{307490F0-A412-438C-B680-A4585FB6BE38}">
      <dgm:prSet/>
      <dgm:spPr/>
      <dgm:t>
        <a:bodyPr/>
        <a:lstStyle/>
        <a:p>
          <a:endParaRPr lang="pt-PT"/>
        </a:p>
      </dgm:t>
    </dgm:pt>
    <dgm:pt modelId="{F7F5D204-B3A2-453F-BBE8-5E9D6762EB53}">
      <dgm:prSet/>
      <dgm:spPr/>
      <dgm:t>
        <a:bodyPr/>
        <a:lstStyle/>
        <a:p>
          <a:r>
            <a:rPr lang="pt-PT" dirty="0" smtClean="0"/>
            <a:t>Objectos </a:t>
          </a:r>
          <a:r>
            <a:rPr lang="pt-PT" dirty="0" err="1" smtClean="0"/>
            <a:t>de</a:t>
          </a:r>
          <a:r>
            <a:rPr lang="pt-PT" dirty="0" smtClean="0"/>
            <a:t> domínio e </a:t>
          </a:r>
          <a:r>
            <a:rPr lang="pt-PT" dirty="0" err="1" smtClean="0"/>
            <a:t>acesso</a:t>
          </a:r>
          <a:r>
            <a:rPr lang="pt-PT" dirty="0" smtClean="0"/>
            <a:t> a </a:t>
          </a:r>
          <a:r>
            <a:rPr lang="pt-PT" dirty="0" err="1" smtClean="0"/>
            <a:t>dados</a:t>
          </a:r>
          <a:endParaRPr lang="pt-PT" dirty="0"/>
        </a:p>
      </dgm:t>
    </dgm:pt>
    <dgm:pt modelId="{48293276-7EF8-4AD2-9040-02F9A112D3AF}" type="parTrans" cxnId="{1A8B4B37-34E1-4F8A-95E7-89017A1F98F3}">
      <dgm:prSet/>
      <dgm:spPr/>
      <dgm:t>
        <a:bodyPr/>
        <a:lstStyle/>
        <a:p>
          <a:endParaRPr lang="pt-PT"/>
        </a:p>
      </dgm:t>
    </dgm:pt>
    <dgm:pt modelId="{BB03725B-024C-4A46-B063-D1EFA8D98B82}" type="sibTrans" cxnId="{1A8B4B37-34E1-4F8A-95E7-89017A1F98F3}">
      <dgm:prSet/>
      <dgm:spPr/>
      <dgm:t>
        <a:bodyPr/>
        <a:lstStyle/>
        <a:p>
          <a:endParaRPr lang="pt-PT"/>
        </a:p>
      </dgm:t>
    </dgm:pt>
    <dgm:pt modelId="{EBF1E74E-5405-4675-930C-3C475C427E34}">
      <dgm:prSet/>
      <dgm:spPr/>
      <dgm:t>
        <a:bodyPr/>
        <a:lstStyle/>
        <a:p>
          <a:r>
            <a:rPr lang="pt-PT" dirty="0" smtClean="0"/>
            <a:t>Primitivas </a:t>
          </a:r>
          <a:r>
            <a:rPr lang="pt-PT" dirty="0" err="1" smtClean="0"/>
            <a:t>de</a:t>
          </a:r>
          <a:r>
            <a:rPr lang="pt-PT" dirty="0" smtClean="0"/>
            <a:t> CRUD; </a:t>
          </a:r>
          <a:r>
            <a:rPr lang="pt-PT" dirty="0" err="1" smtClean="0"/>
            <a:t>processos</a:t>
          </a:r>
          <a:r>
            <a:rPr lang="pt-PT" dirty="0" smtClean="0"/>
            <a:t> de </a:t>
          </a:r>
          <a:r>
            <a:rPr lang="pt-PT" dirty="0" err="1" smtClean="0"/>
            <a:t>negócio</a:t>
          </a:r>
          <a:r>
            <a:rPr lang="pt-PT" dirty="0" smtClean="0"/>
            <a:t>; </a:t>
          </a:r>
          <a:r>
            <a:rPr lang="pt-PT" dirty="0" err="1" smtClean="0"/>
            <a:t>permissões</a:t>
          </a:r>
          <a:r>
            <a:rPr lang="pt-PT" dirty="0" smtClean="0"/>
            <a:t> de execução</a:t>
          </a:r>
          <a:endParaRPr lang="pt-PT" dirty="0"/>
        </a:p>
      </dgm:t>
    </dgm:pt>
    <dgm:pt modelId="{23AD3090-A504-4783-92CE-150396E3E561}" type="parTrans" cxnId="{D998C86F-87D1-4BD6-92A4-0935D8FA628A}">
      <dgm:prSet/>
      <dgm:spPr/>
      <dgm:t>
        <a:bodyPr/>
        <a:lstStyle/>
        <a:p>
          <a:endParaRPr lang="pt-PT"/>
        </a:p>
      </dgm:t>
    </dgm:pt>
    <dgm:pt modelId="{0DE46D36-70EC-49D9-B120-B01525779924}" type="sibTrans" cxnId="{D998C86F-87D1-4BD6-92A4-0935D8FA628A}">
      <dgm:prSet/>
      <dgm:spPr/>
      <dgm:t>
        <a:bodyPr/>
        <a:lstStyle/>
        <a:p>
          <a:endParaRPr lang="pt-PT"/>
        </a:p>
      </dgm:t>
    </dgm:pt>
    <dgm:pt modelId="{0007DE89-540F-4EE3-ACF2-BA6D687A5D1B}">
      <dgm:prSet/>
      <dgm:spPr/>
      <dgm:t>
        <a:bodyPr/>
        <a:lstStyle/>
        <a:p>
          <a:r>
            <a:rPr lang="pt-PT" dirty="0" smtClean="0"/>
            <a:t>Publicação </a:t>
          </a:r>
          <a:r>
            <a:rPr lang="pt-PT" dirty="0" err="1" smtClean="0"/>
            <a:t>de</a:t>
          </a:r>
          <a:r>
            <a:rPr lang="pt-PT" dirty="0" smtClean="0"/>
            <a:t> implementações </a:t>
          </a:r>
          <a:r>
            <a:rPr lang="pt-PT" dirty="0" err="1" smtClean="0"/>
            <a:t>do</a:t>
          </a:r>
          <a:r>
            <a:rPr lang="pt-PT" dirty="0" smtClean="0"/>
            <a:t> projecto  </a:t>
          </a:r>
          <a:r>
            <a:rPr lang="pt-PT" dirty="0" err="1" smtClean="0"/>
            <a:t>Services</a:t>
          </a:r>
          <a:r>
            <a:rPr lang="pt-PT" dirty="0" smtClean="0"/>
            <a:t> na </a:t>
          </a:r>
          <a:r>
            <a:rPr lang="pt-PT" dirty="0" err="1" smtClean="0"/>
            <a:t>forma</a:t>
          </a:r>
          <a:r>
            <a:rPr lang="pt-PT" dirty="0" smtClean="0"/>
            <a:t> de </a:t>
          </a:r>
          <a:r>
            <a:rPr lang="pt-PT" i="1" dirty="0" err="1" smtClean="0"/>
            <a:t>webservices</a:t>
          </a:r>
          <a:endParaRPr lang="pt-PT" i="1" dirty="0"/>
        </a:p>
      </dgm:t>
    </dgm:pt>
    <dgm:pt modelId="{EE7C4A5D-5C05-4739-A7BD-9B50563A79C1}" type="parTrans" cxnId="{00939336-F3F2-4D15-8422-3FAF37EFCD15}">
      <dgm:prSet/>
      <dgm:spPr/>
      <dgm:t>
        <a:bodyPr/>
        <a:lstStyle/>
        <a:p>
          <a:endParaRPr lang="pt-PT"/>
        </a:p>
      </dgm:t>
    </dgm:pt>
    <dgm:pt modelId="{37601F9E-430C-4A98-8A54-668FF536A336}" type="sibTrans" cxnId="{00939336-F3F2-4D15-8422-3FAF37EFCD15}">
      <dgm:prSet/>
      <dgm:spPr/>
      <dgm:t>
        <a:bodyPr/>
        <a:lstStyle/>
        <a:p>
          <a:endParaRPr lang="pt-PT"/>
        </a:p>
      </dgm:t>
    </dgm:pt>
    <dgm:pt modelId="{2847CD7A-F966-4742-BB19-1738FDBA5F1F}">
      <dgm:prSet/>
      <dgm:spPr/>
      <dgm:t>
        <a:bodyPr/>
        <a:lstStyle/>
        <a:p>
          <a:r>
            <a:rPr lang="pt-PT" dirty="0" smtClean="0"/>
            <a:t>Verificação, </a:t>
          </a:r>
          <a:r>
            <a:rPr lang="pt-PT" dirty="0" err="1" smtClean="0"/>
            <a:t>através</a:t>
          </a:r>
          <a:r>
            <a:rPr lang="pt-PT" dirty="0" smtClean="0"/>
            <a:t> de </a:t>
          </a:r>
          <a:r>
            <a:rPr lang="pt-PT" dirty="0" err="1" smtClean="0"/>
            <a:t>testes</a:t>
          </a:r>
          <a:r>
            <a:rPr lang="pt-PT" dirty="0" smtClean="0"/>
            <a:t> unitários, das operações implementadas no projecto </a:t>
          </a:r>
          <a:r>
            <a:rPr lang="pt-PT" dirty="0" err="1" smtClean="0"/>
            <a:t>Services</a:t>
          </a:r>
          <a:endParaRPr lang="pt-PT" dirty="0"/>
        </a:p>
      </dgm:t>
    </dgm:pt>
    <dgm:pt modelId="{62B4FEA9-7E3C-43ED-A097-90A6C448083A}" type="parTrans" cxnId="{64A7D338-9C63-41AC-88DD-55AD4187AB64}">
      <dgm:prSet/>
      <dgm:spPr/>
      <dgm:t>
        <a:bodyPr/>
        <a:lstStyle/>
        <a:p>
          <a:endParaRPr lang="pt-PT"/>
        </a:p>
      </dgm:t>
    </dgm:pt>
    <dgm:pt modelId="{0457C3CC-3A50-4EE2-BFC0-E980DA3C6610}" type="sibTrans" cxnId="{64A7D338-9C63-41AC-88DD-55AD4187AB64}">
      <dgm:prSet/>
      <dgm:spPr/>
      <dgm:t>
        <a:bodyPr/>
        <a:lstStyle/>
        <a:p>
          <a:endParaRPr lang="pt-PT"/>
        </a:p>
      </dgm:t>
    </dgm:pt>
    <dgm:pt modelId="{36AE7FE8-269C-4FA2-B886-89EDA0485D1C}" type="pres">
      <dgm:prSet presAssocID="{AB9F11C7-16BE-457E-A25E-D2A13C9790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3E601E3-84EA-405E-9797-C80FCFF9E930}" type="pres">
      <dgm:prSet presAssocID="{92C85404-4FBF-4217-86FA-200A6ED32431}" presName="linNode" presStyleCnt="0"/>
      <dgm:spPr/>
      <dgm:t>
        <a:bodyPr/>
        <a:lstStyle/>
        <a:p>
          <a:endParaRPr lang="pt-PT"/>
        </a:p>
      </dgm:t>
    </dgm:pt>
    <dgm:pt modelId="{B0C1650E-1A8D-490A-8DCD-2787A311EE94}" type="pres">
      <dgm:prSet presAssocID="{92C85404-4FBF-4217-86FA-200A6ED32431}" presName="parentText" presStyleLbl="node1" presStyleIdx="0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65AB841-5674-4081-A3FF-B471BB36B386}" type="pres">
      <dgm:prSet presAssocID="{92C85404-4FBF-4217-86FA-200A6ED32431}" presName="descendantText" presStyleLbl="alignAccFollowNode1" presStyleIdx="0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9C5DF31-70FC-4D67-BA3D-35A07F070816}" type="pres">
      <dgm:prSet presAssocID="{E5334981-0894-467F-89F8-C88091F90516}" presName="sp" presStyleCnt="0"/>
      <dgm:spPr/>
      <dgm:t>
        <a:bodyPr/>
        <a:lstStyle/>
        <a:p>
          <a:endParaRPr lang="pt-PT"/>
        </a:p>
      </dgm:t>
    </dgm:pt>
    <dgm:pt modelId="{57D3751A-381F-4925-85F3-970732D0724C}" type="pres">
      <dgm:prSet presAssocID="{404B72F4-E423-4566-9075-C79FB6B3F1A6}" presName="linNode" presStyleCnt="0"/>
      <dgm:spPr/>
      <dgm:t>
        <a:bodyPr/>
        <a:lstStyle/>
        <a:p>
          <a:endParaRPr lang="pt-PT"/>
        </a:p>
      </dgm:t>
    </dgm:pt>
    <dgm:pt modelId="{A738683D-FDC0-4034-A02C-8CC3D3A5467D}" type="pres">
      <dgm:prSet presAssocID="{404B72F4-E423-4566-9075-C79FB6B3F1A6}" presName="parentText" presStyleLbl="node1" presStyleIdx="1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787E355-2A76-4ED3-99A7-9F0C2D9E621D}" type="pres">
      <dgm:prSet presAssocID="{404B72F4-E423-4566-9075-C79FB6B3F1A6}" presName="descendantText" presStyleLbl="alignAccFollowNode1" presStyleIdx="1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874167A-D503-4C31-9A49-9A648241F88E}" type="pres">
      <dgm:prSet presAssocID="{C429FE5C-DDE8-4498-A6ED-8A8A68D50BF2}" presName="sp" presStyleCnt="0"/>
      <dgm:spPr/>
      <dgm:t>
        <a:bodyPr/>
        <a:lstStyle/>
        <a:p>
          <a:endParaRPr lang="pt-PT"/>
        </a:p>
      </dgm:t>
    </dgm:pt>
    <dgm:pt modelId="{DA924ADB-FDF0-4426-87F6-8F31584A1204}" type="pres">
      <dgm:prSet presAssocID="{FA72CDCF-513F-42AE-AA6B-33FE5A0D69F3}" presName="linNode" presStyleCnt="0"/>
      <dgm:spPr/>
      <dgm:t>
        <a:bodyPr/>
        <a:lstStyle/>
        <a:p>
          <a:endParaRPr lang="pt-PT"/>
        </a:p>
      </dgm:t>
    </dgm:pt>
    <dgm:pt modelId="{ECB37AB0-52EB-45A7-9026-3FC06C3155D7}" type="pres">
      <dgm:prSet presAssocID="{FA72CDCF-513F-42AE-AA6B-33FE5A0D69F3}" presName="parentText" presStyleLbl="node1" presStyleIdx="2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358F087-1B84-4D18-9FDC-7143A8B44F1C}" type="pres">
      <dgm:prSet presAssocID="{FA72CDCF-513F-42AE-AA6B-33FE5A0D69F3}" presName="descendantText" presStyleLbl="alignAccFollowNode1" presStyleIdx="2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11E02CD2-CB38-497B-8932-7C7CE9381C9A}" type="pres">
      <dgm:prSet presAssocID="{2316B653-E8B0-4F46-B3AF-1E4838664F35}" presName="sp" presStyleCnt="0"/>
      <dgm:spPr/>
      <dgm:t>
        <a:bodyPr/>
        <a:lstStyle/>
        <a:p>
          <a:endParaRPr lang="pt-PT"/>
        </a:p>
      </dgm:t>
    </dgm:pt>
    <dgm:pt modelId="{DF918B6B-0D16-40CA-8A25-2FF29C86CA0F}" type="pres">
      <dgm:prSet presAssocID="{3356C3AB-6320-4A80-8D88-EF220136040E}" presName="linNode" presStyleCnt="0"/>
      <dgm:spPr/>
      <dgm:t>
        <a:bodyPr/>
        <a:lstStyle/>
        <a:p>
          <a:endParaRPr lang="pt-PT"/>
        </a:p>
      </dgm:t>
    </dgm:pt>
    <dgm:pt modelId="{2415FAAE-0F62-4411-85EC-76D007D0426C}" type="pres">
      <dgm:prSet presAssocID="{3356C3AB-6320-4A80-8D88-EF220136040E}" presName="parentText" presStyleLbl="node1" presStyleIdx="3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C18CB1D-8E9D-4EE4-B487-EE404AD00335}" type="pres">
      <dgm:prSet presAssocID="{3356C3AB-6320-4A80-8D88-EF220136040E}" presName="descendantText" presStyleLbl="alignAccFollowNode1" presStyleIdx="3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B6C77E7-F31C-4F90-A8A2-C93207FB034A}" type="pres">
      <dgm:prSet presAssocID="{1C8C32CB-7BF8-43F8-9391-986634051B2F}" presName="sp" presStyleCnt="0"/>
      <dgm:spPr/>
      <dgm:t>
        <a:bodyPr/>
        <a:lstStyle/>
        <a:p>
          <a:endParaRPr lang="pt-PT"/>
        </a:p>
      </dgm:t>
    </dgm:pt>
    <dgm:pt modelId="{E5B3E592-71F1-4411-B031-066158838554}" type="pres">
      <dgm:prSet presAssocID="{3453FADF-8004-49D5-AA7C-E7DC08514572}" presName="linNode" presStyleCnt="0"/>
      <dgm:spPr/>
      <dgm:t>
        <a:bodyPr/>
        <a:lstStyle/>
        <a:p>
          <a:endParaRPr lang="pt-PT"/>
        </a:p>
      </dgm:t>
    </dgm:pt>
    <dgm:pt modelId="{E02FF451-DEC2-4338-9B26-252ADF3A28FC}" type="pres">
      <dgm:prSet presAssocID="{3453FADF-8004-49D5-AA7C-E7DC08514572}" presName="parentText" presStyleLbl="node1" presStyleIdx="4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A2CA96B-0ABF-4C95-AB7E-3FCD1BD505B3}" type="pres">
      <dgm:prSet presAssocID="{3453FADF-8004-49D5-AA7C-E7DC08514572}" presName="descendantText" presStyleLbl="alignAccFollowNode1" presStyleIdx="4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B5B7D39-4176-4E9F-AD62-B598D8738B13}" srcId="{AB9F11C7-16BE-457E-A25E-D2A13C9790D2}" destId="{3356C3AB-6320-4A80-8D88-EF220136040E}" srcOrd="3" destOrd="0" parTransId="{A45A9C4B-1872-4DAF-B122-81BE89CFE659}" sibTransId="{1C8C32CB-7BF8-43F8-9391-986634051B2F}"/>
    <dgm:cxn modelId="{7462F554-F65F-46B2-9EBD-5F0B79AAF33F}" type="presOf" srcId="{B200FD12-D40D-4656-BBA6-76ED8D14DF02}" destId="{665AB841-5674-4081-A3FF-B471BB36B386}" srcOrd="0" destOrd="0" presId="urn:microsoft.com/office/officeart/2005/8/layout/vList5"/>
    <dgm:cxn modelId="{54FB1D2C-83FF-4EAF-970C-CC2945A5F7AA}" type="presOf" srcId="{FA72CDCF-513F-42AE-AA6B-33FE5A0D69F3}" destId="{ECB37AB0-52EB-45A7-9026-3FC06C3155D7}" srcOrd="0" destOrd="0" presId="urn:microsoft.com/office/officeart/2005/8/layout/vList5"/>
    <dgm:cxn modelId="{64A7D338-9C63-41AC-88DD-55AD4187AB64}" srcId="{3453FADF-8004-49D5-AA7C-E7DC08514572}" destId="{2847CD7A-F966-4742-BB19-1738FDBA5F1F}" srcOrd="0" destOrd="0" parTransId="{62B4FEA9-7E3C-43ED-A097-90A6C448083A}" sibTransId="{0457C3CC-3A50-4EE2-BFC0-E980DA3C6610}"/>
    <dgm:cxn modelId="{223CCA60-2F28-498D-835A-30C59CADDDE7}" type="presOf" srcId="{404B72F4-E423-4566-9075-C79FB6B3F1A6}" destId="{A738683D-FDC0-4034-A02C-8CC3D3A5467D}" srcOrd="0" destOrd="0" presId="urn:microsoft.com/office/officeart/2005/8/layout/vList5"/>
    <dgm:cxn modelId="{7BE51DBF-B08E-4F05-940B-8D1BDC2EF195}" type="presOf" srcId="{2847CD7A-F966-4742-BB19-1738FDBA5F1F}" destId="{EA2CA96B-0ABF-4C95-AB7E-3FCD1BD505B3}" srcOrd="0" destOrd="0" presId="urn:microsoft.com/office/officeart/2005/8/layout/vList5"/>
    <dgm:cxn modelId="{4ADFD116-C6E0-4206-85A3-BA3FA90B5507}" srcId="{AB9F11C7-16BE-457E-A25E-D2A13C9790D2}" destId="{3453FADF-8004-49D5-AA7C-E7DC08514572}" srcOrd="4" destOrd="0" parTransId="{0EA71DFC-5482-4D2C-93BB-D1B18E1C88F7}" sibTransId="{078981EC-16BE-4C0D-A5CB-4B5185E1FB81}"/>
    <dgm:cxn modelId="{11EE446D-F986-4923-9507-315F7B3EF31F}" type="presOf" srcId="{AB9F11C7-16BE-457E-A25E-D2A13C9790D2}" destId="{36AE7FE8-269C-4FA2-B886-89EDA0485D1C}" srcOrd="0" destOrd="0" presId="urn:microsoft.com/office/officeart/2005/8/layout/vList5"/>
    <dgm:cxn modelId="{D0A215F9-B338-4E47-8BB2-9E84F96A6668}" type="presOf" srcId="{92C85404-4FBF-4217-86FA-200A6ED32431}" destId="{B0C1650E-1A8D-490A-8DCD-2787A311EE94}" srcOrd="0" destOrd="0" presId="urn:microsoft.com/office/officeart/2005/8/layout/vList5"/>
    <dgm:cxn modelId="{BD3FAA45-977B-401B-846F-4E43B7C8A5A7}" type="presOf" srcId="{3356C3AB-6320-4A80-8D88-EF220136040E}" destId="{2415FAAE-0F62-4411-85EC-76D007D0426C}" srcOrd="0" destOrd="0" presId="urn:microsoft.com/office/officeart/2005/8/layout/vList5"/>
    <dgm:cxn modelId="{307490F0-A412-438C-B680-A4585FB6BE38}" srcId="{92C85404-4FBF-4217-86FA-200A6ED32431}" destId="{B200FD12-D40D-4656-BBA6-76ED8D14DF02}" srcOrd="0" destOrd="0" parTransId="{9F080C97-99B3-4E95-B903-17DDAAF1C630}" sibTransId="{9F3304B3-1DD3-434C-BE9C-8D534DC54CEF}"/>
    <dgm:cxn modelId="{7451C3D9-A91C-48B8-A044-51F33C352CA9}" type="presOf" srcId="{F7F5D204-B3A2-453F-BBE8-5E9D6762EB53}" destId="{9787E355-2A76-4ED3-99A7-9F0C2D9E621D}" srcOrd="0" destOrd="0" presId="urn:microsoft.com/office/officeart/2005/8/layout/vList5"/>
    <dgm:cxn modelId="{00939336-F3F2-4D15-8422-3FAF37EFCD15}" srcId="{3356C3AB-6320-4A80-8D88-EF220136040E}" destId="{0007DE89-540F-4EE3-ACF2-BA6D687A5D1B}" srcOrd="0" destOrd="0" parTransId="{EE7C4A5D-5C05-4739-A7BD-9B50563A79C1}" sibTransId="{37601F9E-430C-4A98-8A54-668FF536A336}"/>
    <dgm:cxn modelId="{A8399855-F8C7-4E95-AAD6-6B3268699D50}" type="presOf" srcId="{EBF1E74E-5405-4675-930C-3C475C427E34}" destId="{0358F087-1B84-4D18-9FDC-7143A8B44F1C}" srcOrd="0" destOrd="0" presId="urn:microsoft.com/office/officeart/2005/8/layout/vList5"/>
    <dgm:cxn modelId="{FBA318B4-DDB0-404B-B6AA-62A8DEA3E7E8}" srcId="{AB9F11C7-16BE-457E-A25E-D2A13C9790D2}" destId="{404B72F4-E423-4566-9075-C79FB6B3F1A6}" srcOrd="1" destOrd="0" parTransId="{B8A7D8E6-E640-4CCA-AF52-476E69D76FE4}" sibTransId="{C429FE5C-DDE8-4498-A6ED-8A8A68D50BF2}"/>
    <dgm:cxn modelId="{1A8B4B37-34E1-4F8A-95E7-89017A1F98F3}" srcId="{404B72F4-E423-4566-9075-C79FB6B3F1A6}" destId="{F7F5D204-B3A2-453F-BBE8-5E9D6762EB53}" srcOrd="0" destOrd="0" parTransId="{48293276-7EF8-4AD2-9040-02F9A112D3AF}" sibTransId="{BB03725B-024C-4A46-B063-D1EFA8D98B82}"/>
    <dgm:cxn modelId="{6C7FB1EC-A7F7-4B31-9A39-F44EF93F5830}" srcId="{AB9F11C7-16BE-457E-A25E-D2A13C9790D2}" destId="{FA72CDCF-513F-42AE-AA6B-33FE5A0D69F3}" srcOrd="2" destOrd="0" parTransId="{59845515-DEE1-4BBA-A8DF-D68A6221BD07}" sibTransId="{2316B653-E8B0-4F46-B3AF-1E4838664F35}"/>
    <dgm:cxn modelId="{D998C86F-87D1-4BD6-92A4-0935D8FA628A}" srcId="{FA72CDCF-513F-42AE-AA6B-33FE5A0D69F3}" destId="{EBF1E74E-5405-4675-930C-3C475C427E34}" srcOrd="0" destOrd="0" parTransId="{23AD3090-A504-4783-92CE-150396E3E561}" sibTransId="{0DE46D36-70EC-49D9-B120-B01525779924}"/>
    <dgm:cxn modelId="{8471C451-5371-44B4-9ED8-DCBB3C2008E6}" type="presOf" srcId="{0007DE89-540F-4EE3-ACF2-BA6D687A5D1B}" destId="{BC18CB1D-8E9D-4EE4-B487-EE404AD00335}" srcOrd="0" destOrd="0" presId="urn:microsoft.com/office/officeart/2005/8/layout/vList5"/>
    <dgm:cxn modelId="{6CF11003-9C0C-4E09-8F54-1695AC869CEC}" type="presOf" srcId="{3453FADF-8004-49D5-AA7C-E7DC08514572}" destId="{E02FF451-DEC2-4338-9B26-252ADF3A28FC}" srcOrd="0" destOrd="0" presId="urn:microsoft.com/office/officeart/2005/8/layout/vList5"/>
    <dgm:cxn modelId="{5CA56D01-A7B2-4353-86AD-C28265981B87}" srcId="{AB9F11C7-16BE-457E-A25E-D2A13C9790D2}" destId="{92C85404-4FBF-4217-86FA-200A6ED32431}" srcOrd="0" destOrd="0" parTransId="{BCFF563A-A624-4C55-9008-CF1B4F08F8C4}" sibTransId="{E5334981-0894-467F-89F8-C88091F90516}"/>
    <dgm:cxn modelId="{7F9E3C3D-9706-488E-B531-BD73CD3AE2CA}" type="presParOf" srcId="{36AE7FE8-269C-4FA2-B886-89EDA0485D1C}" destId="{33E601E3-84EA-405E-9797-C80FCFF9E930}" srcOrd="0" destOrd="0" presId="urn:microsoft.com/office/officeart/2005/8/layout/vList5"/>
    <dgm:cxn modelId="{0D4AE200-DB21-436E-9B34-46EC50A0A538}" type="presParOf" srcId="{33E601E3-84EA-405E-9797-C80FCFF9E930}" destId="{B0C1650E-1A8D-490A-8DCD-2787A311EE94}" srcOrd="0" destOrd="0" presId="urn:microsoft.com/office/officeart/2005/8/layout/vList5"/>
    <dgm:cxn modelId="{E27A6BA0-D12C-48F2-9ADD-F0B91FA5FA64}" type="presParOf" srcId="{33E601E3-84EA-405E-9797-C80FCFF9E930}" destId="{665AB841-5674-4081-A3FF-B471BB36B386}" srcOrd="1" destOrd="0" presId="urn:microsoft.com/office/officeart/2005/8/layout/vList5"/>
    <dgm:cxn modelId="{5EB09D04-D46C-4ED1-AF0B-C46683084DAB}" type="presParOf" srcId="{36AE7FE8-269C-4FA2-B886-89EDA0485D1C}" destId="{49C5DF31-70FC-4D67-BA3D-35A07F070816}" srcOrd="1" destOrd="0" presId="urn:microsoft.com/office/officeart/2005/8/layout/vList5"/>
    <dgm:cxn modelId="{D232CD49-6EF5-4A57-A424-E2AEED03C6DE}" type="presParOf" srcId="{36AE7FE8-269C-4FA2-B886-89EDA0485D1C}" destId="{57D3751A-381F-4925-85F3-970732D0724C}" srcOrd="2" destOrd="0" presId="urn:microsoft.com/office/officeart/2005/8/layout/vList5"/>
    <dgm:cxn modelId="{31BE4B03-198C-4D78-B7F8-4D9AEFA57188}" type="presParOf" srcId="{57D3751A-381F-4925-85F3-970732D0724C}" destId="{A738683D-FDC0-4034-A02C-8CC3D3A5467D}" srcOrd="0" destOrd="0" presId="urn:microsoft.com/office/officeart/2005/8/layout/vList5"/>
    <dgm:cxn modelId="{E1172711-C380-446B-95F9-90A24348A406}" type="presParOf" srcId="{57D3751A-381F-4925-85F3-970732D0724C}" destId="{9787E355-2A76-4ED3-99A7-9F0C2D9E621D}" srcOrd="1" destOrd="0" presId="urn:microsoft.com/office/officeart/2005/8/layout/vList5"/>
    <dgm:cxn modelId="{B6DC9040-94FD-440E-93E5-553DC4C9E539}" type="presParOf" srcId="{36AE7FE8-269C-4FA2-B886-89EDA0485D1C}" destId="{4874167A-D503-4C31-9A49-9A648241F88E}" srcOrd="3" destOrd="0" presId="urn:microsoft.com/office/officeart/2005/8/layout/vList5"/>
    <dgm:cxn modelId="{8D3B3825-5E6F-4203-A90D-B26FB78D8A2D}" type="presParOf" srcId="{36AE7FE8-269C-4FA2-B886-89EDA0485D1C}" destId="{DA924ADB-FDF0-4426-87F6-8F31584A1204}" srcOrd="4" destOrd="0" presId="urn:microsoft.com/office/officeart/2005/8/layout/vList5"/>
    <dgm:cxn modelId="{AAB02969-53E6-44BA-A0E1-D4A1AB7764E7}" type="presParOf" srcId="{DA924ADB-FDF0-4426-87F6-8F31584A1204}" destId="{ECB37AB0-52EB-45A7-9026-3FC06C3155D7}" srcOrd="0" destOrd="0" presId="urn:microsoft.com/office/officeart/2005/8/layout/vList5"/>
    <dgm:cxn modelId="{A1792626-E8F2-4A46-9C3C-45CF9EE8CF18}" type="presParOf" srcId="{DA924ADB-FDF0-4426-87F6-8F31584A1204}" destId="{0358F087-1B84-4D18-9FDC-7143A8B44F1C}" srcOrd="1" destOrd="0" presId="urn:microsoft.com/office/officeart/2005/8/layout/vList5"/>
    <dgm:cxn modelId="{354C3D6B-CBD5-48F3-BF40-D9359D17F5C2}" type="presParOf" srcId="{36AE7FE8-269C-4FA2-B886-89EDA0485D1C}" destId="{11E02CD2-CB38-497B-8932-7C7CE9381C9A}" srcOrd="5" destOrd="0" presId="urn:microsoft.com/office/officeart/2005/8/layout/vList5"/>
    <dgm:cxn modelId="{69BEF026-CA5F-459F-A6F4-E456188B40AE}" type="presParOf" srcId="{36AE7FE8-269C-4FA2-B886-89EDA0485D1C}" destId="{DF918B6B-0D16-40CA-8A25-2FF29C86CA0F}" srcOrd="6" destOrd="0" presId="urn:microsoft.com/office/officeart/2005/8/layout/vList5"/>
    <dgm:cxn modelId="{BF50EA40-010F-4166-9437-CDFF60943234}" type="presParOf" srcId="{DF918B6B-0D16-40CA-8A25-2FF29C86CA0F}" destId="{2415FAAE-0F62-4411-85EC-76D007D0426C}" srcOrd="0" destOrd="0" presId="urn:microsoft.com/office/officeart/2005/8/layout/vList5"/>
    <dgm:cxn modelId="{2D0E9F78-AB59-448B-BDE2-86C4476D5434}" type="presParOf" srcId="{DF918B6B-0D16-40CA-8A25-2FF29C86CA0F}" destId="{BC18CB1D-8E9D-4EE4-B487-EE404AD00335}" srcOrd="1" destOrd="0" presId="urn:microsoft.com/office/officeart/2005/8/layout/vList5"/>
    <dgm:cxn modelId="{64543129-C210-401A-958B-24B58E680144}" type="presParOf" srcId="{36AE7FE8-269C-4FA2-B886-89EDA0485D1C}" destId="{DB6C77E7-F31C-4F90-A8A2-C93207FB034A}" srcOrd="7" destOrd="0" presId="urn:microsoft.com/office/officeart/2005/8/layout/vList5"/>
    <dgm:cxn modelId="{22A2A616-7AD2-4CCE-A303-6AF86A40BF86}" type="presParOf" srcId="{36AE7FE8-269C-4FA2-B886-89EDA0485D1C}" destId="{E5B3E592-71F1-4411-B031-066158838554}" srcOrd="8" destOrd="0" presId="urn:microsoft.com/office/officeart/2005/8/layout/vList5"/>
    <dgm:cxn modelId="{80BF177B-18F5-4B1A-A231-141EEA5D6C9E}" type="presParOf" srcId="{E5B3E592-71F1-4411-B031-066158838554}" destId="{E02FF451-DEC2-4338-9B26-252ADF3A28FC}" srcOrd="0" destOrd="0" presId="urn:microsoft.com/office/officeart/2005/8/layout/vList5"/>
    <dgm:cxn modelId="{1C39B2E6-36F6-4174-848B-ACE5D835A589}" type="presParOf" srcId="{E5B3E592-71F1-4411-B031-066158838554}" destId="{EA2CA96B-0ABF-4C95-AB7E-3FCD1BD505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Individual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Business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LinFactNeighborY="27923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LinFactNeighborY="27923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9BFCE103-4992-4E08-8BDD-95815190359C}" type="presOf" srcId="{58EE8784-6254-488E-A084-A9A9638DD1A8}" destId="{BFD91DB9-B130-4E87-9EB4-151A615BF4DF}" srcOrd="0" destOrd="0" presId="urn:microsoft.com/office/officeart/2005/8/layout/hierarchy6"/>
    <dgm:cxn modelId="{0F933C7F-44BC-40FE-A824-1487C0A9F8D7}" type="presOf" srcId="{FC60535D-F47B-4AB6-8481-A3DB8D4EDE34}" destId="{665C84C6-D81C-4804-BB9B-612EFCB19251}" srcOrd="0" destOrd="0" presId="urn:microsoft.com/office/officeart/2005/8/layout/hierarchy6"/>
    <dgm:cxn modelId="{6410A6A7-EABF-4523-A98C-E31BBA169982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B75B20BB-94FE-4917-A192-FE7201ADC42A}" type="presOf" srcId="{DCF5B55B-90AB-4FE7-A447-20ACCE8357C8}" destId="{46D67E6C-6343-4FC8-BA67-7AC50D0E9B28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2DE7B4F5-9642-44CC-A6B5-AA0CA2B62F0F}" type="presOf" srcId="{1F2DFD4A-7C10-4551-A2B3-A0667633F8DA}" destId="{347D7E06-7906-4AC7-AC7B-B87C896BF175}" srcOrd="0" destOrd="0" presId="urn:microsoft.com/office/officeart/2005/8/layout/hierarchy6"/>
    <dgm:cxn modelId="{C4923962-9736-4741-B63A-5972161E3080}" type="presOf" srcId="{8A5CA4ED-41C2-40EF-886D-77530AE22889}" destId="{743611F5-21D0-4B7F-A197-09F644D04911}" srcOrd="0" destOrd="0" presId="urn:microsoft.com/office/officeart/2005/8/layout/hierarchy6"/>
    <dgm:cxn modelId="{38F76950-7946-4C5B-B7F8-A2BCA917D4F5}" type="presParOf" srcId="{E44C7653-1ECC-4C69-B984-F74414CE5660}" destId="{FA493861-107B-4E27-A4FF-EAFA2325A5AB}" srcOrd="0" destOrd="0" presId="urn:microsoft.com/office/officeart/2005/8/layout/hierarchy6"/>
    <dgm:cxn modelId="{8324C24E-3CC5-4D48-A151-E5C523065B0B}" type="presParOf" srcId="{FA493861-107B-4E27-A4FF-EAFA2325A5AB}" destId="{64DB9884-F958-4547-A78B-B75DE489B1D3}" srcOrd="0" destOrd="0" presId="urn:microsoft.com/office/officeart/2005/8/layout/hierarchy6"/>
    <dgm:cxn modelId="{0F2AE3E6-D32B-4D6A-B5E7-C59529F95B9F}" type="presParOf" srcId="{64DB9884-F958-4547-A78B-B75DE489B1D3}" destId="{506CF8E9-BE42-488F-A196-18EB3E2B27C8}" srcOrd="0" destOrd="0" presId="urn:microsoft.com/office/officeart/2005/8/layout/hierarchy6"/>
    <dgm:cxn modelId="{C107A271-A7C7-4F19-B0E4-9839448FC52A}" type="presParOf" srcId="{506CF8E9-BE42-488F-A196-18EB3E2B27C8}" destId="{BFD91DB9-B130-4E87-9EB4-151A615BF4DF}" srcOrd="0" destOrd="0" presId="urn:microsoft.com/office/officeart/2005/8/layout/hierarchy6"/>
    <dgm:cxn modelId="{EEA64BA1-1D8F-41C1-AE03-D5100B4434AD}" type="presParOf" srcId="{506CF8E9-BE42-488F-A196-18EB3E2B27C8}" destId="{9CCAC187-F38E-4FF3-B78C-F05B267097DE}" srcOrd="1" destOrd="0" presId="urn:microsoft.com/office/officeart/2005/8/layout/hierarchy6"/>
    <dgm:cxn modelId="{8B49F747-A6B0-4FC6-BC1E-ED3FCFDE728B}" type="presParOf" srcId="{9CCAC187-F38E-4FF3-B78C-F05B267097DE}" destId="{46D67E6C-6343-4FC8-BA67-7AC50D0E9B28}" srcOrd="0" destOrd="0" presId="urn:microsoft.com/office/officeart/2005/8/layout/hierarchy6"/>
    <dgm:cxn modelId="{A2EB4EC2-46C4-4BCF-BC28-418E8D951144}" type="presParOf" srcId="{9CCAC187-F38E-4FF3-B78C-F05B267097DE}" destId="{CF1F512D-AAB6-4A8C-BBE1-EAD512EC275C}" srcOrd="1" destOrd="0" presId="urn:microsoft.com/office/officeart/2005/8/layout/hierarchy6"/>
    <dgm:cxn modelId="{4D48F5EE-756A-4396-A4F0-A2929A84D981}" type="presParOf" srcId="{CF1F512D-AAB6-4A8C-BBE1-EAD512EC275C}" destId="{665C84C6-D81C-4804-BB9B-612EFCB19251}" srcOrd="0" destOrd="0" presId="urn:microsoft.com/office/officeart/2005/8/layout/hierarchy6"/>
    <dgm:cxn modelId="{2A6C8BF7-6FEA-4A4A-A0C0-913F7687D414}" type="presParOf" srcId="{CF1F512D-AAB6-4A8C-BBE1-EAD512EC275C}" destId="{66687454-E5E8-41CB-8317-1AE2358EB3C8}" srcOrd="1" destOrd="0" presId="urn:microsoft.com/office/officeart/2005/8/layout/hierarchy6"/>
    <dgm:cxn modelId="{1F1C986C-5C6C-4255-8AE3-852A8C8BF8E0}" type="presParOf" srcId="{9CCAC187-F38E-4FF3-B78C-F05B267097DE}" destId="{743611F5-21D0-4B7F-A197-09F644D04911}" srcOrd="2" destOrd="0" presId="urn:microsoft.com/office/officeart/2005/8/layout/hierarchy6"/>
    <dgm:cxn modelId="{AF4BBF26-F36D-481D-A4E2-B7A42C029EA7}" type="presParOf" srcId="{9CCAC187-F38E-4FF3-B78C-F05B267097DE}" destId="{320C31FD-89C4-437A-8DC2-D302636F1FA1}" srcOrd="3" destOrd="0" presId="urn:microsoft.com/office/officeart/2005/8/layout/hierarchy6"/>
    <dgm:cxn modelId="{968B6BB6-3C7B-447A-9D6A-46E5F19B180F}" type="presParOf" srcId="{320C31FD-89C4-437A-8DC2-D302636F1FA1}" destId="{347D7E06-7906-4AC7-AC7B-B87C896BF175}" srcOrd="0" destOrd="0" presId="urn:microsoft.com/office/officeart/2005/8/layout/hierarchy6"/>
    <dgm:cxn modelId="{D311D3A8-6710-499E-919F-BA8D08FBEE36}" type="presParOf" srcId="{320C31FD-89C4-437A-8DC2-D302636F1FA1}" destId="{F0B464F5-DDA0-408C-8048-CC7AD6F11A66}" srcOrd="1" destOrd="0" presId="urn:microsoft.com/office/officeart/2005/8/layout/hierarchy6"/>
    <dgm:cxn modelId="{F7EA2D4F-BF76-4A46-989C-0FDCD54E8735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Contact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err="1" smtClean="0"/>
            <a:t>Address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A435DC6B-D65B-4870-992E-A293A6E973FD}">
      <dgm:prSet phldrT="[Text]" custT="1"/>
      <dgm:spPr/>
      <dgm:t>
        <a:bodyPr/>
        <a:lstStyle/>
        <a:p>
          <a:r>
            <a:rPr lang="pt-PT" sz="1600" dirty="0" err="1" smtClean="0"/>
            <a:t>Billing</a:t>
          </a:r>
          <a:endParaRPr lang="pt-PT" sz="1600" dirty="0"/>
        </a:p>
      </dgm:t>
    </dgm:pt>
    <dgm:pt modelId="{82BD6267-133E-4D94-96C9-8C972AEEF79C}" type="parTrans" cxnId="{ACB1C627-E1E4-484A-9425-E9E204C03336}">
      <dgm:prSet/>
      <dgm:spPr/>
      <dgm:t>
        <a:bodyPr/>
        <a:lstStyle/>
        <a:p>
          <a:endParaRPr lang="pt-PT" sz="4800"/>
        </a:p>
      </dgm:t>
    </dgm:pt>
    <dgm:pt modelId="{F733B99F-DBF8-44E8-A642-B08CD588F51E}" type="sibTrans" cxnId="{ACB1C627-E1E4-484A-9425-E9E204C03336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Phone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6B5C01B-0ED1-4F66-A5B1-F37A8A888706}">
      <dgm:prSet phldrT="[Text]" custT="1"/>
      <dgm:spPr/>
      <dgm:t>
        <a:bodyPr/>
        <a:lstStyle/>
        <a:p>
          <a:r>
            <a:rPr lang="pt-PT" sz="1600" dirty="0" err="1" smtClean="0"/>
            <a:t>Shipping</a:t>
          </a:r>
          <a:endParaRPr lang="pt-PT" sz="1600" dirty="0"/>
        </a:p>
      </dgm:t>
    </dgm:pt>
    <dgm:pt modelId="{9482B0E3-8277-4ADC-9C23-125ED94540F3}" type="parTrans" cxnId="{DB06F3C5-C58D-42FC-8FEE-7CB9E1E05D9B}">
      <dgm:prSet/>
      <dgm:spPr/>
      <dgm:t>
        <a:bodyPr/>
        <a:lstStyle/>
        <a:p>
          <a:endParaRPr lang="pt-PT" sz="4800"/>
        </a:p>
      </dgm:t>
    </dgm:pt>
    <dgm:pt modelId="{404C8E3F-02EE-441F-9A9A-19AEE9399C7B}" type="sibTrans" cxnId="{DB06F3C5-C58D-42FC-8FEE-7CB9E1E05D9B}">
      <dgm:prSet/>
      <dgm:spPr/>
      <dgm:t>
        <a:bodyPr/>
        <a:lstStyle/>
        <a:p>
          <a:endParaRPr lang="pt-PT" sz="4800"/>
        </a:p>
      </dgm:t>
    </dgm:pt>
    <dgm:pt modelId="{750D0881-6F4E-458A-AA83-6DA77BBA8340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r>
            <a:rPr lang="pt-PT" sz="1600" dirty="0" smtClean="0"/>
            <a:t> </a:t>
          </a:r>
          <a:r>
            <a:rPr lang="pt-PT" sz="1600" dirty="0" err="1" smtClean="0"/>
            <a:t>Address</a:t>
          </a:r>
          <a:endParaRPr lang="pt-PT" sz="1600" dirty="0"/>
        </a:p>
      </dgm:t>
    </dgm:pt>
    <dgm:pt modelId="{E7230DA3-48B3-4315-944E-7A0892CB9DAA}" type="parTrans" cxnId="{4353EF1D-2853-43E6-A064-4A4C5D5E4FCA}">
      <dgm:prSet/>
      <dgm:spPr/>
      <dgm:t>
        <a:bodyPr/>
        <a:lstStyle/>
        <a:p>
          <a:endParaRPr lang="pt-PT" sz="4800"/>
        </a:p>
      </dgm:t>
    </dgm:pt>
    <dgm:pt modelId="{AA1040B1-988A-45C5-86D2-3E64EAAE4786}" type="sibTrans" cxnId="{4353EF1D-2853-43E6-A064-4A4C5D5E4FCA}">
      <dgm:prSet/>
      <dgm:spPr/>
      <dgm:t>
        <a:bodyPr/>
        <a:lstStyle/>
        <a:p>
          <a:endParaRPr lang="pt-PT" sz="4800"/>
        </a:p>
      </dgm:t>
    </dgm:pt>
    <dgm:pt modelId="{BFD3A6DF-7AC3-4999-B967-D764A94E2554}">
      <dgm:prSet phldrT="[Text]" custT="1"/>
      <dgm:spPr/>
      <dgm:t>
        <a:bodyPr/>
        <a:lstStyle/>
        <a:p>
          <a:r>
            <a:rPr lang="pt-PT" sz="1600" dirty="0" smtClean="0"/>
            <a:t>Fax</a:t>
          </a:r>
          <a:endParaRPr lang="pt-PT" sz="1600" dirty="0"/>
        </a:p>
      </dgm:t>
    </dgm:pt>
    <dgm:pt modelId="{41A4B09D-5925-4FA6-AF75-18C415503814}" type="parTrans" cxnId="{820FD2A6-0973-46A3-BDC8-29965C6C14FD}">
      <dgm:prSet/>
      <dgm:spPr/>
      <dgm:t>
        <a:bodyPr/>
        <a:lstStyle/>
        <a:p>
          <a:endParaRPr lang="pt-PT" sz="4800"/>
        </a:p>
      </dgm:t>
    </dgm:pt>
    <dgm:pt modelId="{2A2D4483-B7BC-464A-A47C-24D9169DAEAD}" type="sibTrans" cxnId="{820FD2A6-0973-46A3-BDC8-29965C6C14FD}">
      <dgm:prSet/>
      <dgm:spPr/>
      <dgm:t>
        <a:bodyPr/>
        <a:lstStyle/>
        <a:p>
          <a:endParaRPr lang="pt-PT" sz="4800"/>
        </a:p>
      </dgm:t>
    </dgm:pt>
    <dgm:pt modelId="{2C2B0416-4DA0-491F-91D7-6EE58C49EBC2}">
      <dgm:prSet phldrT="[Text]" custT="1"/>
      <dgm:spPr/>
      <dgm:t>
        <a:bodyPr/>
        <a:lstStyle/>
        <a:p>
          <a:r>
            <a:rPr lang="pt-PT" sz="1600" dirty="0" smtClean="0"/>
            <a:t>Mobile</a:t>
          </a:r>
          <a:endParaRPr lang="pt-PT" sz="1600" dirty="0"/>
        </a:p>
      </dgm:t>
    </dgm:pt>
    <dgm:pt modelId="{1CC0CE72-D47C-4438-A42B-D2A4560CD631}" type="parTrans" cxnId="{A7E7AFD1-8E9B-45CA-8E74-CB2FA8F78112}">
      <dgm:prSet/>
      <dgm:spPr/>
      <dgm:t>
        <a:bodyPr/>
        <a:lstStyle/>
        <a:p>
          <a:endParaRPr lang="pt-PT" sz="4800"/>
        </a:p>
      </dgm:t>
    </dgm:pt>
    <dgm:pt modelId="{913681C8-8765-4341-BF93-7EB20922C935}" type="sibTrans" cxnId="{A7E7AFD1-8E9B-45CA-8E74-CB2FA8F78112}">
      <dgm:prSet/>
      <dgm:spPr/>
      <dgm:t>
        <a:bodyPr/>
        <a:lstStyle/>
        <a:p>
          <a:endParaRPr lang="pt-PT" sz="4800"/>
        </a:p>
      </dgm:t>
    </dgm:pt>
    <dgm:pt modelId="{FCBCB0BA-1287-436F-96C9-BF8319092E6F}">
      <dgm:prSet phldrT="[Text]" custT="1"/>
      <dgm:spPr/>
      <dgm:t>
        <a:bodyPr/>
        <a:lstStyle/>
        <a:p>
          <a:r>
            <a:rPr lang="pt-PT" sz="1600" dirty="0" err="1" smtClean="0"/>
            <a:t>Landline</a:t>
          </a:r>
          <a:endParaRPr lang="pt-PT" sz="1600" dirty="0"/>
        </a:p>
      </dgm:t>
    </dgm:pt>
    <dgm:pt modelId="{64D78603-4BC7-4076-9061-CE21BDB14B50}" type="parTrans" cxnId="{C0064826-95AC-455C-9A05-FD7D3AF0879B}">
      <dgm:prSet/>
      <dgm:spPr/>
      <dgm:t>
        <a:bodyPr/>
        <a:lstStyle/>
        <a:p>
          <a:endParaRPr lang="pt-PT" sz="4800"/>
        </a:p>
      </dgm:t>
    </dgm:pt>
    <dgm:pt modelId="{DF5BBE06-DA90-4D10-8907-5E63A0249E1C}" type="sibTrans" cxnId="{C0064826-95AC-455C-9A05-FD7D3AF0879B}">
      <dgm:prSet/>
      <dgm:spPr/>
      <dgm:t>
        <a:bodyPr/>
        <a:lstStyle/>
        <a:p>
          <a:endParaRPr lang="pt-PT" sz="4800"/>
        </a:p>
      </dgm:t>
    </dgm:pt>
    <dgm:pt modelId="{2B193E31-B735-40BA-B8D9-2A21D47CDD40}">
      <dgm:prSet phldrT="[Text]" custT="1"/>
      <dgm:spPr/>
      <dgm:t>
        <a:bodyPr/>
        <a:lstStyle/>
        <a:p>
          <a:r>
            <a:rPr lang="pt-PT" sz="1600" dirty="0" err="1" smtClean="0"/>
            <a:t>Email</a:t>
          </a:r>
          <a:endParaRPr lang="pt-PT" sz="1600" dirty="0"/>
        </a:p>
      </dgm:t>
    </dgm:pt>
    <dgm:pt modelId="{A933600F-7BDC-4443-9F2C-B4FD50253FDD}" type="parTrans" cxnId="{9D917EE1-3774-47C3-97FB-DC26957864ED}">
      <dgm:prSet/>
      <dgm:spPr/>
      <dgm:t>
        <a:bodyPr/>
        <a:lstStyle/>
        <a:p>
          <a:endParaRPr lang="pt-PT" sz="4800"/>
        </a:p>
      </dgm:t>
    </dgm:pt>
    <dgm:pt modelId="{0027EA92-F1F2-4692-954D-DDD96F9E174A}" type="sibTrans" cxnId="{9D917EE1-3774-47C3-97FB-DC26957864ED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LinFactNeighborY="-3114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3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3" custLinFactNeighborY="-1264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FB10966E-C52D-49CF-ABD1-A90D7ED19ED7}" type="pres">
      <dgm:prSet presAssocID="{82BD6267-133E-4D94-96C9-8C972AEEF79C}" presName="Name19" presStyleLbl="parChTrans1D3" presStyleIdx="0" presStyleCnt="6"/>
      <dgm:spPr/>
      <dgm:t>
        <a:bodyPr/>
        <a:lstStyle/>
        <a:p>
          <a:endParaRPr lang="pt-PT"/>
        </a:p>
      </dgm:t>
    </dgm:pt>
    <dgm:pt modelId="{CF52A45B-3545-422E-8F16-DB38A8F176EA}" type="pres">
      <dgm:prSet presAssocID="{A435DC6B-D65B-4870-992E-A293A6E973FD}" presName="Name21" presStyleCnt="0"/>
      <dgm:spPr/>
    </dgm:pt>
    <dgm:pt modelId="{A2F43BD5-1B38-4711-8158-E8791C5D7E6A}" type="pres">
      <dgm:prSet presAssocID="{A435DC6B-D65B-4870-992E-A293A6E973FD}" presName="level2Shape" presStyleLbl="node3" presStyleIdx="0" presStyleCnt="6" custLinFactNeighborY="68770"/>
      <dgm:spPr/>
      <dgm:t>
        <a:bodyPr/>
        <a:lstStyle/>
        <a:p>
          <a:endParaRPr lang="pt-PT"/>
        </a:p>
      </dgm:t>
    </dgm:pt>
    <dgm:pt modelId="{EFEA7809-98F7-44CC-B539-E37023E8BE9A}" type="pres">
      <dgm:prSet presAssocID="{A435DC6B-D65B-4870-992E-A293A6E973FD}" presName="hierChild3" presStyleCnt="0"/>
      <dgm:spPr/>
    </dgm:pt>
    <dgm:pt modelId="{F7D44256-B7CD-4595-BA27-379F96807077}" type="pres">
      <dgm:prSet presAssocID="{9482B0E3-8277-4ADC-9C23-125ED94540F3}" presName="Name19" presStyleLbl="parChTrans1D3" presStyleIdx="1" presStyleCnt="6"/>
      <dgm:spPr/>
      <dgm:t>
        <a:bodyPr/>
        <a:lstStyle/>
        <a:p>
          <a:endParaRPr lang="pt-PT"/>
        </a:p>
      </dgm:t>
    </dgm:pt>
    <dgm:pt modelId="{435CCB76-A525-46CA-997E-6A465664DF45}" type="pres">
      <dgm:prSet presAssocID="{A6B5C01B-0ED1-4F66-A5B1-F37A8A888706}" presName="Name21" presStyleCnt="0"/>
      <dgm:spPr/>
    </dgm:pt>
    <dgm:pt modelId="{87800D40-812D-453F-858F-2FA3588B04C8}" type="pres">
      <dgm:prSet presAssocID="{A6B5C01B-0ED1-4F66-A5B1-F37A8A888706}" presName="level2Shape" presStyleLbl="node3" presStyleIdx="1" presStyleCnt="6" custLinFactNeighborY="68770"/>
      <dgm:spPr/>
      <dgm:t>
        <a:bodyPr/>
        <a:lstStyle/>
        <a:p>
          <a:endParaRPr lang="pt-PT"/>
        </a:p>
      </dgm:t>
    </dgm:pt>
    <dgm:pt modelId="{BFDFF933-CE04-4FA0-89B2-BFF4B9FC6B8D}" type="pres">
      <dgm:prSet presAssocID="{A6B5C01B-0ED1-4F66-A5B1-F37A8A888706}" presName="hierChild3" presStyleCnt="0"/>
      <dgm:spPr/>
    </dgm:pt>
    <dgm:pt modelId="{098AFFD3-35DF-4918-803E-B73182C81178}" type="pres">
      <dgm:prSet presAssocID="{E7230DA3-48B3-4315-944E-7A0892CB9DAA}" presName="Name19" presStyleLbl="parChTrans1D3" presStyleIdx="2" presStyleCnt="6"/>
      <dgm:spPr/>
      <dgm:t>
        <a:bodyPr/>
        <a:lstStyle/>
        <a:p>
          <a:endParaRPr lang="pt-PT"/>
        </a:p>
      </dgm:t>
    </dgm:pt>
    <dgm:pt modelId="{C2E06140-E321-42EB-95DF-FD3048889335}" type="pres">
      <dgm:prSet presAssocID="{750D0881-6F4E-458A-AA83-6DA77BBA8340}" presName="Name21" presStyleCnt="0"/>
      <dgm:spPr/>
    </dgm:pt>
    <dgm:pt modelId="{8A9BCE4B-D2FC-46E0-955E-B07FE8F2B990}" type="pres">
      <dgm:prSet presAssocID="{750D0881-6F4E-458A-AA83-6DA77BBA8340}" presName="level2Shape" presStyleLbl="node3" presStyleIdx="2" presStyleCnt="6" custLinFactNeighborY="68770"/>
      <dgm:spPr/>
      <dgm:t>
        <a:bodyPr/>
        <a:lstStyle/>
        <a:p>
          <a:endParaRPr lang="pt-PT"/>
        </a:p>
      </dgm:t>
    </dgm:pt>
    <dgm:pt modelId="{8CA556C1-49DC-4ED5-8DC4-79924B94F1E3}" type="pres">
      <dgm:prSet presAssocID="{750D0881-6F4E-458A-AA83-6DA77BBA8340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3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3" custLinFactNeighborY="-1264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3DD0EC61-641F-4DD6-B92E-0AEFC0342697}" type="pres">
      <dgm:prSet presAssocID="{41A4B09D-5925-4FA6-AF75-18C415503814}" presName="Name19" presStyleLbl="parChTrans1D3" presStyleIdx="3" presStyleCnt="6"/>
      <dgm:spPr/>
      <dgm:t>
        <a:bodyPr/>
        <a:lstStyle/>
        <a:p>
          <a:endParaRPr lang="pt-PT"/>
        </a:p>
      </dgm:t>
    </dgm:pt>
    <dgm:pt modelId="{FA176F1D-C918-4193-B0A5-ED6E79245D82}" type="pres">
      <dgm:prSet presAssocID="{BFD3A6DF-7AC3-4999-B967-D764A94E2554}" presName="Name21" presStyleCnt="0"/>
      <dgm:spPr/>
    </dgm:pt>
    <dgm:pt modelId="{6D0DB6C0-A6AE-48E0-9971-37120ED69E46}" type="pres">
      <dgm:prSet presAssocID="{BFD3A6DF-7AC3-4999-B967-D764A94E2554}" presName="level2Shape" presStyleLbl="node3" presStyleIdx="3" presStyleCnt="6" custLinFactNeighborY="78818"/>
      <dgm:spPr/>
      <dgm:t>
        <a:bodyPr/>
        <a:lstStyle/>
        <a:p>
          <a:endParaRPr lang="pt-PT"/>
        </a:p>
      </dgm:t>
    </dgm:pt>
    <dgm:pt modelId="{45F95654-0F0E-4AD8-97A6-F133763C646B}" type="pres">
      <dgm:prSet presAssocID="{BFD3A6DF-7AC3-4999-B967-D764A94E2554}" presName="hierChild3" presStyleCnt="0"/>
      <dgm:spPr/>
    </dgm:pt>
    <dgm:pt modelId="{46186468-9039-418E-929D-0973B8332873}" type="pres">
      <dgm:prSet presAssocID="{1CC0CE72-D47C-4438-A42B-D2A4560CD631}" presName="Name19" presStyleLbl="parChTrans1D3" presStyleIdx="4" presStyleCnt="6"/>
      <dgm:spPr/>
      <dgm:t>
        <a:bodyPr/>
        <a:lstStyle/>
        <a:p>
          <a:endParaRPr lang="pt-PT"/>
        </a:p>
      </dgm:t>
    </dgm:pt>
    <dgm:pt modelId="{F59F8F50-A46C-4C1D-B88F-BF641D60480E}" type="pres">
      <dgm:prSet presAssocID="{2C2B0416-4DA0-491F-91D7-6EE58C49EBC2}" presName="Name21" presStyleCnt="0"/>
      <dgm:spPr/>
    </dgm:pt>
    <dgm:pt modelId="{D1F96F37-9715-4269-9C15-96376A262792}" type="pres">
      <dgm:prSet presAssocID="{2C2B0416-4DA0-491F-91D7-6EE58C49EBC2}" presName="level2Shape" presStyleLbl="node3" presStyleIdx="4" presStyleCnt="6" custLinFactNeighborY="78818"/>
      <dgm:spPr/>
      <dgm:t>
        <a:bodyPr/>
        <a:lstStyle/>
        <a:p>
          <a:endParaRPr lang="pt-PT"/>
        </a:p>
      </dgm:t>
    </dgm:pt>
    <dgm:pt modelId="{358C6653-46E1-4246-9B55-93D19919D779}" type="pres">
      <dgm:prSet presAssocID="{2C2B0416-4DA0-491F-91D7-6EE58C49EBC2}" presName="hierChild3" presStyleCnt="0"/>
      <dgm:spPr/>
    </dgm:pt>
    <dgm:pt modelId="{465644C7-BC06-432E-96AE-A99C3796C274}" type="pres">
      <dgm:prSet presAssocID="{64D78603-4BC7-4076-9061-CE21BDB14B50}" presName="Name19" presStyleLbl="parChTrans1D3" presStyleIdx="5" presStyleCnt="6"/>
      <dgm:spPr/>
      <dgm:t>
        <a:bodyPr/>
        <a:lstStyle/>
        <a:p>
          <a:endParaRPr lang="pt-PT"/>
        </a:p>
      </dgm:t>
    </dgm:pt>
    <dgm:pt modelId="{7C7C2A1B-AE4C-49E9-BE99-1E56A9C2A500}" type="pres">
      <dgm:prSet presAssocID="{FCBCB0BA-1287-436F-96C9-BF8319092E6F}" presName="Name21" presStyleCnt="0"/>
      <dgm:spPr/>
    </dgm:pt>
    <dgm:pt modelId="{02E3AB03-BE2C-4630-A20D-502BFD1192D6}" type="pres">
      <dgm:prSet presAssocID="{FCBCB0BA-1287-436F-96C9-BF8319092E6F}" presName="level2Shape" presStyleLbl="node3" presStyleIdx="5" presStyleCnt="6" custLinFactNeighborY="78818"/>
      <dgm:spPr/>
      <dgm:t>
        <a:bodyPr/>
        <a:lstStyle/>
        <a:p>
          <a:endParaRPr lang="pt-PT"/>
        </a:p>
      </dgm:t>
    </dgm:pt>
    <dgm:pt modelId="{95055AE2-EDC4-4459-B406-AFD026E620CB}" type="pres">
      <dgm:prSet presAssocID="{FCBCB0BA-1287-436F-96C9-BF8319092E6F}" presName="hierChild3" presStyleCnt="0"/>
      <dgm:spPr/>
    </dgm:pt>
    <dgm:pt modelId="{F8BA37E0-5BAA-4E7A-B675-1A3DB90B8BF4}" type="pres">
      <dgm:prSet presAssocID="{A933600F-7BDC-4443-9F2C-B4FD50253FDD}" presName="Name19" presStyleLbl="parChTrans1D2" presStyleIdx="2" presStyleCnt="3"/>
      <dgm:spPr/>
      <dgm:t>
        <a:bodyPr/>
        <a:lstStyle/>
        <a:p>
          <a:endParaRPr lang="pt-PT"/>
        </a:p>
      </dgm:t>
    </dgm:pt>
    <dgm:pt modelId="{E9B1E02F-B3B5-4E63-BD6A-B18C26CF690A}" type="pres">
      <dgm:prSet presAssocID="{2B193E31-B735-40BA-B8D9-2A21D47CDD40}" presName="Name21" presStyleCnt="0"/>
      <dgm:spPr/>
    </dgm:pt>
    <dgm:pt modelId="{A6F28DB3-0968-480F-9FC5-FC139CA238A5}" type="pres">
      <dgm:prSet presAssocID="{2B193E31-B735-40BA-B8D9-2A21D47CDD40}" presName="level2Shape" presStyleLbl="node2" presStyleIdx="2" presStyleCnt="3" custLinFactNeighborY="-12649"/>
      <dgm:spPr/>
      <dgm:t>
        <a:bodyPr/>
        <a:lstStyle/>
        <a:p>
          <a:endParaRPr lang="pt-PT"/>
        </a:p>
      </dgm:t>
    </dgm:pt>
    <dgm:pt modelId="{DCCCC68C-4C72-4C76-9B6C-CC3F32A3A2D0}" type="pres">
      <dgm:prSet presAssocID="{2B193E31-B735-40BA-B8D9-2A21D47CDD40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D6615251-0562-4C34-97B8-B8BC25476D35}" type="presOf" srcId="{1CC0CE72-D47C-4438-A42B-D2A4560CD631}" destId="{46186468-9039-418E-929D-0973B8332873}" srcOrd="0" destOrd="0" presId="urn:microsoft.com/office/officeart/2005/8/layout/hierarchy6"/>
    <dgm:cxn modelId="{820FD2A6-0973-46A3-BDC8-29965C6C14FD}" srcId="{1F2DFD4A-7C10-4551-A2B3-A0667633F8DA}" destId="{BFD3A6DF-7AC3-4999-B967-D764A94E2554}" srcOrd="0" destOrd="0" parTransId="{41A4B09D-5925-4FA6-AF75-18C415503814}" sibTransId="{2A2D4483-B7BC-464A-A47C-24D9169DAEAD}"/>
    <dgm:cxn modelId="{3A8AED8D-3B83-4BF9-9BE3-ED640D0139C7}" type="presOf" srcId="{FC60535D-F47B-4AB6-8481-A3DB8D4EDE34}" destId="{665C84C6-D81C-4804-BB9B-612EFCB19251}" srcOrd="0" destOrd="0" presId="urn:microsoft.com/office/officeart/2005/8/layout/hierarchy6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2AC732FC-1B21-47EC-A337-7E2FA317A35E}" type="presOf" srcId="{DCF5B55B-90AB-4FE7-A447-20ACCE8357C8}" destId="{46D67E6C-6343-4FC8-BA67-7AC50D0E9B28}" srcOrd="0" destOrd="0" presId="urn:microsoft.com/office/officeart/2005/8/layout/hierarchy6"/>
    <dgm:cxn modelId="{E8CB2675-12EC-4305-8459-9FEC68889713}" type="presOf" srcId="{2B193E31-B735-40BA-B8D9-2A21D47CDD40}" destId="{A6F28DB3-0968-480F-9FC5-FC139CA238A5}" srcOrd="0" destOrd="0" presId="urn:microsoft.com/office/officeart/2005/8/layout/hierarchy6"/>
    <dgm:cxn modelId="{C0064826-95AC-455C-9A05-FD7D3AF0879B}" srcId="{1F2DFD4A-7C10-4551-A2B3-A0667633F8DA}" destId="{FCBCB0BA-1287-436F-96C9-BF8319092E6F}" srcOrd="2" destOrd="0" parTransId="{64D78603-4BC7-4076-9061-CE21BDB14B50}" sibTransId="{DF5BBE06-DA90-4D10-8907-5E63A0249E1C}"/>
    <dgm:cxn modelId="{7809681B-531A-478D-BD97-DDDA9607411F}" type="presOf" srcId="{BFD3A6DF-7AC3-4999-B967-D764A94E2554}" destId="{6D0DB6C0-A6AE-48E0-9971-37120ED69E46}" srcOrd="0" destOrd="0" presId="urn:microsoft.com/office/officeart/2005/8/layout/hierarchy6"/>
    <dgm:cxn modelId="{4353EF1D-2853-43E6-A064-4A4C5D5E4FCA}" srcId="{FC60535D-F47B-4AB6-8481-A3DB8D4EDE34}" destId="{750D0881-6F4E-458A-AA83-6DA77BBA8340}" srcOrd="2" destOrd="0" parTransId="{E7230DA3-48B3-4315-944E-7A0892CB9DAA}" sibTransId="{AA1040B1-988A-45C5-86D2-3E64EAAE4786}"/>
    <dgm:cxn modelId="{5197EE1D-4801-4F40-AD44-F78AC0BC40F7}" type="presOf" srcId="{A933600F-7BDC-4443-9F2C-B4FD50253FDD}" destId="{F8BA37E0-5BAA-4E7A-B675-1A3DB90B8BF4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B19F3A62-DD40-4828-8C74-2B2EB07EC863}" type="presOf" srcId="{58EE8784-6254-488E-A084-A9A9638DD1A8}" destId="{BFD91DB9-B130-4E87-9EB4-151A615BF4DF}" srcOrd="0" destOrd="0" presId="urn:microsoft.com/office/officeart/2005/8/layout/hierarchy6"/>
    <dgm:cxn modelId="{6CAB4840-8226-4977-831F-0D97B1C4DFC7}" type="presOf" srcId="{64D78603-4BC7-4076-9061-CE21BDB14B50}" destId="{465644C7-BC06-432E-96AE-A99C3796C274}" srcOrd="0" destOrd="0" presId="urn:microsoft.com/office/officeart/2005/8/layout/hierarchy6"/>
    <dgm:cxn modelId="{1C56B27E-A82C-4492-999E-FF29F4FA70CD}" type="presOf" srcId="{A6B5C01B-0ED1-4F66-A5B1-F37A8A888706}" destId="{87800D40-812D-453F-858F-2FA3588B04C8}" srcOrd="0" destOrd="0" presId="urn:microsoft.com/office/officeart/2005/8/layout/hierarchy6"/>
    <dgm:cxn modelId="{ACB1C627-E1E4-484A-9425-E9E204C03336}" srcId="{FC60535D-F47B-4AB6-8481-A3DB8D4EDE34}" destId="{A435DC6B-D65B-4870-992E-A293A6E973FD}" srcOrd="0" destOrd="0" parTransId="{82BD6267-133E-4D94-96C9-8C972AEEF79C}" sibTransId="{F733B99F-DBF8-44E8-A642-B08CD588F51E}"/>
    <dgm:cxn modelId="{1837E2F2-2F53-4A70-AA5D-BCEA8649FFB4}" type="presOf" srcId="{A435DC6B-D65B-4870-992E-A293A6E973FD}" destId="{A2F43BD5-1B38-4711-8158-E8791C5D7E6A}" srcOrd="0" destOrd="0" presId="urn:microsoft.com/office/officeart/2005/8/layout/hierarchy6"/>
    <dgm:cxn modelId="{8F8D9E7A-210E-469C-AE14-40A7605A1A92}" type="presOf" srcId="{AA212A6E-28AE-4624-9AFF-0168C1EC7202}" destId="{E44C7653-1ECC-4C69-B984-F74414CE5660}" srcOrd="0" destOrd="0" presId="urn:microsoft.com/office/officeart/2005/8/layout/hierarchy6"/>
    <dgm:cxn modelId="{0DEF3F79-2282-4FFD-BD62-A4B6D63E898C}" type="presOf" srcId="{2C2B0416-4DA0-491F-91D7-6EE58C49EBC2}" destId="{D1F96F37-9715-4269-9C15-96376A262792}" srcOrd="0" destOrd="0" presId="urn:microsoft.com/office/officeart/2005/8/layout/hierarchy6"/>
    <dgm:cxn modelId="{ADB067FA-22D9-4476-AEBE-8F50FFA46441}" type="presOf" srcId="{41A4B09D-5925-4FA6-AF75-18C415503814}" destId="{3DD0EC61-641F-4DD6-B92E-0AEFC0342697}" srcOrd="0" destOrd="0" presId="urn:microsoft.com/office/officeart/2005/8/layout/hierarchy6"/>
    <dgm:cxn modelId="{DB06F3C5-C58D-42FC-8FEE-7CB9E1E05D9B}" srcId="{FC60535D-F47B-4AB6-8481-A3DB8D4EDE34}" destId="{A6B5C01B-0ED1-4F66-A5B1-F37A8A888706}" srcOrd="1" destOrd="0" parTransId="{9482B0E3-8277-4ADC-9C23-125ED94540F3}" sibTransId="{404C8E3F-02EE-441F-9A9A-19AEE9399C7B}"/>
    <dgm:cxn modelId="{F65FB7F3-D851-4E54-81B6-D38E08E18CE4}" type="presOf" srcId="{82BD6267-133E-4D94-96C9-8C972AEEF79C}" destId="{FB10966E-C52D-49CF-ABD1-A90D7ED19ED7}" srcOrd="0" destOrd="0" presId="urn:microsoft.com/office/officeart/2005/8/layout/hierarchy6"/>
    <dgm:cxn modelId="{A7F1C26A-D62A-4C4D-9865-B2AD269672DD}" type="presOf" srcId="{E7230DA3-48B3-4315-944E-7A0892CB9DAA}" destId="{098AFFD3-35DF-4918-803E-B73182C81178}" srcOrd="0" destOrd="0" presId="urn:microsoft.com/office/officeart/2005/8/layout/hierarchy6"/>
    <dgm:cxn modelId="{135E2F61-FCAE-4E0C-9CA5-5F02162D4DB1}" type="presOf" srcId="{FCBCB0BA-1287-436F-96C9-BF8319092E6F}" destId="{02E3AB03-BE2C-4630-A20D-502BFD1192D6}" srcOrd="0" destOrd="0" presId="urn:microsoft.com/office/officeart/2005/8/layout/hierarchy6"/>
    <dgm:cxn modelId="{A7E7AFD1-8E9B-45CA-8E74-CB2FA8F78112}" srcId="{1F2DFD4A-7C10-4551-A2B3-A0667633F8DA}" destId="{2C2B0416-4DA0-491F-91D7-6EE58C49EBC2}" srcOrd="1" destOrd="0" parTransId="{1CC0CE72-D47C-4438-A42B-D2A4560CD631}" sibTransId="{913681C8-8765-4341-BF93-7EB20922C935}"/>
    <dgm:cxn modelId="{615D2CBD-FCDE-4F4B-B81E-D8403B44E08A}" type="presOf" srcId="{8A5CA4ED-41C2-40EF-886D-77530AE22889}" destId="{743611F5-21D0-4B7F-A197-09F644D04911}" srcOrd="0" destOrd="0" presId="urn:microsoft.com/office/officeart/2005/8/layout/hierarchy6"/>
    <dgm:cxn modelId="{7E5480C2-85F5-4964-A501-2475D5FEF6CF}" type="presOf" srcId="{750D0881-6F4E-458A-AA83-6DA77BBA8340}" destId="{8A9BCE4B-D2FC-46E0-955E-B07FE8F2B990}" srcOrd="0" destOrd="0" presId="urn:microsoft.com/office/officeart/2005/8/layout/hierarchy6"/>
    <dgm:cxn modelId="{02C466A1-6DBE-4FF2-B58E-0446489DAF43}" type="presOf" srcId="{9482B0E3-8277-4ADC-9C23-125ED94540F3}" destId="{F7D44256-B7CD-4595-BA27-379F96807077}" srcOrd="0" destOrd="0" presId="urn:microsoft.com/office/officeart/2005/8/layout/hierarchy6"/>
    <dgm:cxn modelId="{70AF92E7-1D82-4E87-B027-A8A86AC2478A}" type="presOf" srcId="{1F2DFD4A-7C10-4551-A2B3-A0667633F8DA}" destId="{347D7E06-7906-4AC7-AC7B-B87C896BF175}" srcOrd="0" destOrd="0" presId="urn:microsoft.com/office/officeart/2005/8/layout/hierarchy6"/>
    <dgm:cxn modelId="{9D917EE1-3774-47C3-97FB-DC26957864ED}" srcId="{58EE8784-6254-488E-A084-A9A9638DD1A8}" destId="{2B193E31-B735-40BA-B8D9-2A21D47CDD40}" srcOrd="2" destOrd="0" parTransId="{A933600F-7BDC-4443-9F2C-B4FD50253FDD}" sibTransId="{0027EA92-F1F2-4692-954D-DDD96F9E174A}"/>
    <dgm:cxn modelId="{F1A31302-3872-41EB-9B0D-0EFAEDA19533}" type="presParOf" srcId="{E44C7653-1ECC-4C69-B984-F74414CE5660}" destId="{FA493861-107B-4E27-A4FF-EAFA2325A5AB}" srcOrd="0" destOrd="0" presId="urn:microsoft.com/office/officeart/2005/8/layout/hierarchy6"/>
    <dgm:cxn modelId="{DCA7B78D-EA71-4A5F-AF42-C6E380FE2D33}" type="presParOf" srcId="{FA493861-107B-4E27-A4FF-EAFA2325A5AB}" destId="{64DB9884-F958-4547-A78B-B75DE489B1D3}" srcOrd="0" destOrd="0" presId="urn:microsoft.com/office/officeart/2005/8/layout/hierarchy6"/>
    <dgm:cxn modelId="{84DD8BA6-C365-42F2-A4C1-C92AD0570943}" type="presParOf" srcId="{64DB9884-F958-4547-A78B-B75DE489B1D3}" destId="{506CF8E9-BE42-488F-A196-18EB3E2B27C8}" srcOrd="0" destOrd="0" presId="urn:microsoft.com/office/officeart/2005/8/layout/hierarchy6"/>
    <dgm:cxn modelId="{38D09C94-4F6D-4102-BD7E-7557459C64B2}" type="presParOf" srcId="{506CF8E9-BE42-488F-A196-18EB3E2B27C8}" destId="{BFD91DB9-B130-4E87-9EB4-151A615BF4DF}" srcOrd="0" destOrd="0" presId="urn:microsoft.com/office/officeart/2005/8/layout/hierarchy6"/>
    <dgm:cxn modelId="{EA6A1C94-870A-4ED2-A463-FA4D704E4683}" type="presParOf" srcId="{506CF8E9-BE42-488F-A196-18EB3E2B27C8}" destId="{9CCAC187-F38E-4FF3-B78C-F05B267097DE}" srcOrd="1" destOrd="0" presId="urn:microsoft.com/office/officeart/2005/8/layout/hierarchy6"/>
    <dgm:cxn modelId="{F0FCF309-0667-41FC-AA20-302AFE19CF81}" type="presParOf" srcId="{9CCAC187-F38E-4FF3-B78C-F05B267097DE}" destId="{46D67E6C-6343-4FC8-BA67-7AC50D0E9B28}" srcOrd="0" destOrd="0" presId="urn:microsoft.com/office/officeart/2005/8/layout/hierarchy6"/>
    <dgm:cxn modelId="{84F6F077-9D5A-4A26-A169-FADF8D7F1703}" type="presParOf" srcId="{9CCAC187-F38E-4FF3-B78C-F05B267097DE}" destId="{CF1F512D-AAB6-4A8C-BBE1-EAD512EC275C}" srcOrd="1" destOrd="0" presId="urn:microsoft.com/office/officeart/2005/8/layout/hierarchy6"/>
    <dgm:cxn modelId="{B0A846C4-F271-49EE-8A0E-1EB55C64A36E}" type="presParOf" srcId="{CF1F512D-AAB6-4A8C-BBE1-EAD512EC275C}" destId="{665C84C6-D81C-4804-BB9B-612EFCB19251}" srcOrd="0" destOrd="0" presId="urn:microsoft.com/office/officeart/2005/8/layout/hierarchy6"/>
    <dgm:cxn modelId="{59312163-F5AC-482F-A575-79DF410800A9}" type="presParOf" srcId="{CF1F512D-AAB6-4A8C-BBE1-EAD512EC275C}" destId="{66687454-E5E8-41CB-8317-1AE2358EB3C8}" srcOrd="1" destOrd="0" presId="urn:microsoft.com/office/officeart/2005/8/layout/hierarchy6"/>
    <dgm:cxn modelId="{0A4C0519-E138-4C9E-9E55-600594DE9C2A}" type="presParOf" srcId="{66687454-E5E8-41CB-8317-1AE2358EB3C8}" destId="{FB10966E-C52D-49CF-ABD1-A90D7ED19ED7}" srcOrd="0" destOrd="0" presId="urn:microsoft.com/office/officeart/2005/8/layout/hierarchy6"/>
    <dgm:cxn modelId="{2B55D74E-6DDD-43B4-8A33-461ACFB50DCD}" type="presParOf" srcId="{66687454-E5E8-41CB-8317-1AE2358EB3C8}" destId="{CF52A45B-3545-422E-8F16-DB38A8F176EA}" srcOrd="1" destOrd="0" presId="urn:microsoft.com/office/officeart/2005/8/layout/hierarchy6"/>
    <dgm:cxn modelId="{7021DACC-6C56-4BE4-97E2-BE42180CB16C}" type="presParOf" srcId="{CF52A45B-3545-422E-8F16-DB38A8F176EA}" destId="{A2F43BD5-1B38-4711-8158-E8791C5D7E6A}" srcOrd="0" destOrd="0" presId="urn:microsoft.com/office/officeart/2005/8/layout/hierarchy6"/>
    <dgm:cxn modelId="{85F21100-A455-4E12-A13B-3A9E3435D72B}" type="presParOf" srcId="{CF52A45B-3545-422E-8F16-DB38A8F176EA}" destId="{EFEA7809-98F7-44CC-B539-E37023E8BE9A}" srcOrd="1" destOrd="0" presId="urn:microsoft.com/office/officeart/2005/8/layout/hierarchy6"/>
    <dgm:cxn modelId="{F5E215E9-E8EF-4217-8FD2-5739068CDB5A}" type="presParOf" srcId="{66687454-E5E8-41CB-8317-1AE2358EB3C8}" destId="{F7D44256-B7CD-4595-BA27-379F96807077}" srcOrd="2" destOrd="0" presId="urn:microsoft.com/office/officeart/2005/8/layout/hierarchy6"/>
    <dgm:cxn modelId="{BCDB344E-72DE-4279-8E27-BCCAE6015BC5}" type="presParOf" srcId="{66687454-E5E8-41CB-8317-1AE2358EB3C8}" destId="{435CCB76-A525-46CA-997E-6A465664DF45}" srcOrd="3" destOrd="0" presId="urn:microsoft.com/office/officeart/2005/8/layout/hierarchy6"/>
    <dgm:cxn modelId="{1776FE8D-5B10-4C08-912A-9011AC0FFA0C}" type="presParOf" srcId="{435CCB76-A525-46CA-997E-6A465664DF45}" destId="{87800D40-812D-453F-858F-2FA3588B04C8}" srcOrd="0" destOrd="0" presId="urn:microsoft.com/office/officeart/2005/8/layout/hierarchy6"/>
    <dgm:cxn modelId="{323B7F11-7392-420C-A91B-A71D14A7F7BA}" type="presParOf" srcId="{435CCB76-A525-46CA-997E-6A465664DF45}" destId="{BFDFF933-CE04-4FA0-89B2-BFF4B9FC6B8D}" srcOrd="1" destOrd="0" presId="urn:microsoft.com/office/officeart/2005/8/layout/hierarchy6"/>
    <dgm:cxn modelId="{F2701F4B-828C-4595-9004-B8760C01966F}" type="presParOf" srcId="{66687454-E5E8-41CB-8317-1AE2358EB3C8}" destId="{098AFFD3-35DF-4918-803E-B73182C81178}" srcOrd="4" destOrd="0" presId="urn:microsoft.com/office/officeart/2005/8/layout/hierarchy6"/>
    <dgm:cxn modelId="{79D11DD9-458A-4CBB-A5F7-6F8CE3FDE9DF}" type="presParOf" srcId="{66687454-E5E8-41CB-8317-1AE2358EB3C8}" destId="{C2E06140-E321-42EB-95DF-FD3048889335}" srcOrd="5" destOrd="0" presId="urn:microsoft.com/office/officeart/2005/8/layout/hierarchy6"/>
    <dgm:cxn modelId="{03A1BCF4-133B-41E8-888F-F9D42859610B}" type="presParOf" srcId="{C2E06140-E321-42EB-95DF-FD3048889335}" destId="{8A9BCE4B-D2FC-46E0-955E-B07FE8F2B990}" srcOrd="0" destOrd="0" presId="urn:microsoft.com/office/officeart/2005/8/layout/hierarchy6"/>
    <dgm:cxn modelId="{EBC25B90-2705-4103-B76A-05858AFAC402}" type="presParOf" srcId="{C2E06140-E321-42EB-95DF-FD3048889335}" destId="{8CA556C1-49DC-4ED5-8DC4-79924B94F1E3}" srcOrd="1" destOrd="0" presId="urn:microsoft.com/office/officeart/2005/8/layout/hierarchy6"/>
    <dgm:cxn modelId="{1FE6673C-1BFC-4E28-AA38-B7F371B7E32D}" type="presParOf" srcId="{9CCAC187-F38E-4FF3-B78C-F05B267097DE}" destId="{743611F5-21D0-4B7F-A197-09F644D04911}" srcOrd="2" destOrd="0" presId="urn:microsoft.com/office/officeart/2005/8/layout/hierarchy6"/>
    <dgm:cxn modelId="{8E79E4DE-1764-40B3-A3B9-E2DAB24B4447}" type="presParOf" srcId="{9CCAC187-F38E-4FF3-B78C-F05B267097DE}" destId="{320C31FD-89C4-437A-8DC2-D302636F1FA1}" srcOrd="3" destOrd="0" presId="urn:microsoft.com/office/officeart/2005/8/layout/hierarchy6"/>
    <dgm:cxn modelId="{7678F227-893A-4C31-98C6-96EC5F058D04}" type="presParOf" srcId="{320C31FD-89C4-437A-8DC2-D302636F1FA1}" destId="{347D7E06-7906-4AC7-AC7B-B87C896BF175}" srcOrd="0" destOrd="0" presId="urn:microsoft.com/office/officeart/2005/8/layout/hierarchy6"/>
    <dgm:cxn modelId="{0A2798F7-FBD4-45A1-9978-D1139A131A84}" type="presParOf" srcId="{320C31FD-89C4-437A-8DC2-D302636F1FA1}" destId="{F0B464F5-DDA0-408C-8048-CC7AD6F11A66}" srcOrd="1" destOrd="0" presId="urn:microsoft.com/office/officeart/2005/8/layout/hierarchy6"/>
    <dgm:cxn modelId="{4FAB1333-FB0A-41C8-ADD1-6B32B233CD2E}" type="presParOf" srcId="{F0B464F5-DDA0-408C-8048-CC7AD6F11A66}" destId="{3DD0EC61-641F-4DD6-B92E-0AEFC0342697}" srcOrd="0" destOrd="0" presId="urn:microsoft.com/office/officeart/2005/8/layout/hierarchy6"/>
    <dgm:cxn modelId="{3729A226-642E-474F-8863-1802B21F2EA5}" type="presParOf" srcId="{F0B464F5-DDA0-408C-8048-CC7AD6F11A66}" destId="{FA176F1D-C918-4193-B0A5-ED6E79245D82}" srcOrd="1" destOrd="0" presId="urn:microsoft.com/office/officeart/2005/8/layout/hierarchy6"/>
    <dgm:cxn modelId="{BA2BA043-0BFA-4F6C-817B-AD6851542DB9}" type="presParOf" srcId="{FA176F1D-C918-4193-B0A5-ED6E79245D82}" destId="{6D0DB6C0-A6AE-48E0-9971-37120ED69E46}" srcOrd="0" destOrd="0" presId="urn:microsoft.com/office/officeart/2005/8/layout/hierarchy6"/>
    <dgm:cxn modelId="{10968EEC-A6B0-499D-B565-412311DBDE54}" type="presParOf" srcId="{FA176F1D-C918-4193-B0A5-ED6E79245D82}" destId="{45F95654-0F0E-4AD8-97A6-F133763C646B}" srcOrd="1" destOrd="0" presId="urn:microsoft.com/office/officeart/2005/8/layout/hierarchy6"/>
    <dgm:cxn modelId="{7BE23D92-AC16-4308-A7BB-1F354AFA40D7}" type="presParOf" srcId="{F0B464F5-DDA0-408C-8048-CC7AD6F11A66}" destId="{46186468-9039-418E-929D-0973B8332873}" srcOrd="2" destOrd="0" presId="urn:microsoft.com/office/officeart/2005/8/layout/hierarchy6"/>
    <dgm:cxn modelId="{75A06817-76A7-4187-92D4-ACFB0BDB1826}" type="presParOf" srcId="{F0B464F5-DDA0-408C-8048-CC7AD6F11A66}" destId="{F59F8F50-A46C-4C1D-B88F-BF641D60480E}" srcOrd="3" destOrd="0" presId="urn:microsoft.com/office/officeart/2005/8/layout/hierarchy6"/>
    <dgm:cxn modelId="{30949758-215D-4FB3-9368-7917D7121993}" type="presParOf" srcId="{F59F8F50-A46C-4C1D-B88F-BF641D60480E}" destId="{D1F96F37-9715-4269-9C15-96376A262792}" srcOrd="0" destOrd="0" presId="urn:microsoft.com/office/officeart/2005/8/layout/hierarchy6"/>
    <dgm:cxn modelId="{148916B8-CC12-4953-8770-ABDDCFAF6D38}" type="presParOf" srcId="{F59F8F50-A46C-4C1D-B88F-BF641D60480E}" destId="{358C6653-46E1-4246-9B55-93D19919D779}" srcOrd="1" destOrd="0" presId="urn:microsoft.com/office/officeart/2005/8/layout/hierarchy6"/>
    <dgm:cxn modelId="{5C78220D-F9DE-4836-80FE-94DE228AD443}" type="presParOf" srcId="{F0B464F5-DDA0-408C-8048-CC7AD6F11A66}" destId="{465644C7-BC06-432E-96AE-A99C3796C274}" srcOrd="4" destOrd="0" presId="urn:microsoft.com/office/officeart/2005/8/layout/hierarchy6"/>
    <dgm:cxn modelId="{AA941B3A-94BF-48C9-9054-F53AAD2859AA}" type="presParOf" srcId="{F0B464F5-DDA0-408C-8048-CC7AD6F11A66}" destId="{7C7C2A1B-AE4C-49E9-BE99-1E56A9C2A500}" srcOrd="5" destOrd="0" presId="urn:microsoft.com/office/officeart/2005/8/layout/hierarchy6"/>
    <dgm:cxn modelId="{F81F03CD-456E-43FE-8407-9A25C76FE5A9}" type="presParOf" srcId="{7C7C2A1B-AE4C-49E9-BE99-1E56A9C2A500}" destId="{02E3AB03-BE2C-4630-A20D-502BFD1192D6}" srcOrd="0" destOrd="0" presId="urn:microsoft.com/office/officeart/2005/8/layout/hierarchy6"/>
    <dgm:cxn modelId="{5FDDB27B-DAFF-441E-A931-924AB9F7D3F9}" type="presParOf" srcId="{7C7C2A1B-AE4C-49E9-BE99-1E56A9C2A500}" destId="{95055AE2-EDC4-4459-B406-AFD026E620CB}" srcOrd="1" destOrd="0" presId="urn:microsoft.com/office/officeart/2005/8/layout/hierarchy6"/>
    <dgm:cxn modelId="{BFE79188-BA42-4A72-98B3-F20B6707937C}" type="presParOf" srcId="{9CCAC187-F38E-4FF3-B78C-F05B267097DE}" destId="{F8BA37E0-5BAA-4E7A-B675-1A3DB90B8BF4}" srcOrd="4" destOrd="0" presId="urn:microsoft.com/office/officeart/2005/8/layout/hierarchy6"/>
    <dgm:cxn modelId="{3904FDC7-C331-4DE2-B74A-2D64CB1130B1}" type="presParOf" srcId="{9CCAC187-F38E-4FF3-B78C-F05B267097DE}" destId="{E9B1E02F-B3B5-4E63-BD6A-B18C26CF690A}" srcOrd="5" destOrd="0" presId="urn:microsoft.com/office/officeart/2005/8/layout/hierarchy6"/>
    <dgm:cxn modelId="{1DC2FD33-413F-40A4-80BF-946CFF2BC832}" type="presParOf" srcId="{E9B1E02F-B3B5-4E63-BD6A-B18C26CF690A}" destId="{A6F28DB3-0968-480F-9FC5-FC139CA238A5}" srcOrd="0" destOrd="0" presId="urn:microsoft.com/office/officeart/2005/8/layout/hierarchy6"/>
    <dgm:cxn modelId="{66FAA749-9828-44F0-85C5-198BA2B9D784}" type="presParOf" srcId="{E9B1E02F-B3B5-4E63-BD6A-B18C26CF690A}" destId="{DCCCC68C-4C72-4C76-9B6C-CC3F32A3A2D0}" srcOrd="1" destOrd="0" presId="urn:microsoft.com/office/officeart/2005/8/layout/hierarchy6"/>
    <dgm:cxn modelId="{F804B4DF-CECF-4193-BFBA-29176020A7C7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AAB7-239F-4FB2-A89E-F2DE6BD11FEF}" type="doc">
      <dgm:prSet loTypeId="urn:microsoft.com/office/officeart/2005/8/layout/hProcess9" loCatId="process" qsTypeId="urn:microsoft.com/office/officeart/2005/8/quickstyle/3d1" qsCatId="3D" csTypeId="urn:microsoft.com/office/officeart/2005/8/colors/colorful4" csCatId="colorful" phldr="1"/>
      <dgm:spPr/>
    </dgm:pt>
    <dgm:pt modelId="{D43FE527-8CFF-4BB2-AB1A-7288C216C164}">
      <dgm:prSet phldrT="[Text]"/>
      <dgm:spPr/>
      <dgm:t>
        <a:bodyPr/>
        <a:lstStyle/>
        <a:p>
          <a:r>
            <a:rPr lang="pt-PT" dirty="0" smtClean="0"/>
            <a:t>Validação </a:t>
          </a:r>
          <a:r>
            <a:rPr lang="pt-PT" dirty="0" err="1" smtClean="0"/>
            <a:t>de</a:t>
          </a:r>
          <a:r>
            <a:rPr lang="pt-PT" dirty="0" smtClean="0"/>
            <a:t> parâmetros</a:t>
          </a:r>
          <a:endParaRPr lang="pt-PT" dirty="0"/>
        </a:p>
      </dgm:t>
    </dgm:pt>
    <dgm:pt modelId="{ABE4FB9A-6AE8-4D6A-9971-4F13F856D66B}" type="parTrans" cxnId="{000136A1-06F9-4990-B320-9976EA7B4342}">
      <dgm:prSet/>
      <dgm:spPr/>
      <dgm:t>
        <a:bodyPr/>
        <a:lstStyle/>
        <a:p>
          <a:endParaRPr lang="pt-PT"/>
        </a:p>
      </dgm:t>
    </dgm:pt>
    <dgm:pt modelId="{186D2315-1BC2-4E82-BA5A-2B67DF79F1F3}" type="sibTrans" cxnId="{000136A1-06F9-4990-B320-9976EA7B4342}">
      <dgm:prSet/>
      <dgm:spPr/>
      <dgm:t>
        <a:bodyPr/>
        <a:lstStyle/>
        <a:p>
          <a:endParaRPr lang="pt-PT"/>
        </a:p>
      </dgm:t>
    </dgm:pt>
    <dgm:pt modelId="{198167CF-FB11-4F85-9A27-753710E7CC95}">
      <dgm:prSet phldrT="[Text]"/>
      <dgm:spPr/>
      <dgm:t>
        <a:bodyPr/>
        <a:lstStyle/>
        <a:p>
          <a:r>
            <a:rPr lang="pt-PT" dirty="0" smtClean="0"/>
            <a:t>Execução </a:t>
          </a:r>
          <a:r>
            <a:rPr lang="pt-PT" dirty="0" err="1" smtClean="0"/>
            <a:t>do</a:t>
          </a:r>
          <a:r>
            <a:rPr lang="pt-PT" dirty="0" smtClean="0"/>
            <a:t> processo</a:t>
          </a:r>
          <a:endParaRPr lang="pt-PT" dirty="0"/>
        </a:p>
      </dgm:t>
    </dgm:pt>
    <dgm:pt modelId="{DB41CAFD-28FB-473A-8EEE-D95A000CCC0B}" type="parTrans" cxnId="{6FC7D35C-43F8-45D2-B55F-B5BDC0F31C67}">
      <dgm:prSet/>
      <dgm:spPr/>
      <dgm:t>
        <a:bodyPr/>
        <a:lstStyle/>
        <a:p>
          <a:endParaRPr lang="pt-PT"/>
        </a:p>
      </dgm:t>
    </dgm:pt>
    <dgm:pt modelId="{BB705283-8768-451F-B6DF-2BB8D680DDB8}" type="sibTrans" cxnId="{6FC7D35C-43F8-45D2-B55F-B5BDC0F31C67}">
      <dgm:prSet/>
      <dgm:spPr/>
      <dgm:t>
        <a:bodyPr/>
        <a:lstStyle/>
        <a:p>
          <a:endParaRPr lang="pt-PT"/>
        </a:p>
      </dgm:t>
    </dgm:pt>
    <dgm:pt modelId="{FADEAF07-1B7B-4552-8800-C238B00CEAF3}">
      <dgm:prSet phldrT="[Text]"/>
      <dgm:spPr/>
      <dgm:t>
        <a:bodyPr/>
        <a:lstStyle/>
        <a:p>
          <a:r>
            <a:rPr lang="pt-PT" dirty="0" smtClean="0"/>
            <a:t>Validação </a:t>
          </a:r>
          <a:r>
            <a:rPr lang="pt-PT" dirty="0" err="1" smtClean="0"/>
            <a:t>do</a:t>
          </a:r>
          <a:r>
            <a:rPr lang="pt-PT" dirty="0" smtClean="0"/>
            <a:t> retorno</a:t>
          </a:r>
          <a:endParaRPr lang="pt-PT" dirty="0"/>
        </a:p>
      </dgm:t>
    </dgm:pt>
    <dgm:pt modelId="{E5CAA8C5-644C-4F3C-9A87-69AFF67016D9}" type="parTrans" cxnId="{7CC244B5-7DF4-4065-9F88-3358CC661450}">
      <dgm:prSet/>
      <dgm:spPr/>
      <dgm:t>
        <a:bodyPr/>
        <a:lstStyle/>
        <a:p>
          <a:endParaRPr lang="pt-PT"/>
        </a:p>
      </dgm:t>
    </dgm:pt>
    <dgm:pt modelId="{5FD4E50F-8A76-43C8-9200-BE7A2B7A21A7}" type="sibTrans" cxnId="{7CC244B5-7DF4-4065-9F88-3358CC661450}">
      <dgm:prSet/>
      <dgm:spPr/>
      <dgm:t>
        <a:bodyPr/>
        <a:lstStyle/>
        <a:p>
          <a:endParaRPr lang="pt-PT"/>
        </a:p>
      </dgm:t>
    </dgm:pt>
    <dgm:pt modelId="{CEB23CD2-C11B-4137-85CE-C7D3369774DA}" type="pres">
      <dgm:prSet presAssocID="{A885AAB7-239F-4FB2-A89E-F2DE6BD11FEF}" presName="CompostProcess" presStyleCnt="0">
        <dgm:presLayoutVars>
          <dgm:dir/>
          <dgm:resizeHandles val="exact"/>
        </dgm:presLayoutVars>
      </dgm:prSet>
      <dgm:spPr/>
    </dgm:pt>
    <dgm:pt modelId="{9C73078B-0A47-4E61-9F46-9C3E0CF0F970}" type="pres">
      <dgm:prSet presAssocID="{A885AAB7-239F-4FB2-A89E-F2DE6BD11FEF}" presName="arrow" presStyleLbl="bgShp" presStyleIdx="0" presStyleCnt="1" custScaleX="99547"/>
      <dgm:spPr/>
    </dgm:pt>
    <dgm:pt modelId="{70B63F17-2788-4E1D-8F18-B73CAEDF8653}" type="pres">
      <dgm:prSet presAssocID="{A885AAB7-239F-4FB2-A89E-F2DE6BD11FEF}" presName="linearProcess" presStyleCnt="0"/>
      <dgm:spPr/>
    </dgm:pt>
    <dgm:pt modelId="{1CF6A5BD-7681-49DA-A3E0-D2E3D60BF64B}" type="pres">
      <dgm:prSet presAssocID="{D43FE527-8CFF-4BB2-AB1A-7288C216C16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7E517E7D-C3D0-4C10-AC6C-0F1971858BB5}" type="pres">
      <dgm:prSet presAssocID="{186D2315-1BC2-4E82-BA5A-2B67DF79F1F3}" presName="sibTrans" presStyleCnt="0"/>
      <dgm:spPr/>
    </dgm:pt>
    <dgm:pt modelId="{D9EBB650-B660-4EEE-BB60-75973D7D2AC3}" type="pres">
      <dgm:prSet presAssocID="{198167CF-FB11-4F85-9A27-753710E7CC95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65B36-5F2C-4152-B45A-A125A52F52DA}" type="pres">
      <dgm:prSet presAssocID="{BB705283-8768-451F-B6DF-2BB8D680DDB8}" presName="sibTrans" presStyleCnt="0"/>
      <dgm:spPr/>
    </dgm:pt>
    <dgm:pt modelId="{4AB0D56A-7102-4296-A11F-45BF1A10E053}" type="pres">
      <dgm:prSet presAssocID="{FADEAF07-1B7B-4552-8800-C238B00CEAF3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D647645-60EB-4871-A2CE-08D74AE6A6D4}" type="presOf" srcId="{FADEAF07-1B7B-4552-8800-C238B00CEAF3}" destId="{4AB0D56A-7102-4296-A11F-45BF1A10E053}" srcOrd="0" destOrd="0" presId="urn:microsoft.com/office/officeart/2005/8/layout/hProcess9"/>
    <dgm:cxn modelId="{7CC244B5-7DF4-4065-9F88-3358CC661450}" srcId="{A885AAB7-239F-4FB2-A89E-F2DE6BD11FEF}" destId="{FADEAF07-1B7B-4552-8800-C238B00CEAF3}" srcOrd="2" destOrd="0" parTransId="{E5CAA8C5-644C-4F3C-9A87-69AFF67016D9}" sibTransId="{5FD4E50F-8A76-43C8-9200-BE7A2B7A21A7}"/>
    <dgm:cxn modelId="{000136A1-06F9-4990-B320-9976EA7B4342}" srcId="{A885AAB7-239F-4FB2-A89E-F2DE6BD11FEF}" destId="{D43FE527-8CFF-4BB2-AB1A-7288C216C164}" srcOrd="0" destOrd="0" parTransId="{ABE4FB9A-6AE8-4D6A-9971-4F13F856D66B}" sibTransId="{186D2315-1BC2-4E82-BA5A-2B67DF79F1F3}"/>
    <dgm:cxn modelId="{C68BB27C-EBCB-4D00-8988-A00B64065E95}" type="presOf" srcId="{198167CF-FB11-4F85-9A27-753710E7CC95}" destId="{D9EBB650-B660-4EEE-BB60-75973D7D2AC3}" srcOrd="0" destOrd="0" presId="urn:microsoft.com/office/officeart/2005/8/layout/hProcess9"/>
    <dgm:cxn modelId="{F61C67EE-43BF-49E4-8BF8-C3145ADDBFF2}" type="presOf" srcId="{A885AAB7-239F-4FB2-A89E-F2DE6BD11FEF}" destId="{CEB23CD2-C11B-4137-85CE-C7D3369774DA}" srcOrd="0" destOrd="0" presId="urn:microsoft.com/office/officeart/2005/8/layout/hProcess9"/>
    <dgm:cxn modelId="{6FC7D35C-43F8-45D2-B55F-B5BDC0F31C67}" srcId="{A885AAB7-239F-4FB2-A89E-F2DE6BD11FEF}" destId="{198167CF-FB11-4F85-9A27-753710E7CC95}" srcOrd="1" destOrd="0" parTransId="{DB41CAFD-28FB-473A-8EEE-D95A000CCC0B}" sibTransId="{BB705283-8768-451F-B6DF-2BB8D680DDB8}"/>
    <dgm:cxn modelId="{812AB2C7-A4CF-42DA-B04A-D7C7188B12F1}" type="presOf" srcId="{D43FE527-8CFF-4BB2-AB1A-7288C216C164}" destId="{1CF6A5BD-7681-49DA-A3E0-D2E3D60BF64B}" srcOrd="0" destOrd="0" presId="urn:microsoft.com/office/officeart/2005/8/layout/hProcess9"/>
    <dgm:cxn modelId="{C038BC79-B7B8-45F1-A107-FBC91D80F3EF}" type="presParOf" srcId="{CEB23CD2-C11B-4137-85CE-C7D3369774DA}" destId="{9C73078B-0A47-4E61-9F46-9C3E0CF0F970}" srcOrd="0" destOrd="0" presId="urn:microsoft.com/office/officeart/2005/8/layout/hProcess9"/>
    <dgm:cxn modelId="{A26FF077-B8C2-4978-BCEF-364F43547C54}" type="presParOf" srcId="{CEB23CD2-C11B-4137-85CE-C7D3369774DA}" destId="{70B63F17-2788-4E1D-8F18-B73CAEDF8653}" srcOrd="1" destOrd="0" presId="urn:microsoft.com/office/officeart/2005/8/layout/hProcess9"/>
    <dgm:cxn modelId="{2E187AFC-4A7F-4B61-8C98-08E7315F731B}" type="presParOf" srcId="{70B63F17-2788-4E1D-8F18-B73CAEDF8653}" destId="{1CF6A5BD-7681-49DA-A3E0-D2E3D60BF64B}" srcOrd="0" destOrd="0" presId="urn:microsoft.com/office/officeart/2005/8/layout/hProcess9"/>
    <dgm:cxn modelId="{D7FE1F16-3D9B-4A69-9B45-54EB870B2BEA}" type="presParOf" srcId="{70B63F17-2788-4E1D-8F18-B73CAEDF8653}" destId="{7E517E7D-C3D0-4C10-AC6C-0F1971858BB5}" srcOrd="1" destOrd="0" presId="urn:microsoft.com/office/officeart/2005/8/layout/hProcess9"/>
    <dgm:cxn modelId="{D9FC665D-C544-4DC8-BC80-0F37353094CA}" type="presParOf" srcId="{70B63F17-2788-4E1D-8F18-B73CAEDF8653}" destId="{D9EBB650-B660-4EEE-BB60-75973D7D2AC3}" srcOrd="2" destOrd="0" presId="urn:microsoft.com/office/officeart/2005/8/layout/hProcess9"/>
    <dgm:cxn modelId="{64079BC8-7BF3-4A61-9768-17431CD29E6D}" type="presParOf" srcId="{70B63F17-2788-4E1D-8F18-B73CAEDF8653}" destId="{68065B36-5F2C-4152-B45A-A125A52F52DA}" srcOrd="3" destOrd="0" presId="urn:microsoft.com/office/officeart/2005/8/layout/hProcess9"/>
    <dgm:cxn modelId="{AAA2EE46-1C43-4267-9C69-9FDD2EA7AFA8}" type="presParOf" srcId="{70B63F17-2788-4E1D-8F18-B73CAEDF8653}" destId="{4AB0D56A-7102-4296-A11F-45BF1A10E05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A1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A2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E0E1524D-B1B1-47A9-9F6F-CDF6A0F9AC7C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6467C0F-BA65-4AC3-BD87-A833AEE791A8}" type="parTrans" cxnId="{F95A31F8-A83A-426D-8B4B-B09C07725ED8}">
      <dgm:prSet/>
      <dgm:spPr/>
      <dgm:t>
        <a:bodyPr/>
        <a:lstStyle/>
        <a:p>
          <a:endParaRPr lang="pt-PT" sz="1400"/>
        </a:p>
      </dgm:t>
    </dgm:pt>
    <dgm:pt modelId="{D033AB14-28D2-4153-9AE8-5E0106FA30BA}" type="sibTrans" cxnId="{F95A31F8-A83A-426D-8B4B-B09C07725ED8}">
      <dgm:prSet/>
      <dgm:spPr/>
      <dgm:t>
        <a:bodyPr/>
        <a:lstStyle/>
        <a:p>
          <a:endParaRPr lang="pt-PT" sz="1400"/>
        </a:p>
      </dgm:t>
    </dgm:pt>
    <dgm:pt modelId="{2D152082-CE47-465D-AFFC-D824B49F52BA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B1</a:t>
          </a:r>
          <a:endParaRPr lang="pt-PT" sz="2000" dirty="0"/>
        </a:p>
      </dgm:t>
    </dgm:pt>
    <dgm:pt modelId="{A2FA795B-9B99-4AC9-8A8A-FA795FD9A078}" type="parTrans" cxnId="{8C7FA158-C0CF-4845-9BD1-DCE4F17CAEA5}">
      <dgm:prSet/>
      <dgm:spPr/>
      <dgm:t>
        <a:bodyPr/>
        <a:lstStyle/>
        <a:p>
          <a:endParaRPr lang="pt-PT" sz="1400"/>
        </a:p>
      </dgm:t>
    </dgm:pt>
    <dgm:pt modelId="{D3E0C66C-3F30-40A4-B35F-D41FACE85B3F}" type="sibTrans" cxnId="{8C7FA158-C0CF-4845-9BD1-DCE4F17CAEA5}">
      <dgm:prSet/>
      <dgm:spPr/>
      <dgm:t>
        <a:bodyPr/>
        <a:lstStyle/>
        <a:p>
          <a:endParaRPr lang="pt-PT" sz="1400"/>
        </a:p>
      </dgm:t>
    </dgm:pt>
    <dgm:pt modelId="{D5DA6A02-956C-4625-9BAB-6BE74A8CA8DC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B2</a:t>
          </a:r>
          <a:endParaRPr lang="pt-PT" sz="2000" dirty="0"/>
        </a:p>
      </dgm:t>
    </dgm:pt>
    <dgm:pt modelId="{379CEC7D-BACE-4824-ADC0-302A57B32AE8}" type="parTrans" cxnId="{7E578278-DD96-4E0C-877E-2AA891120078}">
      <dgm:prSet/>
      <dgm:spPr/>
      <dgm:t>
        <a:bodyPr/>
        <a:lstStyle/>
        <a:p>
          <a:endParaRPr lang="pt-PT" sz="1400"/>
        </a:p>
      </dgm:t>
    </dgm:pt>
    <dgm:pt modelId="{926FECA2-0018-4BAF-9A31-9F71D19152DA}" type="sibTrans" cxnId="{7E578278-DD96-4E0C-877E-2AA891120078}">
      <dgm:prSet/>
      <dgm:spPr/>
      <dgm:t>
        <a:bodyPr/>
        <a:lstStyle/>
        <a:p>
          <a:endParaRPr lang="pt-PT" sz="1400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2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2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550A119-0515-497C-B529-D712CD7C231D}" type="pres">
      <dgm:prSet presAssocID="{32031AA0-D78B-4518-AD5B-1FC8AED4C433}" presName="aSpace" presStyleCnt="0"/>
      <dgm:spPr/>
    </dgm:pt>
    <dgm:pt modelId="{C50A41D4-B494-47BC-84D1-E4CC35575339}" type="pres">
      <dgm:prSet presAssocID="{E0E1524D-B1B1-47A9-9F6F-CDF6A0F9AC7C}" presName="compNode" presStyleCnt="0"/>
      <dgm:spPr/>
    </dgm:pt>
    <dgm:pt modelId="{4CB1043C-F515-4C0F-9BFC-4C381E9F869E}" type="pres">
      <dgm:prSet presAssocID="{E0E1524D-B1B1-47A9-9F6F-CDF6A0F9AC7C}" presName="aNode" presStyleLbl="bgShp" presStyleIdx="1" presStyleCnt="2"/>
      <dgm:spPr/>
      <dgm:t>
        <a:bodyPr/>
        <a:lstStyle/>
        <a:p>
          <a:endParaRPr lang="pt-PT"/>
        </a:p>
      </dgm:t>
    </dgm:pt>
    <dgm:pt modelId="{AADC4B05-40AA-4CC9-8166-CFA8BC30FEAB}" type="pres">
      <dgm:prSet presAssocID="{E0E1524D-B1B1-47A9-9F6F-CDF6A0F9AC7C}" presName="textNode" presStyleLbl="bgShp" presStyleIdx="1" presStyleCnt="2"/>
      <dgm:spPr/>
      <dgm:t>
        <a:bodyPr/>
        <a:lstStyle/>
        <a:p>
          <a:endParaRPr lang="pt-PT"/>
        </a:p>
      </dgm:t>
    </dgm:pt>
    <dgm:pt modelId="{838239E1-EF52-405B-8570-69E6A29D8D0E}" type="pres">
      <dgm:prSet presAssocID="{E0E1524D-B1B1-47A9-9F6F-CDF6A0F9AC7C}" presName="compChildNode" presStyleCnt="0"/>
      <dgm:spPr/>
    </dgm:pt>
    <dgm:pt modelId="{F2E368F7-835E-4356-8911-75ED5A50D359}" type="pres">
      <dgm:prSet presAssocID="{E0E1524D-B1B1-47A9-9F6F-CDF6A0F9AC7C}" presName="theInnerList" presStyleCnt="0"/>
      <dgm:spPr/>
    </dgm:pt>
    <dgm:pt modelId="{A7DD96AD-2248-4BA0-B676-C0ED239AD0B1}" type="pres">
      <dgm:prSet presAssocID="{2D152082-CE47-465D-AFFC-D824B49F52BA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DC88C-40C7-4BC9-9FB6-EA9F03BD4FD7}" type="pres">
      <dgm:prSet presAssocID="{2D152082-CE47-465D-AFFC-D824B49F52BA}" presName="aSpace2" presStyleCnt="0"/>
      <dgm:spPr/>
    </dgm:pt>
    <dgm:pt modelId="{ACD0966F-9F09-486F-922C-DF569FA0438E}" type="pres">
      <dgm:prSet presAssocID="{D5DA6A02-956C-4625-9BAB-6BE74A8CA8DC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7E578278-DD96-4E0C-877E-2AA891120078}" srcId="{E0E1524D-B1B1-47A9-9F6F-CDF6A0F9AC7C}" destId="{D5DA6A02-956C-4625-9BAB-6BE74A8CA8DC}" srcOrd="1" destOrd="0" parTransId="{379CEC7D-BACE-4824-ADC0-302A57B32AE8}" sibTransId="{926FECA2-0018-4BAF-9A31-9F71D19152DA}"/>
    <dgm:cxn modelId="{5ADF3D7F-920B-4991-9D1C-C673692A219C}" type="presOf" srcId="{E0E1524D-B1B1-47A9-9F6F-CDF6A0F9AC7C}" destId="{AADC4B05-40AA-4CC9-8166-CFA8BC30FEAB}" srcOrd="1" destOrd="0" presId="urn:microsoft.com/office/officeart/2005/8/layout/lProcess2"/>
    <dgm:cxn modelId="{C65D1C2E-F854-4E12-98ED-7877AE117A66}" type="presOf" srcId="{74EDBCD0-608A-4603-9750-D33F419AFB4B}" destId="{301E3F3D-7D56-41DA-ACD9-0DEE9897D8D0}" srcOrd="0" destOrd="0" presId="urn:microsoft.com/office/officeart/2005/8/layout/lProcess2"/>
    <dgm:cxn modelId="{535E0E57-FA4B-425A-9F7D-34F323828D4A}" type="presOf" srcId="{CF757C53-27D9-454B-BC31-8D9450AAD129}" destId="{B3284B5B-395D-493F-946F-FF74C95E1BB2}" srcOrd="0" destOrd="0" presId="urn:microsoft.com/office/officeart/2005/8/layout/lProcess2"/>
    <dgm:cxn modelId="{DC5613A9-8459-409B-9C8E-B16D56671B37}" type="presOf" srcId="{D5DA6A02-956C-4625-9BAB-6BE74A8CA8DC}" destId="{ACD0966F-9F09-486F-922C-DF569FA0438E}" srcOrd="0" destOrd="0" presId="urn:microsoft.com/office/officeart/2005/8/layout/lProcess2"/>
    <dgm:cxn modelId="{40805F2B-8CAD-4B13-994A-39F4EBC770C5}" type="presOf" srcId="{32031AA0-D78B-4518-AD5B-1FC8AED4C433}" destId="{01591435-6117-4A99-AA15-99C3A726BDE4}" srcOrd="0" destOrd="0" presId="urn:microsoft.com/office/officeart/2005/8/layout/lProcess2"/>
    <dgm:cxn modelId="{5105B2D6-0C72-403D-87BE-E8257D12872A}" type="presOf" srcId="{32031AA0-D78B-4518-AD5B-1FC8AED4C433}" destId="{BE5FBAE9-02DC-40A6-970A-A79244B5C71C}" srcOrd="1" destOrd="0" presId="urn:microsoft.com/office/officeart/2005/8/layout/lProcess2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D046053F-8F05-42C6-A5F0-2A9817288FC3}" type="presOf" srcId="{73C570EB-0BAD-4C7B-9C9E-AD8315F310BB}" destId="{AF31FD1C-D499-430B-BAF2-2201811C21C9}" srcOrd="0" destOrd="0" presId="urn:microsoft.com/office/officeart/2005/8/layout/lProcess2"/>
    <dgm:cxn modelId="{F95A31F8-A83A-426D-8B4B-B09C07725ED8}" srcId="{74EDBCD0-608A-4603-9750-D33F419AFB4B}" destId="{E0E1524D-B1B1-47A9-9F6F-CDF6A0F9AC7C}" srcOrd="1" destOrd="0" parTransId="{56467C0F-BA65-4AC3-BD87-A833AEE791A8}" sibTransId="{D033AB14-28D2-4153-9AE8-5E0106FA30BA}"/>
    <dgm:cxn modelId="{8C80E92D-2BDE-4E78-BF30-FFB38D287343}" type="presOf" srcId="{2D152082-CE47-465D-AFFC-D824B49F52BA}" destId="{A7DD96AD-2248-4BA0-B676-C0ED239AD0B1}" srcOrd="0" destOrd="0" presId="urn:microsoft.com/office/officeart/2005/8/layout/lProcess2"/>
    <dgm:cxn modelId="{8C7FA158-C0CF-4845-9BD1-DCE4F17CAEA5}" srcId="{E0E1524D-B1B1-47A9-9F6F-CDF6A0F9AC7C}" destId="{2D152082-CE47-465D-AFFC-D824B49F52BA}" srcOrd="0" destOrd="0" parTransId="{A2FA795B-9B99-4AC9-8A8A-FA795FD9A078}" sibTransId="{D3E0C66C-3F30-40A4-B35F-D41FACE85B3F}"/>
    <dgm:cxn modelId="{4BA61B5C-519D-472A-96AB-9B80F4728564}" type="presOf" srcId="{E0E1524D-B1B1-47A9-9F6F-CDF6A0F9AC7C}" destId="{4CB1043C-F515-4C0F-9BFC-4C381E9F869E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4570613C-552E-4EC6-B78B-51D498DEDC10}" type="presParOf" srcId="{301E3F3D-7D56-41DA-ACD9-0DEE9897D8D0}" destId="{85DC37D3-A072-4FDF-B48F-CB0B8BB82178}" srcOrd="0" destOrd="0" presId="urn:microsoft.com/office/officeart/2005/8/layout/lProcess2"/>
    <dgm:cxn modelId="{C90D26B5-DE2B-44D5-B8C3-67A465667ED8}" type="presParOf" srcId="{85DC37D3-A072-4FDF-B48F-CB0B8BB82178}" destId="{01591435-6117-4A99-AA15-99C3A726BDE4}" srcOrd="0" destOrd="0" presId="urn:microsoft.com/office/officeart/2005/8/layout/lProcess2"/>
    <dgm:cxn modelId="{8B7D3E8A-B1B7-4909-A513-E46AF3FE3BAC}" type="presParOf" srcId="{85DC37D3-A072-4FDF-B48F-CB0B8BB82178}" destId="{BE5FBAE9-02DC-40A6-970A-A79244B5C71C}" srcOrd="1" destOrd="0" presId="urn:microsoft.com/office/officeart/2005/8/layout/lProcess2"/>
    <dgm:cxn modelId="{0401E5CC-A9E9-4426-A7CE-14287005CC85}" type="presParOf" srcId="{85DC37D3-A072-4FDF-B48F-CB0B8BB82178}" destId="{3FC2582F-8D6C-4471-A37E-25064B728468}" srcOrd="2" destOrd="0" presId="urn:microsoft.com/office/officeart/2005/8/layout/lProcess2"/>
    <dgm:cxn modelId="{3A7FB31E-5BC4-4E35-9104-BE2E4145ECE5}" type="presParOf" srcId="{3FC2582F-8D6C-4471-A37E-25064B728468}" destId="{8EDD7203-9C74-4011-A287-860608D2D9B0}" srcOrd="0" destOrd="0" presId="urn:microsoft.com/office/officeart/2005/8/layout/lProcess2"/>
    <dgm:cxn modelId="{A04C0F4C-F9A9-4DD0-A482-038F188F1021}" type="presParOf" srcId="{8EDD7203-9C74-4011-A287-860608D2D9B0}" destId="{B3284B5B-395D-493F-946F-FF74C95E1BB2}" srcOrd="0" destOrd="0" presId="urn:microsoft.com/office/officeart/2005/8/layout/lProcess2"/>
    <dgm:cxn modelId="{24345FBF-4075-4E54-ACF8-6E68767F7C25}" type="presParOf" srcId="{8EDD7203-9C74-4011-A287-860608D2D9B0}" destId="{3C3E73E2-6E32-4545-8F5F-8D70D6FA150C}" srcOrd="1" destOrd="0" presId="urn:microsoft.com/office/officeart/2005/8/layout/lProcess2"/>
    <dgm:cxn modelId="{4D8DEE03-A346-4BCA-8309-7BE64EA98834}" type="presParOf" srcId="{8EDD7203-9C74-4011-A287-860608D2D9B0}" destId="{AF31FD1C-D499-430B-BAF2-2201811C21C9}" srcOrd="2" destOrd="0" presId="urn:microsoft.com/office/officeart/2005/8/layout/lProcess2"/>
    <dgm:cxn modelId="{E94D0391-32D2-458F-8D0B-13AFF535843D}" type="presParOf" srcId="{301E3F3D-7D56-41DA-ACD9-0DEE9897D8D0}" destId="{A550A119-0515-497C-B529-D712CD7C231D}" srcOrd="1" destOrd="0" presId="urn:microsoft.com/office/officeart/2005/8/layout/lProcess2"/>
    <dgm:cxn modelId="{940552F4-CE83-4F3A-B074-FA41EBA8A70B}" type="presParOf" srcId="{301E3F3D-7D56-41DA-ACD9-0DEE9897D8D0}" destId="{C50A41D4-B494-47BC-84D1-E4CC35575339}" srcOrd="2" destOrd="0" presId="urn:microsoft.com/office/officeart/2005/8/layout/lProcess2"/>
    <dgm:cxn modelId="{A4C1F269-39BE-4479-867B-F067C99F7E2F}" type="presParOf" srcId="{C50A41D4-B494-47BC-84D1-E4CC35575339}" destId="{4CB1043C-F515-4C0F-9BFC-4C381E9F869E}" srcOrd="0" destOrd="0" presId="urn:microsoft.com/office/officeart/2005/8/layout/lProcess2"/>
    <dgm:cxn modelId="{4C8F7045-8F96-4A0A-B204-ECAF66A3FD0F}" type="presParOf" srcId="{C50A41D4-B494-47BC-84D1-E4CC35575339}" destId="{AADC4B05-40AA-4CC9-8166-CFA8BC30FEAB}" srcOrd="1" destOrd="0" presId="urn:microsoft.com/office/officeart/2005/8/layout/lProcess2"/>
    <dgm:cxn modelId="{7E77F6D6-D92E-4F27-82F3-6E1ABC0ACE25}" type="presParOf" srcId="{C50A41D4-B494-47BC-84D1-E4CC35575339}" destId="{838239E1-EF52-405B-8570-69E6A29D8D0E}" srcOrd="2" destOrd="0" presId="urn:microsoft.com/office/officeart/2005/8/layout/lProcess2"/>
    <dgm:cxn modelId="{12BD1528-5D7D-44DA-905C-52745B2E0D98}" type="presParOf" srcId="{838239E1-EF52-405B-8570-69E6A29D8D0E}" destId="{F2E368F7-835E-4356-8911-75ED5A50D359}" srcOrd="0" destOrd="0" presId="urn:microsoft.com/office/officeart/2005/8/layout/lProcess2"/>
    <dgm:cxn modelId="{ADA88582-FC7F-4BBD-96C3-DD03287BF90D}" type="presParOf" srcId="{F2E368F7-835E-4356-8911-75ED5A50D359}" destId="{A7DD96AD-2248-4BA0-B676-C0ED239AD0B1}" srcOrd="0" destOrd="0" presId="urn:microsoft.com/office/officeart/2005/8/layout/lProcess2"/>
    <dgm:cxn modelId="{3A2FB05A-C005-4740-8A78-DFDF79017512}" type="presParOf" srcId="{F2E368F7-835E-4356-8911-75ED5A50D359}" destId="{F02DC88C-40C7-4BC9-9FB6-EA9F03BD4FD7}" srcOrd="1" destOrd="0" presId="urn:microsoft.com/office/officeart/2005/8/layout/lProcess2"/>
    <dgm:cxn modelId="{6491A416-6A5C-4566-87EE-092B2FB65A6F}" type="presParOf" srcId="{F2E368F7-835E-4356-8911-75ED5A50D359}" destId="{ACD0966F-9F09-486F-922C-DF569FA0438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X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A1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A2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1" custLinFactNeighborX="95697" custLinFactNeighborY="77778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1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2" custScaleY="43367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2" custScaleY="43367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AE70AF78-4209-48FC-BDB2-CB166CE9B56E}" type="presOf" srcId="{74EDBCD0-608A-4603-9750-D33F419AFB4B}" destId="{301E3F3D-7D56-41DA-ACD9-0DEE9897D8D0}" srcOrd="0" destOrd="0" presId="urn:microsoft.com/office/officeart/2005/8/layout/lProcess2"/>
    <dgm:cxn modelId="{34AE52D6-F9F4-4DE4-ABBF-8E2F67F8F7D5}" type="presOf" srcId="{73C570EB-0BAD-4C7B-9C9E-AD8315F310BB}" destId="{AF31FD1C-D499-430B-BAF2-2201811C21C9}" srcOrd="0" destOrd="0" presId="urn:microsoft.com/office/officeart/2005/8/layout/lProcess2"/>
    <dgm:cxn modelId="{C8952F1D-D3D2-4201-9E58-8A4DAA3720F7}" type="presOf" srcId="{32031AA0-D78B-4518-AD5B-1FC8AED4C433}" destId="{BE5FBAE9-02DC-40A6-970A-A79244B5C71C}" srcOrd="1" destOrd="0" presId="urn:microsoft.com/office/officeart/2005/8/layout/lProcess2"/>
    <dgm:cxn modelId="{96B69400-63B4-414B-8AF4-6917D2A09E70}" type="presOf" srcId="{CF757C53-27D9-454B-BC31-8D9450AAD129}" destId="{B3284B5B-395D-493F-946F-FF74C95E1BB2}" srcOrd="0" destOrd="0" presId="urn:microsoft.com/office/officeart/2005/8/layout/lProcess2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85F28A9F-7B6A-43BB-84F1-3851A5C3DE21}" type="presOf" srcId="{32031AA0-D78B-4518-AD5B-1FC8AED4C433}" destId="{01591435-6117-4A99-AA15-99C3A726BDE4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1E4D432A-D7E6-4273-975B-798BD332DA23}" type="presParOf" srcId="{301E3F3D-7D56-41DA-ACD9-0DEE9897D8D0}" destId="{85DC37D3-A072-4FDF-B48F-CB0B8BB82178}" srcOrd="0" destOrd="0" presId="urn:microsoft.com/office/officeart/2005/8/layout/lProcess2"/>
    <dgm:cxn modelId="{82D2E384-3BD3-4169-AD9A-FB61F5D86C04}" type="presParOf" srcId="{85DC37D3-A072-4FDF-B48F-CB0B8BB82178}" destId="{01591435-6117-4A99-AA15-99C3A726BDE4}" srcOrd="0" destOrd="0" presId="urn:microsoft.com/office/officeart/2005/8/layout/lProcess2"/>
    <dgm:cxn modelId="{932EF89A-809F-48A9-B4D6-A0EDA09E97F5}" type="presParOf" srcId="{85DC37D3-A072-4FDF-B48F-CB0B8BB82178}" destId="{BE5FBAE9-02DC-40A6-970A-A79244B5C71C}" srcOrd="1" destOrd="0" presId="urn:microsoft.com/office/officeart/2005/8/layout/lProcess2"/>
    <dgm:cxn modelId="{6B05CD1A-7E14-4188-89A3-2559FD4E3C31}" type="presParOf" srcId="{85DC37D3-A072-4FDF-B48F-CB0B8BB82178}" destId="{3FC2582F-8D6C-4471-A37E-25064B728468}" srcOrd="2" destOrd="0" presId="urn:microsoft.com/office/officeart/2005/8/layout/lProcess2"/>
    <dgm:cxn modelId="{86B9F47B-3649-4D77-8495-67DDE35A064B}" type="presParOf" srcId="{3FC2582F-8D6C-4471-A37E-25064B728468}" destId="{8EDD7203-9C74-4011-A287-860608D2D9B0}" srcOrd="0" destOrd="0" presId="urn:microsoft.com/office/officeart/2005/8/layout/lProcess2"/>
    <dgm:cxn modelId="{928D617B-D9F7-4C3A-B585-F11938495F12}" type="presParOf" srcId="{8EDD7203-9C74-4011-A287-860608D2D9B0}" destId="{B3284B5B-395D-493F-946F-FF74C95E1BB2}" srcOrd="0" destOrd="0" presId="urn:microsoft.com/office/officeart/2005/8/layout/lProcess2"/>
    <dgm:cxn modelId="{9847CF9E-33FD-4286-9830-48BE741C2C6F}" type="presParOf" srcId="{8EDD7203-9C74-4011-A287-860608D2D9B0}" destId="{3C3E73E2-6E32-4545-8F5F-8D70D6FA150C}" srcOrd="1" destOrd="0" presId="urn:microsoft.com/office/officeart/2005/8/layout/lProcess2"/>
    <dgm:cxn modelId="{22E69494-FE8E-40B5-8816-07305D4C3D3D}" type="presParOf" srcId="{8EDD7203-9C74-4011-A287-860608D2D9B0}" destId="{AF31FD1C-D499-430B-BAF2-2201811C21C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Entity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Create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Read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F4E15339-5A62-4012-8199-9394B0F538A1}">
      <dgm:prSet phldrT="[Text]" custT="1"/>
      <dgm:spPr/>
      <dgm:t>
        <a:bodyPr/>
        <a:lstStyle/>
        <a:p>
          <a:r>
            <a:rPr lang="pt-PT" sz="2000" dirty="0" err="1" smtClean="0"/>
            <a:t>Update</a:t>
          </a:r>
          <a:endParaRPr lang="pt-PT" sz="2000" dirty="0"/>
        </a:p>
      </dgm:t>
    </dgm:pt>
    <dgm:pt modelId="{5FADB525-57BD-4403-9F62-2A3C4AEB2BB2}" type="parTrans" cxnId="{04D8166F-857B-42B0-96E1-8ABBA0E9E061}">
      <dgm:prSet/>
      <dgm:spPr/>
      <dgm:t>
        <a:bodyPr/>
        <a:lstStyle/>
        <a:p>
          <a:endParaRPr lang="pt-PT"/>
        </a:p>
      </dgm:t>
    </dgm:pt>
    <dgm:pt modelId="{674DB9D0-11D8-4685-965B-5A5ACE3034B3}" type="sibTrans" cxnId="{04D8166F-857B-42B0-96E1-8ABBA0E9E061}">
      <dgm:prSet/>
      <dgm:spPr/>
      <dgm:t>
        <a:bodyPr/>
        <a:lstStyle/>
        <a:p>
          <a:endParaRPr lang="pt-PT"/>
        </a:p>
      </dgm:t>
    </dgm:pt>
    <dgm:pt modelId="{90144FE9-0A6E-4493-9A0A-3FB0805C060C}">
      <dgm:prSet phldrT="[Text]" custT="1"/>
      <dgm:spPr/>
      <dgm:t>
        <a:bodyPr/>
        <a:lstStyle/>
        <a:p>
          <a:r>
            <a:rPr lang="pt-PT" sz="2000" dirty="0" err="1" smtClean="0"/>
            <a:t>Delete</a:t>
          </a:r>
          <a:endParaRPr lang="pt-PT" sz="2000" dirty="0"/>
        </a:p>
      </dgm:t>
    </dgm:pt>
    <dgm:pt modelId="{5C7D113A-55CA-42C8-B97C-E0D38CE74711}" type="parTrans" cxnId="{F652FBAE-63BF-476F-910C-4131A8112C93}">
      <dgm:prSet/>
      <dgm:spPr/>
      <dgm:t>
        <a:bodyPr/>
        <a:lstStyle/>
        <a:p>
          <a:endParaRPr lang="pt-PT"/>
        </a:p>
      </dgm:t>
    </dgm:pt>
    <dgm:pt modelId="{E8EBD0D6-A558-45AB-963D-4A60973A7D64}" type="sibTrans" cxnId="{F652FBAE-63BF-476F-910C-4131A8112C93}">
      <dgm:prSet/>
      <dgm:spPr/>
      <dgm:t>
        <a:bodyPr/>
        <a:lstStyle/>
        <a:p>
          <a:endParaRPr lang="pt-PT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1" custLinFactNeighborX="4401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1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66A51EE-2282-4BBA-AFB4-1DFB7724C632}" type="pres">
      <dgm:prSet presAssocID="{73C570EB-0BAD-4C7B-9C9E-AD8315F310BB}" presName="aSpace2" presStyleCnt="0"/>
      <dgm:spPr/>
    </dgm:pt>
    <dgm:pt modelId="{422E2A9D-7DA5-43AE-8A85-DB2336BD5EF3}" type="pres">
      <dgm:prSet presAssocID="{F4E15339-5A62-4012-8199-9394B0F538A1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E18B551-B38F-40EE-BF17-4C86ABF86FAA}" type="pres">
      <dgm:prSet presAssocID="{F4E15339-5A62-4012-8199-9394B0F538A1}" presName="aSpace2" presStyleCnt="0"/>
      <dgm:spPr/>
    </dgm:pt>
    <dgm:pt modelId="{3A3F9D49-2023-408F-A1D0-1DFDE1710590}" type="pres">
      <dgm:prSet presAssocID="{90144FE9-0A6E-4493-9A0A-3FB0805C060C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ED29D58-5763-4D0A-A29D-92B1CADE4E75}" type="presOf" srcId="{32031AA0-D78B-4518-AD5B-1FC8AED4C433}" destId="{BE5FBAE9-02DC-40A6-970A-A79244B5C71C}" srcOrd="1" destOrd="0" presId="urn:microsoft.com/office/officeart/2005/8/layout/lProcess2"/>
    <dgm:cxn modelId="{62D11295-9DD1-4F73-B464-9A51C3B1B8F2}" type="presOf" srcId="{32031AA0-D78B-4518-AD5B-1FC8AED4C433}" destId="{01591435-6117-4A99-AA15-99C3A726BDE4}" srcOrd="0" destOrd="0" presId="urn:microsoft.com/office/officeart/2005/8/layout/lProcess2"/>
    <dgm:cxn modelId="{C5FC1D3E-7C1F-49CA-B9D9-2AB5338CFBF8}" type="presOf" srcId="{CF757C53-27D9-454B-BC31-8D9450AAD129}" destId="{B3284B5B-395D-493F-946F-FF74C95E1BB2}" srcOrd="0" destOrd="0" presId="urn:microsoft.com/office/officeart/2005/8/layout/lProcess2"/>
    <dgm:cxn modelId="{E8EF23AF-86A8-4929-8B50-3A8368478966}" type="presOf" srcId="{74EDBCD0-608A-4603-9750-D33F419AFB4B}" destId="{301E3F3D-7D56-41DA-ACD9-0DEE9897D8D0}" srcOrd="0" destOrd="0" presId="urn:microsoft.com/office/officeart/2005/8/layout/lProcess2"/>
    <dgm:cxn modelId="{F652FBAE-63BF-476F-910C-4131A8112C93}" srcId="{32031AA0-D78B-4518-AD5B-1FC8AED4C433}" destId="{90144FE9-0A6E-4493-9A0A-3FB0805C060C}" srcOrd="3" destOrd="0" parTransId="{5C7D113A-55CA-42C8-B97C-E0D38CE74711}" sibTransId="{E8EBD0D6-A558-45AB-963D-4A60973A7D64}"/>
    <dgm:cxn modelId="{04D8166F-857B-42B0-96E1-8ABBA0E9E061}" srcId="{32031AA0-D78B-4518-AD5B-1FC8AED4C433}" destId="{F4E15339-5A62-4012-8199-9394B0F538A1}" srcOrd="2" destOrd="0" parTransId="{5FADB525-57BD-4403-9F62-2A3C4AEB2BB2}" sibTransId="{674DB9D0-11D8-4685-965B-5A5ACE3034B3}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2502C229-8F19-42EB-ACAC-A3F2FAB9C240}" type="presOf" srcId="{73C570EB-0BAD-4C7B-9C9E-AD8315F310BB}" destId="{AF31FD1C-D499-430B-BAF2-2201811C21C9}" srcOrd="0" destOrd="0" presId="urn:microsoft.com/office/officeart/2005/8/layout/lProcess2"/>
    <dgm:cxn modelId="{AADD60D1-D497-48CA-B348-A583EE1C03AE}" type="presOf" srcId="{90144FE9-0A6E-4493-9A0A-3FB0805C060C}" destId="{3A3F9D49-2023-408F-A1D0-1DFDE1710590}" srcOrd="0" destOrd="0" presId="urn:microsoft.com/office/officeart/2005/8/layout/lProcess2"/>
    <dgm:cxn modelId="{67D2CC9B-6717-44CF-AD59-D1047B36D15A}" type="presOf" srcId="{F4E15339-5A62-4012-8199-9394B0F538A1}" destId="{422E2A9D-7DA5-43AE-8A85-DB2336BD5EF3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3204D63B-FD78-42AD-AD13-94E93839A6AD}" type="presParOf" srcId="{301E3F3D-7D56-41DA-ACD9-0DEE9897D8D0}" destId="{85DC37D3-A072-4FDF-B48F-CB0B8BB82178}" srcOrd="0" destOrd="0" presId="urn:microsoft.com/office/officeart/2005/8/layout/lProcess2"/>
    <dgm:cxn modelId="{6BB50D25-242E-45DE-82A8-92674EFD5CF2}" type="presParOf" srcId="{85DC37D3-A072-4FDF-B48F-CB0B8BB82178}" destId="{01591435-6117-4A99-AA15-99C3A726BDE4}" srcOrd="0" destOrd="0" presId="urn:microsoft.com/office/officeart/2005/8/layout/lProcess2"/>
    <dgm:cxn modelId="{400B37ED-E6DA-46FA-A302-E668F686BD89}" type="presParOf" srcId="{85DC37D3-A072-4FDF-B48F-CB0B8BB82178}" destId="{BE5FBAE9-02DC-40A6-970A-A79244B5C71C}" srcOrd="1" destOrd="0" presId="urn:microsoft.com/office/officeart/2005/8/layout/lProcess2"/>
    <dgm:cxn modelId="{0954FFFE-282D-41B3-BD6D-9F631832C439}" type="presParOf" srcId="{85DC37D3-A072-4FDF-B48F-CB0B8BB82178}" destId="{3FC2582F-8D6C-4471-A37E-25064B728468}" srcOrd="2" destOrd="0" presId="urn:microsoft.com/office/officeart/2005/8/layout/lProcess2"/>
    <dgm:cxn modelId="{FEA2873A-2168-4E9A-9AE8-8D8F22BD289B}" type="presParOf" srcId="{3FC2582F-8D6C-4471-A37E-25064B728468}" destId="{8EDD7203-9C74-4011-A287-860608D2D9B0}" srcOrd="0" destOrd="0" presId="urn:microsoft.com/office/officeart/2005/8/layout/lProcess2"/>
    <dgm:cxn modelId="{F4F19CB6-4B1E-4C75-A43A-F38A59B00F99}" type="presParOf" srcId="{8EDD7203-9C74-4011-A287-860608D2D9B0}" destId="{B3284B5B-395D-493F-946F-FF74C95E1BB2}" srcOrd="0" destOrd="0" presId="urn:microsoft.com/office/officeart/2005/8/layout/lProcess2"/>
    <dgm:cxn modelId="{84E0DC42-B5CD-413C-968C-534F24A73CEF}" type="presParOf" srcId="{8EDD7203-9C74-4011-A287-860608D2D9B0}" destId="{3C3E73E2-6E32-4545-8F5F-8D70D6FA150C}" srcOrd="1" destOrd="0" presId="urn:microsoft.com/office/officeart/2005/8/layout/lProcess2"/>
    <dgm:cxn modelId="{91CDB359-A2CC-4E2B-8DDC-05179F3E4D10}" type="presParOf" srcId="{8EDD7203-9C74-4011-A287-860608D2D9B0}" destId="{AF31FD1C-D499-430B-BAF2-2201811C21C9}" srcOrd="2" destOrd="0" presId="urn:microsoft.com/office/officeart/2005/8/layout/lProcess2"/>
    <dgm:cxn modelId="{E15B3034-0DD7-46DE-B8DC-2FAABD5E6E68}" type="presParOf" srcId="{8EDD7203-9C74-4011-A287-860608D2D9B0}" destId="{266A51EE-2282-4BBA-AFB4-1DFB7724C632}" srcOrd="3" destOrd="0" presId="urn:microsoft.com/office/officeart/2005/8/layout/lProcess2"/>
    <dgm:cxn modelId="{B97C519C-8BCE-4C7B-A394-87E683E76E6E}" type="presParOf" srcId="{8EDD7203-9C74-4011-A287-860608D2D9B0}" destId="{422E2A9D-7DA5-43AE-8A85-DB2336BD5EF3}" srcOrd="4" destOrd="0" presId="urn:microsoft.com/office/officeart/2005/8/layout/lProcess2"/>
    <dgm:cxn modelId="{35D4CA56-9002-4F97-93DB-1BE40D0319E0}" type="presParOf" srcId="{8EDD7203-9C74-4011-A287-860608D2D9B0}" destId="{8E18B551-B38F-40EE-BF17-4C86ABF86FAA}" srcOrd="5" destOrd="0" presId="urn:microsoft.com/office/officeart/2005/8/layout/lProcess2"/>
    <dgm:cxn modelId="{334A7286-692B-4208-93AF-29B1B78852E1}" type="presParOf" srcId="{8EDD7203-9C74-4011-A287-860608D2D9B0}" destId="{3A3F9D49-2023-408F-A1D0-1DFDE1710590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i="1" dirty="0" smtClean="0"/>
            <a:t>A</a:t>
          </a:r>
          <a:endParaRPr lang="pt-PT" sz="1600" i="1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B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i="1" dirty="0" smtClean="0"/>
            <a:t>C</a:t>
          </a:r>
          <a:endParaRPr lang="pt-PT" sz="1600" i="1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8B2C843-AF72-436A-B105-6BA8F2CD91DE}">
      <dgm:prSet phldrT="[Text]" custT="1"/>
      <dgm:spPr/>
      <dgm:t>
        <a:bodyPr/>
        <a:lstStyle/>
        <a:p>
          <a:r>
            <a:rPr lang="pt-PT" sz="1600" dirty="0" smtClean="0"/>
            <a:t>D</a:t>
          </a:r>
          <a:endParaRPr lang="pt-PT" sz="1600" dirty="0"/>
        </a:p>
      </dgm:t>
    </dgm:pt>
    <dgm:pt modelId="{A3A4D974-6C56-4870-8C8B-077D558B5408}" type="parTrans" cxnId="{071B6933-377E-4ED1-8A91-3C53062C8F2C}">
      <dgm:prSet/>
      <dgm:spPr/>
      <dgm:t>
        <a:bodyPr/>
        <a:lstStyle/>
        <a:p>
          <a:endParaRPr lang="pt-PT"/>
        </a:p>
      </dgm:t>
    </dgm:pt>
    <dgm:pt modelId="{DB177A3D-0A64-47E3-BD36-07D345C541A0}" type="sibTrans" cxnId="{071B6933-377E-4ED1-8A91-3C53062C8F2C}">
      <dgm:prSet/>
      <dgm:spPr/>
      <dgm:t>
        <a:bodyPr/>
        <a:lstStyle/>
        <a:p>
          <a:endParaRPr lang="pt-PT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ScaleX="53518" custScaleY="6120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ScaleX="53518" custScaleY="61204" custLinFactNeighborY="1293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ScaleX="53518" custScaleY="61204" custLinFactNeighborY="1293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52A8FFC7-DD6B-487B-992B-411394A2767F}" type="pres">
      <dgm:prSet presAssocID="{A3A4D974-6C56-4870-8C8B-077D558B5408}" presName="Name19" presStyleLbl="parChTrans1D3" presStyleIdx="0" presStyleCnt="1"/>
      <dgm:spPr/>
      <dgm:t>
        <a:bodyPr/>
        <a:lstStyle/>
        <a:p>
          <a:endParaRPr lang="pt-PT"/>
        </a:p>
      </dgm:t>
    </dgm:pt>
    <dgm:pt modelId="{ECE9FCA7-EC2D-4E55-98D8-66759B9603E8}" type="pres">
      <dgm:prSet presAssocID="{A8B2C843-AF72-436A-B105-6BA8F2CD91DE}" presName="Name21" presStyleCnt="0"/>
      <dgm:spPr/>
    </dgm:pt>
    <dgm:pt modelId="{F8FB42A2-7F20-4CBC-98F3-4F305433092F}" type="pres">
      <dgm:prSet presAssocID="{A8B2C843-AF72-436A-B105-6BA8F2CD91DE}" presName="level2Shape" presStyleLbl="node3" presStyleIdx="0" presStyleCnt="1" custScaleX="53518" custScaleY="58162" custLinFactNeighborY="16909"/>
      <dgm:spPr/>
      <dgm:t>
        <a:bodyPr/>
        <a:lstStyle/>
        <a:p>
          <a:endParaRPr lang="pt-PT"/>
        </a:p>
      </dgm:t>
    </dgm:pt>
    <dgm:pt modelId="{5810D4CB-11A9-4668-97E2-3729260D5208}" type="pres">
      <dgm:prSet presAssocID="{A8B2C843-AF72-436A-B105-6BA8F2CD91DE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0B0E7A9-90C3-40D5-A685-2B5AF3A37FDF}" type="presOf" srcId="{8A5CA4ED-41C2-40EF-886D-77530AE22889}" destId="{743611F5-21D0-4B7F-A197-09F644D04911}" srcOrd="0" destOrd="0" presId="urn:microsoft.com/office/officeart/2005/8/layout/hierarchy6"/>
    <dgm:cxn modelId="{8BB943B8-759B-4933-8EAF-AD2A0C96C2A2}" type="presOf" srcId="{A8B2C843-AF72-436A-B105-6BA8F2CD91DE}" destId="{F8FB42A2-7F20-4CBC-98F3-4F305433092F}" srcOrd="0" destOrd="0" presId="urn:microsoft.com/office/officeart/2005/8/layout/hierarchy6"/>
    <dgm:cxn modelId="{071B6933-377E-4ED1-8A91-3C53062C8F2C}" srcId="{1F2DFD4A-7C10-4551-A2B3-A0667633F8DA}" destId="{A8B2C843-AF72-436A-B105-6BA8F2CD91DE}" srcOrd="0" destOrd="0" parTransId="{A3A4D974-6C56-4870-8C8B-077D558B5408}" sibTransId="{DB177A3D-0A64-47E3-BD36-07D345C541A0}"/>
    <dgm:cxn modelId="{378F87DF-EC76-493F-BAE4-DC6317F639E5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EDAE5FE7-297B-4151-9EF6-36475E1B2055}" type="presOf" srcId="{58EE8784-6254-488E-A084-A9A9638DD1A8}" destId="{BFD91DB9-B130-4E87-9EB4-151A615BF4DF}" srcOrd="0" destOrd="0" presId="urn:microsoft.com/office/officeart/2005/8/layout/hierarchy6"/>
    <dgm:cxn modelId="{4C331DE5-FD87-4822-A9BA-C7DB85CFCD10}" type="presOf" srcId="{FC60535D-F47B-4AB6-8481-A3DB8D4EDE34}" destId="{665C84C6-D81C-4804-BB9B-612EFCB19251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EE0D8026-EC18-4DDA-A7EC-7077DFDA34BE}" type="presOf" srcId="{1F2DFD4A-7C10-4551-A2B3-A0667633F8DA}" destId="{347D7E06-7906-4AC7-AC7B-B87C896BF175}" srcOrd="0" destOrd="0" presId="urn:microsoft.com/office/officeart/2005/8/layout/hierarchy6"/>
    <dgm:cxn modelId="{3BE54BCC-0CB9-4607-A577-C8C594581B60}" type="presOf" srcId="{A3A4D974-6C56-4870-8C8B-077D558B5408}" destId="{52A8FFC7-DD6B-487B-992B-411394A2767F}" srcOrd="0" destOrd="0" presId="urn:microsoft.com/office/officeart/2005/8/layout/hierarchy6"/>
    <dgm:cxn modelId="{ECB4FD54-4743-4783-935D-AF6A801B8E70}" type="presOf" srcId="{DCF5B55B-90AB-4FE7-A447-20ACCE8357C8}" destId="{46D67E6C-6343-4FC8-BA67-7AC50D0E9B28}" srcOrd="0" destOrd="0" presId="urn:microsoft.com/office/officeart/2005/8/layout/hierarchy6"/>
    <dgm:cxn modelId="{0BB18CED-D4AA-4EAF-BF1B-8B3209374023}" type="presParOf" srcId="{E44C7653-1ECC-4C69-B984-F74414CE5660}" destId="{FA493861-107B-4E27-A4FF-EAFA2325A5AB}" srcOrd="0" destOrd="0" presId="urn:microsoft.com/office/officeart/2005/8/layout/hierarchy6"/>
    <dgm:cxn modelId="{898411DA-6C70-4B49-BE11-200360E4903D}" type="presParOf" srcId="{FA493861-107B-4E27-A4FF-EAFA2325A5AB}" destId="{64DB9884-F958-4547-A78B-B75DE489B1D3}" srcOrd="0" destOrd="0" presId="urn:microsoft.com/office/officeart/2005/8/layout/hierarchy6"/>
    <dgm:cxn modelId="{6B85073E-5F94-44EE-9623-17CF3C3B4501}" type="presParOf" srcId="{64DB9884-F958-4547-A78B-B75DE489B1D3}" destId="{506CF8E9-BE42-488F-A196-18EB3E2B27C8}" srcOrd="0" destOrd="0" presId="urn:microsoft.com/office/officeart/2005/8/layout/hierarchy6"/>
    <dgm:cxn modelId="{C88C20DB-3FC4-4FD9-A8FC-1F63A884B933}" type="presParOf" srcId="{506CF8E9-BE42-488F-A196-18EB3E2B27C8}" destId="{BFD91DB9-B130-4E87-9EB4-151A615BF4DF}" srcOrd="0" destOrd="0" presId="urn:microsoft.com/office/officeart/2005/8/layout/hierarchy6"/>
    <dgm:cxn modelId="{D18864C9-7E7C-427E-B462-6E73BF54B8D8}" type="presParOf" srcId="{506CF8E9-BE42-488F-A196-18EB3E2B27C8}" destId="{9CCAC187-F38E-4FF3-B78C-F05B267097DE}" srcOrd="1" destOrd="0" presId="urn:microsoft.com/office/officeart/2005/8/layout/hierarchy6"/>
    <dgm:cxn modelId="{0C464323-7C95-4E34-A783-1DC7DE7E4EB0}" type="presParOf" srcId="{9CCAC187-F38E-4FF3-B78C-F05B267097DE}" destId="{46D67E6C-6343-4FC8-BA67-7AC50D0E9B28}" srcOrd="0" destOrd="0" presId="urn:microsoft.com/office/officeart/2005/8/layout/hierarchy6"/>
    <dgm:cxn modelId="{CD8C2EB0-CB5D-460C-8036-523820B2D157}" type="presParOf" srcId="{9CCAC187-F38E-4FF3-B78C-F05B267097DE}" destId="{CF1F512D-AAB6-4A8C-BBE1-EAD512EC275C}" srcOrd="1" destOrd="0" presId="urn:microsoft.com/office/officeart/2005/8/layout/hierarchy6"/>
    <dgm:cxn modelId="{6566494A-8904-48A6-B5AF-8DAA505556D9}" type="presParOf" srcId="{CF1F512D-AAB6-4A8C-BBE1-EAD512EC275C}" destId="{665C84C6-D81C-4804-BB9B-612EFCB19251}" srcOrd="0" destOrd="0" presId="urn:microsoft.com/office/officeart/2005/8/layout/hierarchy6"/>
    <dgm:cxn modelId="{38AC49C8-2931-474F-81F7-AD005A04B10D}" type="presParOf" srcId="{CF1F512D-AAB6-4A8C-BBE1-EAD512EC275C}" destId="{66687454-E5E8-41CB-8317-1AE2358EB3C8}" srcOrd="1" destOrd="0" presId="urn:microsoft.com/office/officeart/2005/8/layout/hierarchy6"/>
    <dgm:cxn modelId="{C5B709FA-26C0-4F90-A666-98A4A4B2F4D7}" type="presParOf" srcId="{9CCAC187-F38E-4FF3-B78C-F05B267097DE}" destId="{743611F5-21D0-4B7F-A197-09F644D04911}" srcOrd="2" destOrd="0" presId="urn:microsoft.com/office/officeart/2005/8/layout/hierarchy6"/>
    <dgm:cxn modelId="{15D78947-BC59-4E14-83F4-524593EF3E26}" type="presParOf" srcId="{9CCAC187-F38E-4FF3-B78C-F05B267097DE}" destId="{320C31FD-89C4-437A-8DC2-D302636F1FA1}" srcOrd="3" destOrd="0" presId="urn:microsoft.com/office/officeart/2005/8/layout/hierarchy6"/>
    <dgm:cxn modelId="{C1BDB880-AA0F-48E6-BADD-AF60EEE35A60}" type="presParOf" srcId="{320C31FD-89C4-437A-8DC2-D302636F1FA1}" destId="{347D7E06-7906-4AC7-AC7B-B87C896BF175}" srcOrd="0" destOrd="0" presId="urn:microsoft.com/office/officeart/2005/8/layout/hierarchy6"/>
    <dgm:cxn modelId="{84B86E41-91B7-4637-A5A5-0060B7976921}" type="presParOf" srcId="{320C31FD-89C4-437A-8DC2-D302636F1FA1}" destId="{F0B464F5-DDA0-408C-8048-CC7AD6F11A66}" srcOrd="1" destOrd="0" presId="urn:microsoft.com/office/officeart/2005/8/layout/hierarchy6"/>
    <dgm:cxn modelId="{1A48CD31-2978-469E-8CCD-E3BE875F21AD}" type="presParOf" srcId="{F0B464F5-DDA0-408C-8048-CC7AD6F11A66}" destId="{52A8FFC7-DD6B-487B-992B-411394A2767F}" srcOrd="0" destOrd="0" presId="urn:microsoft.com/office/officeart/2005/8/layout/hierarchy6"/>
    <dgm:cxn modelId="{A641832D-27D4-41CD-AB5F-8AF158E980AB}" type="presParOf" srcId="{F0B464F5-DDA0-408C-8048-CC7AD6F11A66}" destId="{ECE9FCA7-EC2D-4E55-98D8-66759B9603E8}" srcOrd="1" destOrd="0" presId="urn:microsoft.com/office/officeart/2005/8/layout/hierarchy6"/>
    <dgm:cxn modelId="{2BE774F8-E33E-4132-85AF-FA3574D8189E}" type="presParOf" srcId="{ECE9FCA7-EC2D-4E55-98D8-66759B9603E8}" destId="{F8FB42A2-7F20-4CBC-98F3-4F305433092F}" srcOrd="0" destOrd="0" presId="urn:microsoft.com/office/officeart/2005/8/layout/hierarchy6"/>
    <dgm:cxn modelId="{2D7A1539-05DD-4E9B-AE93-2302D8F46D27}" type="presParOf" srcId="{ECE9FCA7-EC2D-4E55-98D8-66759B9603E8}" destId="{5810D4CB-11A9-4668-97E2-3729260D5208}" srcOrd="1" destOrd="0" presId="urn:microsoft.com/office/officeart/2005/8/layout/hierarchy6"/>
    <dgm:cxn modelId="{15E5F84B-DC86-4DD7-AFFD-B40EE3E62D56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D7F728-F242-4FC9-885F-63276C59766E}">
      <dsp:nvSpPr>
        <dsp:cNvPr id="0" name=""/>
        <dsp:cNvSpPr/>
      </dsp:nvSpPr>
      <dsp:spPr>
        <a:xfrm>
          <a:off x="2826455" y="162836"/>
          <a:ext cx="1400318" cy="140031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26455" y="162836"/>
        <a:ext cx="1400318" cy="1400318"/>
      </dsp:txXfrm>
    </dsp:sp>
    <dsp:sp modelId="{D56CA190-577C-4BBD-BD93-FAACCCADDED8}">
      <dsp:nvSpPr>
        <dsp:cNvPr id="0" name=""/>
        <dsp:cNvSpPr/>
      </dsp:nvSpPr>
      <dsp:spPr>
        <a:xfrm rot="10862194">
          <a:off x="1226093" y="565329"/>
          <a:ext cx="151258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A7CE6-43F6-4E68-AF08-D249E5A219FA}">
      <dsp:nvSpPr>
        <dsp:cNvPr id="0" name=""/>
        <dsp:cNvSpPr/>
      </dsp:nvSpPr>
      <dsp:spPr>
        <a:xfrm>
          <a:off x="304800" y="457201"/>
          <a:ext cx="1842834" cy="728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Tipos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	</a:t>
          </a:r>
          <a:endParaRPr lang="pt-PT" sz="2000" kern="1200" dirty="0"/>
        </a:p>
      </dsp:txBody>
      <dsp:txXfrm>
        <a:off x="304800" y="457201"/>
        <a:ext cx="1842834" cy="728344"/>
      </dsp:txXfrm>
    </dsp:sp>
    <dsp:sp modelId="{9C3B8463-C94D-410E-8805-B583A8D2D0B9}">
      <dsp:nvSpPr>
        <dsp:cNvPr id="0" name=""/>
        <dsp:cNvSpPr/>
      </dsp:nvSpPr>
      <dsp:spPr>
        <a:xfrm rot="21565262">
          <a:off x="4309398" y="578180"/>
          <a:ext cx="1420945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755330-19E0-4B1D-AF23-B3BACA60FD53}">
      <dsp:nvSpPr>
        <dsp:cNvPr id="0" name=""/>
        <dsp:cNvSpPr/>
      </dsp:nvSpPr>
      <dsp:spPr>
        <a:xfrm>
          <a:off x="4831223" y="457206"/>
          <a:ext cx="1798167" cy="767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Objectos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</a:t>
          </a:r>
          <a:endParaRPr lang="pt-PT" sz="2000" kern="1200" dirty="0"/>
        </a:p>
      </dsp:txBody>
      <dsp:txXfrm>
        <a:off x="4831223" y="457206"/>
        <a:ext cx="1798167" cy="767040"/>
      </dsp:txXfrm>
    </dsp:sp>
    <dsp:sp modelId="{89C629E7-D68F-4A28-B8CC-F0B650E17156}">
      <dsp:nvSpPr>
        <dsp:cNvPr id="0" name=""/>
        <dsp:cNvSpPr/>
      </dsp:nvSpPr>
      <dsp:spPr>
        <a:xfrm rot="8348515">
          <a:off x="1633321" y="1591321"/>
          <a:ext cx="1478813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21FF9D-CBB5-4CCC-8E90-1FE14043BE8C}">
      <dsp:nvSpPr>
        <dsp:cNvPr id="0" name=""/>
        <dsp:cNvSpPr/>
      </dsp:nvSpPr>
      <dsp:spPr>
        <a:xfrm>
          <a:off x="914407" y="1997207"/>
          <a:ext cx="1798167" cy="695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Serviços </a:t>
          </a:r>
          <a:r>
            <a:rPr lang="pt-PT" sz="2000" kern="1200" dirty="0" err="1" smtClean="0"/>
            <a:t>Externos</a:t>
          </a:r>
          <a:endParaRPr lang="pt-PT" sz="2000" kern="1200" dirty="0"/>
        </a:p>
      </dsp:txBody>
      <dsp:txXfrm>
        <a:off x="914407" y="1997207"/>
        <a:ext cx="1798167" cy="695099"/>
      </dsp:txXfrm>
    </dsp:sp>
    <dsp:sp modelId="{BA024470-302D-43D1-837C-DB288861502D}">
      <dsp:nvSpPr>
        <dsp:cNvPr id="0" name=""/>
        <dsp:cNvSpPr/>
      </dsp:nvSpPr>
      <dsp:spPr>
        <a:xfrm rot="2479977">
          <a:off x="3935884" y="1586711"/>
          <a:ext cx="144046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217F63-8174-4A22-9AF5-5D6C41A3A806}">
      <dsp:nvSpPr>
        <dsp:cNvPr id="0" name=""/>
        <dsp:cNvSpPr/>
      </dsp:nvSpPr>
      <dsp:spPr>
        <a:xfrm>
          <a:off x="4297840" y="1981192"/>
          <a:ext cx="1798167" cy="701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Processos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Negócio</a:t>
          </a:r>
          <a:endParaRPr lang="pt-PT" sz="2000" kern="1200" dirty="0"/>
        </a:p>
      </dsp:txBody>
      <dsp:txXfrm>
        <a:off x="4297840" y="1981192"/>
        <a:ext cx="1798167" cy="70181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5AB841-5674-4081-A3FF-B471BB36B386}">
      <dsp:nvSpPr>
        <dsp:cNvPr id="0" name=""/>
        <dsp:cNvSpPr/>
      </dsp:nvSpPr>
      <dsp:spPr>
        <a:xfrm rot="5400000">
          <a:off x="3718419" y="-1955815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Tipos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</a:t>
          </a:r>
          <a:endParaRPr lang="pt-PT" sz="1700" kern="1200" dirty="0"/>
        </a:p>
      </dsp:txBody>
      <dsp:txXfrm rot="5400000">
        <a:off x="3718419" y="-1955815"/>
        <a:ext cx="644202" cy="4720566"/>
      </dsp:txXfrm>
    </dsp:sp>
    <dsp:sp modelId="{B0C1650E-1A8D-490A-8DCD-2787A311EE94}">
      <dsp:nvSpPr>
        <dsp:cNvPr id="0" name=""/>
        <dsp:cNvSpPr/>
      </dsp:nvSpPr>
      <dsp:spPr>
        <a:xfrm>
          <a:off x="380996" y="1841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Rtti</a:t>
          </a:r>
          <a:endParaRPr lang="pt-PT" sz="2300" kern="1200" dirty="0"/>
        </a:p>
      </dsp:txBody>
      <dsp:txXfrm>
        <a:off x="380996" y="1841"/>
        <a:ext cx="1299240" cy="805253"/>
      </dsp:txXfrm>
    </dsp:sp>
    <dsp:sp modelId="{9787E355-2A76-4ED3-99A7-9F0C2D9E621D}">
      <dsp:nvSpPr>
        <dsp:cNvPr id="0" name=""/>
        <dsp:cNvSpPr/>
      </dsp:nvSpPr>
      <dsp:spPr>
        <a:xfrm rot="5400000">
          <a:off x="3718419" y="-1110299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341076"/>
            <a:satOff val="-15190"/>
            <a:lumOff val="-228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341076"/>
              <a:satOff val="-15190"/>
              <a:lumOff val="-228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Objectos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 e </a:t>
          </a:r>
          <a:r>
            <a:rPr lang="pt-PT" sz="1700" kern="1200" dirty="0" err="1" smtClean="0"/>
            <a:t>acesso</a:t>
          </a:r>
          <a:r>
            <a:rPr lang="pt-PT" sz="1700" kern="1200" dirty="0" smtClean="0"/>
            <a:t> a </a:t>
          </a:r>
          <a:r>
            <a:rPr lang="pt-PT" sz="1700" kern="1200" dirty="0" err="1" smtClean="0"/>
            <a:t>dados</a:t>
          </a:r>
          <a:endParaRPr lang="pt-PT" sz="1700" kern="1200" dirty="0"/>
        </a:p>
      </dsp:txBody>
      <dsp:txXfrm rot="5400000">
        <a:off x="3718419" y="-1110299"/>
        <a:ext cx="644202" cy="4720566"/>
      </dsp:txXfrm>
    </dsp:sp>
    <dsp:sp modelId="{A738683D-FDC0-4034-A02C-8CC3D3A5467D}">
      <dsp:nvSpPr>
        <dsp:cNvPr id="0" name=""/>
        <dsp:cNvSpPr/>
      </dsp:nvSpPr>
      <dsp:spPr>
        <a:xfrm>
          <a:off x="380996" y="847357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138757"/>
                <a:satOff val="0"/>
                <a:lumOff val="-11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38757"/>
                <a:satOff val="0"/>
                <a:lumOff val="-11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38757"/>
                <a:satOff val="0"/>
                <a:lumOff val="-11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38757"/>
                <a:satOff val="0"/>
                <a:lumOff val="-11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Entity</a:t>
          </a:r>
          <a:endParaRPr lang="pt-PT" sz="2300" kern="1200" dirty="0"/>
        </a:p>
      </dsp:txBody>
      <dsp:txXfrm>
        <a:off x="380996" y="847357"/>
        <a:ext cx="1299240" cy="805253"/>
      </dsp:txXfrm>
    </dsp:sp>
    <dsp:sp modelId="{0358F087-1B84-4D18-9FDC-7143A8B44F1C}">
      <dsp:nvSpPr>
        <dsp:cNvPr id="0" name=""/>
        <dsp:cNvSpPr/>
      </dsp:nvSpPr>
      <dsp:spPr>
        <a:xfrm rot="5400000">
          <a:off x="3718419" y="-264783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682151"/>
            <a:satOff val="-30379"/>
            <a:lumOff val="-456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682151"/>
              <a:satOff val="-30379"/>
              <a:lumOff val="-456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Primitivas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CRUD; </a:t>
          </a:r>
          <a:r>
            <a:rPr lang="pt-PT" sz="1700" kern="1200" dirty="0" err="1" smtClean="0"/>
            <a:t>processos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negócio</a:t>
          </a:r>
          <a:r>
            <a:rPr lang="pt-PT" sz="1700" kern="1200" dirty="0" smtClean="0"/>
            <a:t>; </a:t>
          </a:r>
          <a:r>
            <a:rPr lang="pt-PT" sz="1700" kern="1200" dirty="0" err="1" smtClean="0"/>
            <a:t>permissões</a:t>
          </a:r>
          <a:r>
            <a:rPr lang="pt-PT" sz="1700" kern="1200" dirty="0" smtClean="0"/>
            <a:t> de execução</a:t>
          </a:r>
          <a:endParaRPr lang="pt-PT" sz="1700" kern="1200" dirty="0"/>
        </a:p>
      </dsp:txBody>
      <dsp:txXfrm rot="5400000">
        <a:off x="3718419" y="-264783"/>
        <a:ext cx="644202" cy="4720566"/>
      </dsp:txXfrm>
    </dsp:sp>
    <dsp:sp modelId="{ECB37AB0-52EB-45A7-9026-3FC06C3155D7}">
      <dsp:nvSpPr>
        <dsp:cNvPr id="0" name=""/>
        <dsp:cNvSpPr/>
      </dsp:nvSpPr>
      <dsp:spPr>
        <a:xfrm>
          <a:off x="380996" y="1692873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277515"/>
                <a:satOff val="0"/>
                <a:lumOff val="-2333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277515"/>
                <a:satOff val="0"/>
                <a:lumOff val="-2333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277515"/>
                <a:satOff val="0"/>
                <a:lumOff val="-2333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277515"/>
                <a:satOff val="0"/>
                <a:lumOff val="-2333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Services</a:t>
          </a:r>
          <a:endParaRPr lang="pt-PT" sz="2300" kern="1200" dirty="0"/>
        </a:p>
      </dsp:txBody>
      <dsp:txXfrm>
        <a:off x="380996" y="1692873"/>
        <a:ext cx="1299240" cy="805253"/>
      </dsp:txXfrm>
    </dsp:sp>
    <dsp:sp modelId="{BC18CB1D-8E9D-4EE4-B487-EE404AD00335}">
      <dsp:nvSpPr>
        <dsp:cNvPr id="0" name=""/>
        <dsp:cNvSpPr/>
      </dsp:nvSpPr>
      <dsp:spPr>
        <a:xfrm rot="5400000">
          <a:off x="3718419" y="580732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023227"/>
            <a:satOff val="-45569"/>
            <a:lumOff val="-684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023227"/>
              <a:satOff val="-45569"/>
              <a:lumOff val="-684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Publicação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implementações </a:t>
          </a:r>
          <a:r>
            <a:rPr lang="pt-PT" sz="1700" kern="1200" dirty="0" err="1" smtClean="0"/>
            <a:t>do</a:t>
          </a:r>
          <a:r>
            <a:rPr lang="pt-PT" sz="1700" kern="1200" dirty="0" smtClean="0"/>
            <a:t> projecto  </a:t>
          </a:r>
          <a:r>
            <a:rPr lang="pt-PT" sz="1700" kern="1200" dirty="0" err="1" smtClean="0"/>
            <a:t>Services</a:t>
          </a:r>
          <a:r>
            <a:rPr lang="pt-PT" sz="1700" kern="1200" dirty="0" smtClean="0"/>
            <a:t> na </a:t>
          </a:r>
          <a:r>
            <a:rPr lang="pt-PT" sz="1700" kern="1200" dirty="0" err="1" smtClean="0"/>
            <a:t>forma</a:t>
          </a:r>
          <a:r>
            <a:rPr lang="pt-PT" sz="1700" kern="1200" dirty="0" smtClean="0"/>
            <a:t> de </a:t>
          </a:r>
          <a:r>
            <a:rPr lang="pt-PT" sz="1700" i="1" kern="1200" dirty="0" err="1" smtClean="0"/>
            <a:t>webservices</a:t>
          </a:r>
          <a:endParaRPr lang="pt-PT" sz="1700" i="1" kern="1200" dirty="0"/>
        </a:p>
      </dsp:txBody>
      <dsp:txXfrm rot="5400000">
        <a:off x="3718419" y="580732"/>
        <a:ext cx="644202" cy="4720566"/>
      </dsp:txXfrm>
    </dsp:sp>
    <dsp:sp modelId="{2415FAAE-0F62-4411-85EC-76D007D0426C}">
      <dsp:nvSpPr>
        <dsp:cNvPr id="0" name=""/>
        <dsp:cNvSpPr/>
      </dsp:nvSpPr>
      <dsp:spPr>
        <a:xfrm>
          <a:off x="380996" y="2538389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416272"/>
                <a:satOff val="0"/>
                <a:lumOff val="-3500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416272"/>
                <a:satOff val="0"/>
                <a:lumOff val="-3500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416272"/>
                <a:satOff val="0"/>
                <a:lumOff val="-3500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416272"/>
                <a:satOff val="0"/>
                <a:lumOff val="-3500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Ws</a:t>
          </a:r>
          <a:endParaRPr lang="pt-PT" sz="2300" kern="1200" dirty="0"/>
        </a:p>
      </dsp:txBody>
      <dsp:txXfrm>
        <a:off x="380996" y="2538389"/>
        <a:ext cx="1299240" cy="805253"/>
      </dsp:txXfrm>
    </dsp:sp>
    <dsp:sp modelId="{EA2CA96B-0ABF-4C95-AB7E-3FCD1BD505B3}">
      <dsp:nvSpPr>
        <dsp:cNvPr id="0" name=""/>
        <dsp:cNvSpPr/>
      </dsp:nvSpPr>
      <dsp:spPr>
        <a:xfrm rot="5400000">
          <a:off x="3718419" y="1426248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364302"/>
            <a:satOff val="-60758"/>
            <a:lumOff val="-912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364302"/>
              <a:satOff val="-60758"/>
              <a:lumOff val="-912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Verificação, </a:t>
          </a:r>
          <a:r>
            <a:rPr lang="pt-PT" sz="1700" kern="1200" dirty="0" err="1" smtClean="0"/>
            <a:t>através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testes</a:t>
          </a:r>
          <a:r>
            <a:rPr lang="pt-PT" sz="1700" kern="1200" dirty="0" smtClean="0"/>
            <a:t> unitários, das operações implementadas no projecto </a:t>
          </a:r>
          <a:r>
            <a:rPr lang="pt-PT" sz="1700" kern="1200" dirty="0" err="1" smtClean="0"/>
            <a:t>Services</a:t>
          </a:r>
          <a:endParaRPr lang="pt-PT" sz="1700" kern="1200" dirty="0"/>
        </a:p>
      </dsp:txBody>
      <dsp:txXfrm rot="5400000">
        <a:off x="3718419" y="1426248"/>
        <a:ext cx="644202" cy="4720566"/>
      </dsp:txXfrm>
    </dsp:sp>
    <dsp:sp modelId="{E02FF451-DEC2-4338-9B26-252ADF3A28FC}">
      <dsp:nvSpPr>
        <dsp:cNvPr id="0" name=""/>
        <dsp:cNvSpPr/>
      </dsp:nvSpPr>
      <dsp:spPr>
        <a:xfrm>
          <a:off x="380996" y="3383905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UnitTest</a:t>
          </a:r>
          <a:endParaRPr lang="pt-PT" sz="2300" kern="1200" dirty="0"/>
        </a:p>
      </dsp:txBody>
      <dsp:txXfrm>
        <a:off x="380996" y="3383905"/>
        <a:ext cx="1299240" cy="80525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7023" y="223171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endParaRPr lang="pt-PT" sz="1600" kern="1200" dirty="0"/>
        </a:p>
      </dsp:txBody>
      <dsp:txXfrm>
        <a:off x="717023" y="223171"/>
        <a:ext cx="1102160" cy="734773"/>
      </dsp:txXfrm>
    </dsp:sp>
    <dsp:sp modelId="{46D67E6C-6343-4FC8-BA67-7AC50D0E9B28}">
      <dsp:nvSpPr>
        <dsp:cNvPr id="0" name=""/>
        <dsp:cNvSpPr/>
      </dsp:nvSpPr>
      <dsp:spPr>
        <a:xfrm>
          <a:off x="551699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716404" y="0"/>
              </a:moveTo>
              <a:lnTo>
                <a:pt x="716404" y="249540"/>
              </a:lnTo>
              <a:lnTo>
                <a:pt x="0" y="249540"/>
              </a:lnTo>
              <a:lnTo>
                <a:pt x="0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619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Individual</a:t>
          </a:r>
          <a:endParaRPr lang="pt-PT" sz="1600" kern="1200" dirty="0"/>
        </a:p>
      </dsp:txBody>
      <dsp:txXfrm>
        <a:off x="619" y="1457025"/>
        <a:ext cx="1102160" cy="734773"/>
      </dsp:txXfrm>
    </dsp:sp>
    <dsp:sp modelId="{743611F5-21D0-4B7F-A197-09F644D04911}">
      <dsp:nvSpPr>
        <dsp:cNvPr id="0" name=""/>
        <dsp:cNvSpPr/>
      </dsp:nvSpPr>
      <dsp:spPr>
        <a:xfrm>
          <a:off x="1268104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40"/>
              </a:lnTo>
              <a:lnTo>
                <a:pt x="716404" y="249540"/>
              </a:lnTo>
              <a:lnTo>
                <a:pt x="716404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433428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Business</a:t>
          </a:r>
          <a:endParaRPr lang="pt-PT" sz="1600" kern="1200" dirty="0"/>
        </a:p>
      </dsp:txBody>
      <dsp:txXfrm>
        <a:off x="1433428" y="1457025"/>
        <a:ext cx="1102160" cy="73477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4318975" y="23886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Contact</a:t>
          </a:r>
          <a:endParaRPr lang="pt-PT" sz="1600" kern="1200" dirty="0"/>
        </a:p>
      </dsp:txBody>
      <dsp:txXfrm>
        <a:off x="4318975" y="23886"/>
        <a:ext cx="1107169" cy="738113"/>
      </dsp:txXfrm>
    </dsp:sp>
    <dsp:sp modelId="{46D67E6C-6343-4FC8-BA67-7AC50D0E9B28}">
      <dsp:nvSpPr>
        <dsp:cNvPr id="0" name=""/>
        <dsp:cNvSpPr/>
      </dsp:nvSpPr>
      <dsp:spPr>
        <a:xfrm>
          <a:off x="1993919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2878641" y="0"/>
              </a:moveTo>
              <a:lnTo>
                <a:pt x="2878641" y="215898"/>
              </a:lnTo>
              <a:lnTo>
                <a:pt x="0" y="215898"/>
              </a:lnTo>
              <a:lnTo>
                <a:pt x="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1440334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1440334" y="1193795"/>
        <a:ext cx="1107169" cy="738113"/>
      </dsp:txXfrm>
    </dsp:sp>
    <dsp:sp modelId="{FB10966E-C52D-49CF-ABD1-A90D7ED19ED7}">
      <dsp:nvSpPr>
        <dsp:cNvPr id="0" name=""/>
        <dsp:cNvSpPr/>
      </dsp:nvSpPr>
      <dsp:spPr>
        <a:xfrm>
          <a:off x="554598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43BD5-1B38-4711-8158-E8791C5D7E6A}">
      <dsp:nvSpPr>
        <dsp:cNvPr id="0" name=""/>
        <dsp:cNvSpPr/>
      </dsp:nvSpPr>
      <dsp:spPr>
        <a:xfrm>
          <a:off x="1013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Billing</a:t>
          </a:r>
          <a:endParaRPr lang="pt-PT" sz="1600" kern="1200" dirty="0"/>
        </a:p>
      </dsp:txBody>
      <dsp:txXfrm>
        <a:off x="1013" y="2574318"/>
        <a:ext cx="1107169" cy="738113"/>
      </dsp:txXfrm>
    </dsp:sp>
    <dsp:sp modelId="{F7D44256-B7CD-4595-BA27-379F96807077}">
      <dsp:nvSpPr>
        <dsp:cNvPr id="0" name=""/>
        <dsp:cNvSpPr/>
      </dsp:nvSpPr>
      <dsp:spPr>
        <a:xfrm>
          <a:off x="1948199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00D40-812D-453F-858F-2FA3588B04C8}">
      <dsp:nvSpPr>
        <dsp:cNvPr id="0" name=""/>
        <dsp:cNvSpPr/>
      </dsp:nvSpPr>
      <dsp:spPr>
        <a:xfrm>
          <a:off x="144033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Shipping</a:t>
          </a:r>
          <a:endParaRPr lang="pt-PT" sz="1600" kern="1200" dirty="0"/>
        </a:p>
      </dsp:txBody>
      <dsp:txXfrm>
        <a:off x="1440334" y="2574318"/>
        <a:ext cx="1107169" cy="738113"/>
      </dsp:txXfrm>
    </dsp:sp>
    <dsp:sp modelId="{098AFFD3-35DF-4918-803E-B73182C81178}">
      <dsp:nvSpPr>
        <dsp:cNvPr id="0" name=""/>
        <dsp:cNvSpPr/>
      </dsp:nvSpPr>
      <dsp:spPr>
        <a:xfrm>
          <a:off x="1993919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BCE4B-D2FC-46E0-955E-B07FE8F2B990}">
      <dsp:nvSpPr>
        <dsp:cNvPr id="0" name=""/>
        <dsp:cNvSpPr/>
      </dsp:nvSpPr>
      <dsp:spPr>
        <a:xfrm>
          <a:off x="287965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r>
            <a:rPr lang="pt-PT" sz="1600" kern="1200" dirty="0" smtClean="0"/>
            <a:t> </a:t>
          </a: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2879654" y="2574318"/>
        <a:ext cx="1107169" cy="738113"/>
      </dsp:txXfrm>
    </dsp:sp>
    <dsp:sp modelId="{743611F5-21D0-4B7F-A197-09F644D04911}">
      <dsp:nvSpPr>
        <dsp:cNvPr id="0" name=""/>
        <dsp:cNvSpPr/>
      </dsp:nvSpPr>
      <dsp:spPr>
        <a:xfrm>
          <a:off x="4872560" y="761999"/>
          <a:ext cx="1439320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1439320" y="215898"/>
              </a:lnTo>
              <a:lnTo>
                <a:pt x="143932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5758295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Phone</a:t>
          </a:r>
          <a:endParaRPr lang="pt-PT" sz="1600" kern="1200" dirty="0"/>
        </a:p>
      </dsp:txBody>
      <dsp:txXfrm>
        <a:off x="5758295" y="1193795"/>
        <a:ext cx="1107169" cy="738113"/>
      </dsp:txXfrm>
    </dsp:sp>
    <dsp:sp modelId="{3DD0EC61-641F-4DD6-B92E-0AEFC0342697}">
      <dsp:nvSpPr>
        <dsp:cNvPr id="0" name=""/>
        <dsp:cNvSpPr/>
      </dsp:nvSpPr>
      <dsp:spPr>
        <a:xfrm>
          <a:off x="487256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DB6C0-A6AE-48E0-9971-37120ED69E46}">
      <dsp:nvSpPr>
        <dsp:cNvPr id="0" name=""/>
        <dsp:cNvSpPr/>
      </dsp:nvSpPr>
      <dsp:spPr>
        <a:xfrm>
          <a:off x="431897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Fax</a:t>
          </a:r>
          <a:endParaRPr lang="pt-PT" sz="1600" kern="1200" dirty="0"/>
        </a:p>
      </dsp:txBody>
      <dsp:txXfrm>
        <a:off x="4318975" y="2574318"/>
        <a:ext cx="1107169" cy="738113"/>
      </dsp:txXfrm>
    </dsp:sp>
    <dsp:sp modelId="{46186468-9039-418E-929D-0973B8332873}">
      <dsp:nvSpPr>
        <dsp:cNvPr id="0" name=""/>
        <dsp:cNvSpPr/>
      </dsp:nvSpPr>
      <dsp:spPr>
        <a:xfrm>
          <a:off x="6266160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6F37-9715-4269-9C15-96376A262792}">
      <dsp:nvSpPr>
        <dsp:cNvPr id="0" name=""/>
        <dsp:cNvSpPr/>
      </dsp:nvSpPr>
      <dsp:spPr>
        <a:xfrm>
          <a:off x="575829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Mobile</a:t>
          </a:r>
          <a:endParaRPr lang="pt-PT" sz="1600" kern="1200" dirty="0"/>
        </a:p>
      </dsp:txBody>
      <dsp:txXfrm>
        <a:off x="5758295" y="2574318"/>
        <a:ext cx="1107169" cy="738113"/>
      </dsp:txXfrm>
    </dsp:sp>
    <dsp:sp modelId="{465644C7-BC06-432E-96AE-A99C3796C274}">
      <dsp:nvSpPr>
        <dsp:cNvPr id="0" name=""/>
        <dsp:cNvSpPr/>
      </dsp:nvSpPr>
      <dsp:spPr>
        <a:xfrm>
          <a:off x="631188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3AB03-BE2C-4630-A20D-502BFD1192D6}">
      <dsp:nvSpPr>
        <dsp:cNvPr id="0" name=""/>
        <dsp:cNvSpPr/>
      </dsp:nvSpPr>
      <dsp:spPr>
        <a:xfrm>
          <a:off x="7197616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Landline</a:t>
          </a:r>
          <a:endParaRPr lang="pt-PT" sz="1600" kern="1200" dirty="0"/>
        </a:p>
      </dsp:txBody>
      <dsp:txXfrm>
        <a:off x="7197616" y="2574318"/>
        <a:ext cx="1107169" cy="738113"/>
      </dsp:txXfrm>
    </dsp:sp>
    <dsp:sp modelId="{F8BA37E0-5BAA-4E7A-B675-1A3DB90B8BF4}">
      <dsp:nvSpPr>
        <dsp:cNvPr id="0" name=""/>
        <dsp:cNvSpPr/>
      </dsp:nvSpPr>
      <dsp:spPr>
        <a:xfrm>
          <a:off x="4872560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2878641" y="215898"/>
              </a:lnTo>
              <a:lnTo>
                <a:pt x="2878641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28DB3-0968-480F-9FC5-FC139CA238A5}">
      <dsp:nvSpPr>
        <dsp:cNvPr id="0" name=""/>
        <dsp:cNvSpPr/>
      </dsp:nvSpPr>
      <dsp:spPr>
        <a:xfrm>
          <a:off x="7197616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Email</a:t>
          </a:r>
          <a:endParaRPr lang="pt-PT" sz="1600" kern="1200" dirty="0"/>
        </a:p>
      </dsp:txBody>
      <dsp:txXfrm>
        <a:off x="7197616" y="1193795"/>
        <a:ext cx="1107169" cy="73811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73078B-0A47-4E61-9F46-9C3E0CF0F970}">
      <dsp:nvSpPr>
        <dsp:cNvPr id="0" name=""/>
        <dsp:cNvSpPr/>
      </dsp:nvSpPr>
      <dsp:spPr>
        <a:xfrm>
          <a:off x="392734" y="0"/>
          <a:ext cx="4319931" cy="1841500"/>
        </a:xfrm>
        <a:prstGeom prst="right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CF6A5BD-7681-49DA-A3E0-D2E3D60BF64B}">
      <dsp:nvSpPr>
        <dsp:cNvPr id="0" name=""/>
        <dsp:cNvSpPr/>
      </dsp:nvSpPr>
      <dsp:spPr>
        <a:xfrm>
          <a:off x="173005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Validação </a:t>
          </a:r>
          <a:r>
            <a:rPr lang="pt-PT" sz="1800" kern="1200" dirty="0" err="1" smtClean="0"/>
            <a:t>de</a:t>
          </a:r>
          <a:r>
            <a:rPr lang="pt-PT" sz="1800" kern="1200" dirty="0" smtClean="0"/>
            <a:t> parâmetros</a:t>
          </a:r>
          <a:endParaRPr lang="pt-PT" sz="1800" kern="1200" dirty="0"/>
        </a:p>
      </dsp:txBody>
      <dsp:txXfrm>
        <a:off x="173005" y="552450"/>
        <a:ext cx="1531620" cy="736600"/>
      </dsp:txXfrm>
    </dsp:sp>
    <dsp:sp modelId="{D9EBB650-B660-4EEE-BB60-75973D7D2AC3}">
      <dsp:nvSpPr>
        <dsp:cNvPr id="0" name=""/>
        <dsp:cNvSpPr/>
      </dsp:nvSpPr>
      <dsp:spPr>
        <a:xfrm>
          <a:off x="1786890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277515"/>
                <a:satOff val="0"/>
                <a:lumOff val="-2333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277515"/>
                <a:satOff val="0"/>
                <a:lumOff val="-2333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277515"/>
                <a:satOff val="0"/>
                <a:lumOff val="-2333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277515"/>
                <a:satOff val="0"/>
                <a:lumOff val="-2333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Execução </a:t>
          </a:r>
          <a:r>
            <a:rPr lang="pt-PT" sz="1800" kern="1200" dirty="0" err="1" smtClean="0"/>
            <a:t>do</a:t>
          </a:r>
          <a:r>
            <a:rPr lang="pt-PT" sz="1800" kern="1200" dirty="0" smtClean="0"/>
            <a:t> processo</a:t>
          </a:r>
          <a:endParaRPr lang="pt-PT" sz="1800" kern="1200" dirty="0"/>
        </a:p>
      </dsp:txBody>
      <dsp:txXfrm>
        <a:off x="1786890" y="552450"/>
        <a:ext cx="1531620" cy="736600"/>
      </dsp:txXfrm>
    </dsp:sp>
    <dsp:sp modelId="{4AB0D56A-7102-4296-A11F-45BF1A10E053}">
      <dsp:nvSpPr>
        <dsp:cNvPr id="0" name=""/>
        <dsp:cNvSpPr/>
      </dsp:nvSpPr>
      <dsp:spPr>
        <a:xfrm>
          <a:off x="3400774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Validação </a:t>
          </a:r>
          <a:r>
            <a:rPr lang="pt-PT" sz="1800" kern="1200" dirty="0" err="1" smtClean="0"/>
            <a:t>do</a:t>
          </a:r>
          <a:r>
            <a:rPr lang="pt-PT" sz="1800" kern="1200" dirty="0" smtClean="0"/>
            <a:t> retorno</a:t>
          </a:r>
          <a:endParaRPr lang="pt-PT" sz="1800" kern="1200" dirty="0"/>
        </a:p>
      </dsp:txBody>
      <dsp:txXfrm>
        <a:off x="3400774" y="552450"/>
        <a:ext cx="1531620" cy="7366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91435-6117-4A99-AA15-99C3A726BDE4}">
      <dsp:nvSpPr>
        <dsp:cNvPr id="0" name=""/>
        <dsp:cNvSpPr/>
      </dsp:nvSpPr>
      <dsp:spPr>
        <a:xfrm>
          <a:off x="1792" y="0"/>
          <a:ext cx="1724248" cy="2209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92" y="0"/>
        <a:ext cx="1724248" cy="662940"/>
      </dsp:txXfrm>
    </dsp:sp>
    <dsp:sp modelId="{B3284B5B-395D-493F-946F-FF74C95E1BB2}">
      <dsp:nvSpPr>
        <dsp:cNvPr id="0" name=""/>
        <dsp:cNvSpPr/>
      </dsp:nvSpPr>
      <dsp:spPr>
        <a:xfrm>
          <a:off x="174217" y="66358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A1</a:t>
          </a:r>
          <a:endParaRPr lang="pt-PT" sz="2000" kern="1200" dirty="0"/>
        </a:p>
      </dsp:txBody>
      <dsp:txXfrm>
        <a:off x="174217" y="663587"/>
        <a:ext cx="1379398" cy="666284"/>
      </dsp:txXfrm>
    </dsp:sp>
    <dsp:sp modelId="{AF31FD1C-D499-430B-BAF2-2201811C21C9}">
      <dsp:nvSpPr>
        <dsp:cNvPr id="0" name=""/>
        <dsp:cNvSpPr/>
      </dsp:nvSpPr>
      <dsp:spPr>
        <a:xfrm>
          <a:off x="174217" y="143237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5010"/>
                <a:satOff val="0"/>
                <a:lumOff val="-15556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85010"/>
                <a:satOff val="0"/>
                <a:lumOff val="-15556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85010"/>
                <a:satOff val="0"/>
                <a:lumOff val="-1555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85010"/>
                <a:satOff val="0"/>
                <a:lumOff val="-1555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A2</a:t>
          </a:r>
          <a:endParaRPr lang="pt-PT" sz="2000" kern="1200" dirty="0"/>
        </a:p>
      </dsp:txBody>
      <dsp:txXfrm>
        <a:off x="174217" y="1432377"/>
        <a:ext cx="1379398" cy="666284"/>
      </dsp:txXfrm>
    </dsp:sp>
    <dsp:sp modelId="{4CB1043C-F515-4C0F-9BFC-4C381E9F869E}">
      <dsp:nvSpPr>
        <dsp:cNvPr id="0" name=""/>
        <dsp:cNvSpPr/>
      </dsp:nvSpPr>
      <dsp:spPr>
        <a:xfrm>
          <a:off x="1855359" y="0"/>
          <a:ext cx="1724248" cy="2209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55359" y="0"/>
        <a:ext cx="1724248" cy="662940"/>
      </dsp:txXfrm>
    </dsp:sp>
    <dsp:sp modelId="{A7DD96AD-2248-4BA0-B676-C0ED239AD0B1}">
      <dsp:nvSpPr>
        <dsp:cNvPr id="0" name=""/>
        <dsp:cNvSpPr/>
      </dsp:nvSpPr>
      <dsp:spPr>
        <a:xfrm>
          <a:off x="2027784" y="66358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70020"/>
                <a:satOff val="0"/>
                <a:lumOff val="-31111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370020"/>
                <a:satOff val="0"/>
                <a:lumOff val="-31111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370020"/>
                <a:satOff val="0"/>
                <a:lumOff val="-3111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370020"/>
                <a:satOff val="0"/>
                <a:lumOff val="-3111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B1</a:t>
          </a:r>
          <a:endParaRPr lang="pt-PT" sz="2000" kern="1200" dirty="0"/>
        </a:p>
      </dsp:txBody>
      <dsp:txXfrm>
        <a:off x="2027784" y="663587"/>
        <a:ext cx="1379398" cy="666284"/>
      </dsp:txXfrm>
    </dsp:sp>
    <dsp:sp modelId="{ACD0966F-9F09-486F-922C-DF569FA0438E}">
      <dsp:nvSpPr>
        <dsp:cNvPr id="0" name=""/>
        <dsp:cNvSpPr/>
      </dsp:nvSpPr>
      <dsp:spPr>
        <a:xfrm>
          <a:off x="2027784" y="143237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B2</a:t>
          </a:r>
          <a:endParaRPr lang="pt-PT" sz="2000" kern="1200" dirty="0"/>
        </a:p>
      </dsp:txBody>
      <dsp:txXfrm>
        <a:off x="2027784" y="1432377"/>
        <a:ext cx="1379398" cy="666284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91435-6117-4A99-AA15-99C3A726BDE4}">
      <dsp:nvSpPr>
        <dsp:cNvPr id="0" name=""/>
        <dsp:cNvSpPr/>
      </dsp:nvSpPr>
      <dsp:spPr>
        <a:xfrm>
          <a:off x="0" y="0"/>
          <a:ext cx="1752600" cy="1600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X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1752600" cy="480060"/>
      </dsp:txXfrm>
    </dsp:sp>
    <dsp:sp modelId="{B3284B5B-395D-493F-946F-FF74C95E1BB2}">
      <dsp:nvSpPr>
        <dsp:cNvPr id="0" name=""/>
        <dsp:cNvSpPr/>
      </dsp:nvSpPr>
      <dsp:spPr>
        <a:xfrm>
          <a:off x="175259" y="480069"/>
          <a:ext cx="1402080" cy="510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A1</a:t>
          </a:r>
          <a:endParaRPr lang="pt-PT" sz="2000" kern="1200" dirty="0"/>
        </a:p>
      </dsp:txBody>
      <dsp:txXfrm>
        <a:off x="175259" y="480069"/>
        <a:ext cx="1402080" cy="510991"/>
      </dsp:txXfrm>
    </dsp:sp>
    <dsp:sp modelId="{AF31FD1C-D499-430B-BAF2-2201811C21C9}">
      <dsp:nvSpPr>
        <dsp:cNvPr id="0" name=""/>
        <dsp:cNvSpPr/>
      </dsp:nvSpPr>
      <dsp:spPr>
        <a:xfrm>
          <a:off x="175259" y="1009188"/>
          <a:ext cx="1402080" cy="510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A2</a:t>
          </a:r>
          <a:endParaRPr lang="pt-PT" sz="2000" kern="1200" dirty="0"/>
        </a:p>
      </dsp:txBody>
      <dsp:txXfrm>
        <a:off x="175259" y="1009188"/>
        <a:ext cx="1402080" cy="510991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91435-6117-4A99-AA15-99C3A726BDE4}">
      <dsp:nvSpPr>
        <dsp:cNvPr id="0" name=""/>
        <dsp:cNvSpPr/>
      </dsp:nvSpPr>
      <dsp:spPr>
        <a:xfrm>
          <a:off x="1711" y="0"/>
          <a:ext cx="1750888" cy="2362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Entity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11" y="0"/>
        <a:ext cx="1750888" cy="708660"/>
      </dsp:txXfrm>
    </dsp:sp>
    <dsp:sp modelId="{B3284B5B-395D-493F-946F-FF74C95E1BB2}">
      <dsp:nvSpPr>
        <dsp:cNvPr id="0" name=""/>
        <dsp:cNvSpPr/>
      </dsp:nvSpPr>
      <dsp:spPr>
        <a:xfrm>
          <a:off x="175944" y="708717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Create</a:t>
          </a:r>
          <a:endParaRPr lang="pt-PT" sz="2000" kern="1200" dirty="0"/>
        </a:p>
      </dsp:txBody>
      <dsp:txXfrm>
        <a:off x="175944" y="708717"/>
        <a:ext cx="1400710" cy="344122"/>
      </dsp:txXfrm>
    </dsp:sp>
    <dsp:sp modelId="{AF31FD1C-D499-430B-BAF2-2201811C21C9}">
      <dsp:nvSpPr>
        <dsp:cNvPr id="0" name=""/>
        <dsp:cNvSpPr/>
      </dsp:nvSpPr>
      <dsp:spPr>
        <a:xfrm>
          <a:off x="175944" y="1105781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5010"/>
                <a:satOff val="0"/>
                <a:lumOff val="-15556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85010"/>
                <a:satOff val="0"/>
                <a:lumOff val="-15556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85010"/>
                <a:satOff val="0"/>
                <a:lumOff val="-1555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85010"/>
                <a:satOff val="0"/>
                <a:lumOff val="-1555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Read</a:t>
          </a:r>
          <a:endParaRPr lang="pt-PT" sz="2000" kern="1200" dirty="0"/>
        </a:p>
      </dsp:txBody>
      <dsp:txXfrm>
        <a:off x="175944" y="1105781"/>
        <a:ext cx="1400710" cy="344122"/>
      </dsp:txXfrm>
    </dsp:sp>
    <dsp:sp modelId="{422E2A9D-7DA5-43AE-8A85-DB2336BD5EF3}">
      <dsp:nvSpPr>
        <dsp:cNvPr id="0" name=""/>
        <dsp:cNvSpPr/>
      </dsp:nvSpPr>
      <dsp:spPr>
        <a:xfrm>
          <a:off x="175944" y="1502845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70020"/>
                <a:satOff val="0"/>
                <a:lumOff val="-31111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370020"/>
                <a:satOff val="0"/>
                <a:lumOff val="-31111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370020"/>
                <a:satOff val="0"/>
                <a:lumOff val="-3111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370020"/>
                <a:satOff val="0"/>
                <a:lumOff val="-3111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Update</a:t>
          </a:r>
          <a:endParaRPr lang="pt-PT" sz="2000" kern="1200" dirty="0"/>
        </a:p>
      </dsp:txBody>
      <dsp:txXfrm>
        <a:off x="175944" y="1502845"/>
        <a:ext cx="1400710" cy="344122"/>
      </dsp:txXfrm>
    </dsp:sp>
    <dsp:sp modelId="{3A3F9D49-2023-408F-A1D0-1DFDE1710590}">
      <dsp:nvSpPr>
        <dsp:cNvPr id="0" name=""/>
        <dsp:cNvSpPr/>
      </dsp:nvSpPr>
      <dsp:spPr>
        <a:xfrm>
          <a:off x="175944" y="1899910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Delete</a:t>
          </a:r>
          <a:endParaRPr lang="pt-PT" sz="2000" kern="1200" dirty="0"/>
        </a:p>
      </dsp:txBody>
      <dsp:txXfrm>
        <a:off x="175944" y="1899910"/>
        <a:ext cx="1400710" cy="344122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5524" y="135837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i="1" kern="1200" dirty="0" smtClean="0"/>
            <a:t>A</a:t>
          </a:r>
          <a:endParaRPr lang="pt-PT" sz="1600" i="1" kern="1200" dirty="0"/>
        </a:p>
      </dsp:txBody>
      <dsp:txXfrm>
        <a:off x="715524" y="135837"/>
        <a:ext cx="550150" cy="419440"/>
      </dsp:txXfrm>
    </dsp:sp>
    <dsp:sp modelId="{46D67E6C-6343-4FC8-BA67-7AC50D0E9B28}">
      <dsp:nvSpPr>
        <dsp:cNvPr id="0" name=""/>
        <dsp:cNvSpPr/>
      </dsp:nvSpPr>
      <dsp:spPr>
        <a:xfrm>
          <a:off x="561328" y="555277"/>
          <a:ext cx="429271" cy="362798"/>
        </a:xfrm>
        <a:custGeom>
          <a:avLst/>
          <a:gdLst/>
          <a:ahLst/>
          <a:cxnLst/>
          <a:rect l="0" t="0" r="0" b="0"/>
          <a:pathLst>
            <a:path>
              <a:moveTo>
                <a:pt x="429271" y="0"/>
              </a:moveTo>
              <a:lnTo>
                <a:pt x="429271" y="181399"/>
              </a:lnTo>
              <a:lnTo>
                <a:pt x="0" y="181399"/>
              </a:lnTo>
              <a:lnTo>
                <a:pt x="0" y="3627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286253" y="918076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B</a:t>
          </a:r>
          <a:endParaRPr lang="pt-PT" sz="1600" kern="1200" dirty="0"/>
        </a:p>
      </dsp:txBody>
      <dsp:txXfrm>
        <a:off x="286253" y="918076"/>
        <a:ext cx="550150" cy="419440"/>
      </dsp:txXfrm>
    </dsp:sp>
    <dsp:sp modelId="{743611F5-21D0-4B7F-A197-09F644D04911}">
      <dsp:nvSpPr>
        <dsp:cNvPr id="0" name=""/>
        <dsp:cNvSpPr/>
      </dsp:nvSpPr>
      <dsp:spPr>
        <a:xfrm>
          <a:off x="990600" y="555277"/>
          <a:ext cx="429271" cy="362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399"/>
              </a:lnTo>
              <a:lnTo>
                <a:pt x="429271" y="181399"/>
              </a:lnTo>
              <a:lnTo>
                <a:pt x="429271" y="3627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144795" y="918076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i="1" kern="1200" dirty="0" smtClean="0"/>
            <a:t>C</a:t>
          </a:r>
          <a:endParaRPr lang="pt-PT" sz="1600" i="1" kern="1200" dirty="0"/>
        </a:p>
      </dsp:txBody>
      <dsp:txXfrm>
        <a:off x="1144795" y="918076"/>
        <a:ext cx="550150" cy="419440"/>
      </dsp:txXfrm>
    </dsp:sp>
    <dsp:sp modelId="{52A8FFC7-DD6B-487B-992B-411394A2767F}">
      <dsp:nvSpPr>
        <dsp:cNvPr id="0" name=""/>
        <dsp:cNvSpPr/>
      </dsp:nvSpPr>
      <dsp:spPr>
        <a:xfrm>
          <a:off x="1374151" y="1337516"/>
          <a:ext cx="91440" cy="3013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33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B42A2-7F20-4CBC-98F3-4F305433092F}">
      <dsp:nvSpPr>
        <dsp:cNvPr id="0" name=""/>
        <dsp:cNvSpPr/>
      </dsp:nvSpPr>
      <dsp:spPr>
        <a:xfrm>
          <a:off x="1144795" y="1638849"/>
          <a:ext cx="550150" cy="3985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D</a:t>
          </a:r>
          <a:endParaRPr lang="pt-PT" sz="1600" kern="1200" dirty="0"/>
        </a:p>
      </dsp:txBody>
      <dsp:txXfrm>
        <a:off x="1144795" y="1638849"/>
        <a:ext cx="550150" cy="398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ight Triangle 67"/>
          <p:cNvSpPr/>
          <p:nvPr/>
        </p:nvSpPr>
        <p:spPr>
          <a:xfrm rot="5400000">
            <a:off x="214604" y="-214604"/>
            <a:ext cx="3075993" cy="35052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6" name="Grupo 76"/>
          <p:cNvGrpSpPr/>
          <p:nvPr/>
        </p:nvGrpSpPr>
        <p:grpSpPr>
          <a:xfrm>
            <a:off x="56242" y="74386"/>
            <a:ext cx="1789112" cy="1781651"/>
            <a:chOff x="3175" y="1708150"/>
            <a:chExt cx="3425825" cy="3411538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1913" y="1766888"/>
              <a:ext cx="3311525" cy="3294063"/>
            </a:xfrm>
            <a:custGeom>
              <a:avLst/>
              <a:gdLst/>
              <a:ahLst/>
              <a:cxnLst>
                <a:cxn ang="0">
                  <a:pos x="4" y="953"/>
                </a:cxn>
                <a:cxn ang="0">
                  <a:pos x="30" y="789"/>
                </a:cxn>
                <a:cxn ang="0">
                  <a:pos x="84" y="631"/>
                </a:cxn>
                <a:cxn ang="0">
                  <a:pos x="162" y="483"/>
                </a:cxn>
                <a:cxn ang="0">
                  <a:pos x="261" y="348"/>
                </a:cxn>
                <a:cxn ang="0">
                  <a:pos x="382" y="233"/>
                </a:cxn>
                <a:cxn ang="0">
                  <a:pos x="521" y="138"/>
                </a:cxn>
                <a:cxn ang="0">
                  <a:pos x="673" y="67"/>
                </a:cxn>
                <a:cxn ang="0">
                  <a:pos x="833" y="21"/>
                </a:cxn>
                <a:cxn ang="0">
                  <a:pos x="1000" y="0"/>
                </a:cxn>
                <a:cxn ang="0">
                  <a:pos x="1167" y="7"/>
                </a:cxn>
                <a:cxn ang="0">
                  <a:pos x="1333" y="41"/>
                </a:cxn>
                <a:cxn ang="0">
                  <a:pos x="1489" y="99"/>
                </a:cxn>
                <a:cxn ang="0">
                  <a:pos x="1635" y="184"/>
                </a:cxn>
                <a:cxn ang="0">
                  <a:pos x="1764" y="288"/>
                </a:cxn>
                <a:cxn ang="0">
                  <a:pos x="1876" y="414"/>
                </a:cxn>
                <a:cxn ang="0">
                  <a:pos x="1965" y="555"/>
                </a:cxn>
                <a:cxn ang="0">
                  <a:pos x="2031" y="709"/>
                </a:cxn>
                <a:cxn ang="0">
                  <a:pos x="2072" y="872"/>
                </a:cxn>
                <a:cxn ang="0">
                  <a:pos x="2086" y="1038"/>
                </a:cxn>
                <a:cxn ang="0">
                  <a:pos x="2072" y="1205"/>
                </a:cxn>
                <a:cxn ang="0">
                  <a:pos x="2031" y="1367"/>
                </a:cxn>
                <a:cxn ang="0">
                  <a:pos x="1965" y="1519"/>
                </a:cxn>
                <a:cxn ang="0">
                  <a:pos x="1876" y="1661"/>
                </a:cxn>
                <a:cxn ang="0">
                  <a:pos x="1764" y="1787"/>
                </a:cxn>
                <a:cxn ang="0">
                  <a:pos x="1635" y="1893"/>
                </a:cxn>
                <a:cxn ang="0">
                  <a:pos x="1489" y="1976"/>
                </a:cxn>
                <a:cxn ang="0">
                  <a:pos x="1333" y="2036"/>
                </a:cxn>
                <a:cxn ang="0">
                  <a:pos x="1167" y="2068"/>
                </a:cxn>
                <a:cxn ang="0">
                  <a:pos x="1000" y="2075"/>
                </a:cxn>
                <a:cxn ang="0">
                  <a:pos x="833" y="2055"/>
                </a:cxn>
                <a:cxn ang="0">
                  <a:pos x="673" y="2009"/>
                </a:cxn>
                <a:cxn ang="0">
                  <a:pos x="521" y="1937"/>
                </a:cxn>
                <a:cxn ang="0">
                  <a:pos x="382" y="1841"/>
                </a:cxn>
                <a:cxn ang="0">
                  <a:pos x="261" y="1726"/>
                </a:cxn>
                <a:cxn ang="0">
                  <a:pos x="162" y="1592"/>
                </a:cxn>
                <a:cxn ang="0">
                  <a:pos x="84" y="1445"/>
                </a:cxn>
                <a:cxn ang="0">
                  <a:pos x="30" y="1286"/>
                </a:cxn>
                <a:cxn ang="0">
                  <a:pos x="4" y="1121"/>
                </a:cxn>
              </a:cxnLst>
              <a:rect l="0" t="0" r="r" b="b"/>
              <a:pathLst>
                <a:path w="2086" h="2075">
                  <a:moveTo>
                    <a:pt x="0" y="1038"/>
                  </a:moveTo>
                  <a:lnTo>
                    <a:pt x="4" y="953"/>
                  </a:lnTo>
                  <a:lnTo>
                    <a:pt x="13" y="872"/>
                  </a:lnTo>
                  <a:lnTo>
                    <a:pt x="30" y="789"/>
                  </a:lnTo>
                  <a:lnTo>
                    <a:pt x="53" y="709"/>
                  </a:lnTo>
                  <a:lnTo>
                    <a:pt x="84" y="631"/>
                  </a:lnTo>
                  <a:lnTo>
                    <a:pt x="119" y="555"/>
                  </a:lnTo>
                  <a:lnTo>
                    <a:pt x="162" y="483"/>
                  </a:lnTo>
                  <a:lnTo>
                    <a:pt x="208" y="414"/>
                  </a:lnTo>
                  <a:lnTo>
                    <a:pt x="261" y="348"/>
                  </a:lnTo>
                  <a:lnTo>
                    <a:pt x="320" y="288"/>
                  </a:lnTo>
                  <a:lnTo>
                    <a:pt x="382" y="233"/>
                  </a:lnTo>
                  <a:lnTo>
                    <a:pt x="450" y="184"/>
                  </a:lnTo>
                  <a:lnTo>
                    <a:pt x="521" y="138"/>
                  </a:lnTo>
                  <a:lnTo>
                    <a:pt x="595" y="99"/>
                  </a:lnTo>
                  <a:lnTo>
                    <a:pt x="673" y="67"/>
                  </a:lnTo>
                  <a:lnTo>
                    <a:pt x="752" y="41"/>
                  </a:lnTo>
                  <a:lnTo>
                    <a:pt x="833" y="21"/>
                  </a:lnTo>
                  <a:lnTo>
                    <a:pt x="917" y="7"/>
                  </a:lnTo>
                  <a:lnTo>
                    <a:pt x="1000" y="0"/>
                  </a:lnTo>
                  <a:lnTo>
                    <a:pt x="1084" y="0"/>
                  </a:lnTo>
                  <a:lnTo>
                    <a:pt x="1167" y="7"/>
                  </a:lnTo>
                  <a:lnTo>
                    <a:pt x="1251" y="21"/>
                  </a:lnTo>
                  <a:lnTo>
                    <a:pt x="1333" y="41"/>
                  </a:lnTo>
                  <a:lnTo>
                    <a:pt x="1413" y="67"/>
                  </a:lnTo>
                  <a:lnTo>
                    <a:pt x="1489" y="99"/>
                  </a:lnTo>
                  <a:lnTo>
                    <a:pt x="1564" y="138"/>
                  </a:lnTo>
                  <a:lnTo>
                    <a:pt x="1635" y="184"/>
                  </a:lnTo>
                  <a:lnTo>
                    <a:pt x="1702" y="233"/>
                  </a:lnTo>
                  <a:lnTo>
                    <a:pt x="1764" y="288"/>
                  </a:lnTo>
                  <a:lnTo>
                    <a:pt x="1823" y="348"/>
                  </a:lnTo>
                  <a:lnTo>
                    <a:pt x="1876" y="414"/>
                  </a:lnTo>
                  <a:lnTo>
                    <a:pt x="1924" y="483"/>
                  </a:lnTo>
                  <a:lnTo>
                    <a:pt x="1965" y="555"/>
                  </a:lnTo>
                  <a:lnTo>
                    <a:pt x="2002" y="631"/>
                  </a:lnTo>
                  <a:lnTo>
                    <a:pt x="2031" y="709"/>
                  </a:lnTo>
                  <a:lnTo>
                    <a:pt x="2056" y="789"/>
                  </a:lnTo>
                  <a:lnTo>
                    <a:pt x="2072" y="872"/>
                  </a:lnTo>
                  <a:lnTo>
                    <a:pt x="2082" y="953"/>
                  </a:lnTo>
                  <a:lnTo>
                    <a:pt x="2086" y="1038"/>
                  </a:lnTo>
                  <a:lnTo>
                    <a:pt x="2082" y="1121"/>
                  </a:lnTo>
                  <a:lnTo>
                    <a:pt x="2072" y="1205"/>
                  </a:lnTo>
                  <a:lnTo>
                    <a:pt x="2056" y="1286"/>
                  </a:lnTo>
                  <a:lnTo>
                    <a:pt x="2031" y="1367"/>
                  </a:lnTo>
                  <a:lnTo>
                    <a:pt x="2002" y="1445"/>
                  </a:lnTo>
                  <a:lnTo>
                    <a:pt x="1965" y="1519"/>
                  </a:lnTo>
                  <a:lnTo>
                    <a:pt x="1924" y="1592"/>
                  </a:lnTo>
                  <a:lnTo>
                    <a:pt x="1876" y="1661"/>
                  </a:lnTo>
                  <a:lnTo>
                    <a:pt x="1823" y="1726"/>
                  </a:lnTo>
                  <a:lnTo>
                    <a:pt x="1764" y="1787"/>
                  </a:lnTo>
                  <a:lnTo>
                    <a:pt x="1702" y="1841"/>
                  </a:lnTo>
                  <a:lnTo>
                    <a:pt x="1635" y="1893"/>
                  </a:lnTo>
                  <a:lnTo>
                    <a:pt x="1564" y="1937"/>
                  </a:lnTo>
                  <a:lnTo>
                    <a:pt x="1489" y="1976"/>
                  </a:lnTo>
                  <a:lnTo>
                    <a:pt x="1413" y="2009"/>
                  </a:lnTo>
                  <a:lnTo>
                    <a:pt x="1333" y="2036"/>
                  </a:lnTo>
                  <a:lnTo>
                    <a:pt x="1251" y="2055"/>
                  </a:lnTo>
                  <a:lnTo>
                    <a:pt x="1167" y="2068"/>
                  </a:lnTo>
                  <a:lnTo>
                    <a:pt x="1084" y="2075"/>
                  </a:lnTo>
                  <a:lnTo>
                    <a:pt x="1000" y="2075"/>
                  </a:lnTo>
                  <a:lnTo>
                    <a:pt x="917" y="2068"/>
                  </a:lnTo>
                  <a:lnTo>
                    <a:pt x="833" y="2055"/>
                  </a:lnTo>
                  <a:lnTo>
                    <a:pt x="752" y="2036"/>
                  </a:lnTo>
                  <a:lnTo>
                    <a:pt x="673" y="2009"/>
                  </a:lnTo>
                  <a:lnTo>
                    <a:pt x="595" y="1976"/>
                  </a:lnTo>
                  <a:lnTo>
                    <a:pt x="521" y="1937"/>
                  </a:lnTo>
                  <a:lnTo>
                    <a:pt x="450" y="1893"/>
                  </a:lnTo>
                  <a:lnTo>
                    <a:pt x="382" y="1841"/>
                  </a:lnTo>
                  <a:lnTo>
                    <a:pt x="320" y="1787"/>
                  </a:lnTo>
                  <a:lnTo>
                    <a:pt x="261" y="1726"/>
                  </a:lnTo>
                  <a:lnTo>
                    <a:pt x="208" y="1661"/>
                  </a:lnTo>
                  <a:lnTo>
                    <a:pt x="162" y="1592"/>
                  </a:lnTo>
                  <a:lnTo>
                    <a:pt x="119" y="1519"/>
                  </a:lnTo>
                  <a:lnTo>
                    <a:pt x="84" y="1445"/>
                  </a:lnTo>
                  <a:lnTo>
                    <a:pt x="53" y="1367"/>
                  </a:lnTo>
                  <a:lnTo>
                    <a:pt x="30" y="1286"/>
                  </a:lnTo>
                  <a:lnTo>
                    <a:pt x="13" y="1205"/>
                  </a:lnTo>
                  <a:lnTo>
                    <a:pt x="4" y="1121"/>
                  </a:lnTo>
                  <a:lnTo>
                    <a:pt x="0" y="1038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175" y="1708150"/>
              <a:ext cx="3425825" cy="3411538"/>
            </a:xfrm>
            <a:custGeom>
              <a:avLst/>
              <a:gdLst/>
              <a:ahLst/>
              <a:cxnLst>
                <a:cxn ang="0">
                  <a:pos x="3" y="989"/>
                </a:cxn>
                <a:cxn ang="0">
                  <a:pos x="32" y="817"/>
                </a:cxn>
                <a:cxn ang="0">
                  <a:pos x="87" y="653"/>
                </a:cxn>
                <a:cxn ang="0">
                  <a:pos x="167" y="500"/>
                </a:cxn>
                <a:cxn ang="0">
                  <a:pos x="272" y="362"/>
                </a:cxn>
                <a:cxn ang="0">
                  <a:pos x="396" y="242"/>
                </a:cxn>
                <a:cxn ang="0">
                  <a:pos x="540" y="143"/>
                </a:cxn>
                <a:cxn ang="0">
                  <a:pos x="696" y="69"/>
                </a:cxn>
                <a:cxn ang="0">
                  <a:pos x="863" y="21"/>
                </a:cxn>
                <a:cxn ang="0">
                  <a:pos x="1036" y="0"/>
                </a:cxn>
                <a:cxn ang="0">
                  <a:pos x="1210" y="7"/>
                </a:cxn>
                <a:cxn ang="0">
                  <a:pos x="1380" y="42"/>
                </a:cxn>
                <a:cxn ang="0">
                  <a:pos x="1542" y="104"/>
                </a:cxn>
                <a:cxn ang="0">
                  <a:pos x="1693" y="191"/>
                </a:cxn>
                <a:cxn ang="0">
                  <a:pos x="1828" y="299"/>
                </a:cxn>
                <a:cxn ang="0">
                  <a:pos x="1942" y="430"/>
                </a:cxn>
                <a:cxn ang="0">
                  <a:pos x="2036" y="575"/>
                </a:cxn>
                <a:cxn ang="0">
                  <a:pos x="2103" y="734"/>
                </a:cxn>
                <a:cxn ang="0">
                  <a:pos x="2144" y="902"/>
                </a:cxn>
                <a:cxn ang="0">
                  <a:pos x="2158" y="1075"/>
                </a:cxn>
                <a:cxn ang="0">
                  <a:pos x="2144" y="1247"/>
                </a:cxn>
                <a:cxn ang="0">
                  <a:pos x="2103" y="1415"/>
                </a:cxn>
                <a:cxn ang="0">
                  <a:pos x="2036" y="1574"/>
                </a:cxn>
                <a:cxn ang="0">
                  <a:pos x="1942" y="1721"/>
                </a:cxn>
                <a:cxn ang="0">
                  <a:pos x="1828" y="1850"/>
                </a:cxn>
                <a:cxn ang="0">
                  <a:pos x="1693" y="1960"/>
                </a:cxn>
                <a:cxn ang="0">
                  <a:pos x="1542" y="2046"/>
                </a:cxn>
                <a:cxn ang="0">
                  <a:pos x="1380" y="2107"/>
                </a:cxn>
                <a:cxn ang="0">
                  <a:pos x="1210" y="2142"/>
                </a:cxn>
                <a:cxn ang="0">
                  <a:pos x="1036" y="2149"/>
                </a:cxn>
                <a:cxn ang="0">
                  <a:pos x="863" y="2128"/>
                </a:cxn>
                <a:cxn ang="0">
                  <a:pos x="696" y="2080"/>
                </a:cxn>
                <a:cxn ang="0">
                  <a:pos x="540" y="2006"/>
                </a:cxn>
                <a:cxn ang="0">
                  <a:pos x="396" y="1907"/>
                </a:cxn>
                <a:cxn ang="0">
                  <a:pos x="272" y="1788"/>
                </a:cxn>
                <a:cxn ang="0">
                  <a:pos x="167" y="1648"/>
                </a:cxn>
                <a:cxn ang="0">
                  <a:pos x="87" y="1496"/>
                </a:cxn>
                <a:cxn ang="0">
                  <a:pos x="32" y="1332"/>
                </a:cxn>
                <a:cxn ang="0">
                  <a:pos x="3" y="1162"/>
                </a:cxn>
              </a:cxnLst>
              <a:rect l="0" t="0" r="r" b="b"/>
              <a:pathLst>
                <a:path w="2158" h="2149">
                  <a:moveTo>
                    <a:pt x="0" y="1075"/>
                  </a:moveTo>
                  <a:lnTo>
                    <a:pt x="3" y="989"/>
                  </a:lnTo>
                  <a:lnTo>
                    <a:pt x="14" y="902"/>
                  </a:lnTo>
                  <a:lnTo>
                    <a:pt x="32" y="817"/>
                  </a:lnTo>
                  <a:lnTo>
                    <a:pt x="55" y="734"/>
                  </a:lnTo>
                  <a:lnTo>
                    <a:pt x="87" y="653"/>
                  </a:lnTo>
                  <a:lnTo>
                    <a:pt x="124" y="575"/>
                  </a:lnTo>
                  <a:lnTo>
                    <a:pt x="167" y="500"/>
                  </a:lnTo>
                  <a:lnTo>
                    <a:pt x="217" y="430"/>
                  </a:lnTo>
                  <a:lnTo>
                    <a:pt x="272" y="362"/>
                  </a:lnTo>
                  <a:lnTo>
                    <a:pt x="332" y="299"/>
                  </a:lnTo>
                  <a:lnTo>
                    <a:pt x="396" y="242"/>
                  </a:lnTo>
                  <a:lnTo>
                    <a:pt x="465" y="191"/>
                  </a:lnTo>
                  <a:lnTo>
                    <a:pt x="540" y="143"/>
                  </a:lnTo>
                  <a:lnTo>
                    <a:pt x="616" y="104"/>
                  </a:lnTo>
                  <a:lnTo>
                    <a:pt x="696" y="69"/>
                  </a:lnTo>
                  <a:lnTo>
                    <a:pt x="780" y="42"/>
                  </a:lnTo>
                  <a:lnTo>
                    <a:pt x="863" y="21"/>
                  </a:lnTo>
                  <a:lnTo>
                    <a:pt x="949" y="7"/>
                  </a:lnTo>
                  <a:lnTo>
                    <a:pt x="1036" y="0"/>
                  </a:lnTo>
                  <a:lnTo>
                    <a:pt x="1123" y="0"/>
                  </a:lnTo>
                  <a:lnTo>
                    <a:pt x="1210" y="7"/>
                  </a:lnTo>
                  <a:lnTo>
                    <a:pt x="1295" y="21"/>
                  </a:lnTo>
                  <a:lnTo>
                    <a:pt x="1380" y="42"/>
                  </a:lnTo>
                  <a:lnTo>
                    <a:pt x="1462" y="69"/>
                  </a:lnTo>
                  <a:lnTo>
                    <a:pt x="1542" y="104"/>
                  </a:lnTo>
                  <a:lnTo>
                    <a:pt x="1620" y="143"/>
                  </a:lnTo>
                  <a:lnTo>
                    <a:pt x="1693" y="191"/>
                  </a:lnTo>
                  <a:lnTo>
                    <a:pt x="1762" y="242"/>
                  </a:lnTo>
                  <a:lnTo>
                    <a:pt x="1828" y="299"/>
                  </a:lnTo>
                  <a:lnTo>
                    <a:pt x="1888" y="362"/>
                  </a:lnTo>
                  <a:lnTo>
                    <a:pt x="1942" y="430"/>
                  </a:lnTo>
                  <a:lnTo>
                    <a:pt x="1991" y="500"/>
                  </a:lnTo>
                  <a:lnTo>
                    <a:pt x="2036" y="575"/>
                  </a:lnTo>
                  <a:lnTo>
                    <a:pt x="2073" y="653"/>
                  </a:lnTo>
                  <a:lnTo>
                    <a:pt x="2103" y="734"/>
                  </a:lnTo>
                  <a:lnTo>
                    <a:pt x="2128" y="817"/>
                  </a:lnTo>
                  <a:lnTo>
                    <a:pt x="2144" y="902"/>
                  </a:lnTo>
                  <a:lnTo>
                    <a:pt x="2155" y="989"/>
                  </a:lnTo>
                  <a:lnTo>
                    <a:pt x="2158" y="1075"/>
                  </a:lnTo>
                  <a:lnTo>
                    <a:pt x="2155" y="1162"/>
                  </a:lnTo>
                  <a:lnTo>
                    <a:pt x="2144" y="1247"/>
                  </a:lnTo>
                  <a:lnTo>
                    <a:pt x="2128" y="1332"/>
                  </a:lnTo>
                  <a:lnTo>
                    <a:pt x="2103" y="1415"/>
                  </a:lnTo>
                  <a:lnTo>
                    <a:pt x="2073" y="1496"/>
                  </a:lnTo>
                  <a:lnTo>
                    <a:pt x="2036" y="1574"/>
                  </a:lnTo>
                  <a:lnTo>
                    <a:pt x="1991" y="1648"/>
                  </a:lnTo>
                  <a:lnTo>
                    <a:pt x="1942" y="1721"/>
                  </a:lnTo>
                  <a:lnTo>
                    <a:pt x="1888" y="1788"/>
                  </a:lnTo>
                  <a:lnTo>
                    <a:pt x="1828" y="1850"/>
                  </a:lnTo>
                  <a:lnTo>
                    <a:pt x="1762" y="1907"/>
                  </a:lnTo>
                  <a:lnTo>
                    <a:pt x="1693" y="1960"/>
                  </a:lnTo>
                  <a:lnTo>
                    <a:pt x="1620" y="2006"/>
                  </a:lnTo>
                  <a:lnTo>
                    <a:pt x="1542" y="2046"/>
                  </a:lnTo>
                  <a:lnTo>
                    <a:pt x="1462" y="2080"/>
                  </a:lnTo>
                  <a:lnTo>
                    <a:pt x="1380" y="2107"/>
                  </a:lnTo>
                  <a:lnTo>
                    <a:pt x="1295" y="2128"/>
                  </a:lnTo>
                  <a:lnTo>
                    <a:pt x="1210" y="2142"/>
                  </a:lnTo>
                  <a:lnTo>
                    <a:pt x="1123" y="2149"/>
                  </a:lnTo>
                  <a:lnTo>
                    <a:pt x="1036" y="2149"/>
                  </a:lnTo>
                  <a:lnTo>
                    <a:pt x="949" y="2142"/>
                  </a:lnTo>
                  <a:lnTo>
                    <a:pt x="863" y="2128"/>
                  </a:lnTo>
                  <a:lnTo>
                    <a:pt x="780" y="2107"/>
                  </a:lnTo>
                  <a:lnTo>
                    <a:pt x="696" y="2080"/>
                  </a:lnTo>
                  <a:lnTo>
                    <a:pt x="616" y="2046"/>
                  </a:lnTo>
                  <a:lnTo>
                    <a:pt x="540" y="2006"/>
                  </a:lnTo>
                  <a:lnTo>
                    <a:pt x="465" y="1960"/>
                  </a:lnTo>
                  <a:lnTo>
                    <a:pt x="396" y="1907"/>
                  </a:lnTo>
                  <a:lnTo>
                    <a:pt x="332" y="1850"/>
                  </a:lnTo>
                  <a:lnTo>
                    <a:pt x="272" y="1788"/>
                  </a:lnTo>
                  <a:lnTo>
                    <a:pt x="217" y="1721"/>
                  </a:lnTo>
                  <a:lnTo>
                    <a:pt x="167" y="1648"/>
                  </a:lnTo>
                  <a:lnTo>
                    <a:pt x="124" y="1574"/>
                  </a:lnTo>
                  <a:lnTo>
                    <a:pt x="87" y="1496"/>
                  </a:lnTo>
                  <a:lnTo>
                    <a:pt x="55" y="1415"/>
                  </a:lnTo>
                  <a:lnTo>
                    <a:pt x="32" y="1332"/>
                  </a:lnTo>
                  <a:lnTo>
                    <a:pt x="14" y="1247"/>
                  </a:lnTo>
                  <a:lnTo>
                    <a:pt x="3" y="1162"/>
                  </a:lnTo>
                  <a:lnTo>
                    <a:pt x="0" y="10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20663" y="2862263"/>
              <a:ext cx="66675" cy="365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133475" y="1884363"/>
              <a:ext cx="1588" cy="857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1306513" y="1828800"/>
              <a:ext cx="1588" cy="912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1466850" y="1795463"/>
              <a:ext cx="1588" cy="946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1633538" y="1781175"/>
              <a:ext cx="1588" cy="9604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>
              <a:off x="1801813" y="1778000"/>
              <a:ext cx="1588" cy="9636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20663" y="2987675"/>
              <a:ext cx="723900" cy="166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85"/>
                </a:cxn>
                <a:cxn ang="0">
                  <a:pos x="0" y="190"/>
                </a:cxn>
                <a:cxn ang="0">
                  <a:pos x="181" y="313"/>
                </a:cxn>
                <a:cxn ang="0">
                  <a:pos x="0" y="485"/>
                </a:cxn>
                <a:cxn ang="0">
                  <a:pos x="332" y="715"/>
                </a:cxn>
                <a:cxn ang="0">
                  <a:pos x="128" y="917"/>
                </a:cxn>
                <a:cxn ang="0">
                  <a:pos x="167" y="961"/>
                </a:cxn>
                <a:cxn ang="0">
                  <a:pos x="207" y="1005"/>
                </a:cxn>
                <a:cxn ang="0">
                  <a:pos x="250" y="1046"/>
                </a:cxn>
                <a:cxn ang="0">
                  <a:pos x="456" y="1046"/>
                </a:cxn>
                <a:cxn ang="0">
                  <a:pos x="0" y="712"/>
                </a:cxn>
                <a:cxn ang="0">
                  <a:pos x="241" y="482"/>
                </a:cxn>
                <a:cxn ang="0">
                  <a:pos x="0" y="321"/>
                </a:cxn>
                <a:cxn ang="0">
                  <a:pos x="131" y="183"/>
                </a:cxn>
                <a:cxn ang="0">
                  <a:pos x="0" y="89"/>
                </a:cxn>
                <a:cxn ang="0">
                  <a:pos x="64" y="0"/>
                </a:cxn>
              </a:cxnLst>
              <a:rect l="0" t="0" r="r" b="b"/>
              <a:pathLst>
                <a:path w="456" h="1046">
                  <a:moveTo>
                    <a:pt x="0" y="0"/>
                  </a:moveTo>
                  <a:lnTo>
                    <a:pt x="96" y="85"/>
                  </a:lnTo>
                  <a:lnTo>
                    <a:pt x="0" y="190"/>
                  </a:lnTo>
                  <a:lnTo>
                    <a:pt x="181" y="313"/>
                  </a:lnTo>
                  <a:lnTo>
                    <a:pt x="0" y="485"/>
                  </a:lnTo>
                  <a:lnTo>
                    <a:pt x="332" y="715"/>
                  </a:lnTo>
                  <a:lnTo>
                    <a:pt x="128" y="917"/>
                  </a:lnTo>
                  <a:lnTo>
                    <a:pt x="167" y="961"/>
                  </a:lnTo>
                  <a:lnTo>
                    <a:pt x="207" y="1005"/>
                  </a:lnTo>
                  <a:lnTo>
                    <a:pt x="250" y="1046"/>
                  </a:lnTo>
                  <a:lnTo>
                    <a:pt x="456" y="1046"/>
                  </a:lnTo>
                  <a:lnTo>
                    <a:pt x="0" y="712"/>
                  </a:lnTo>
                  <a:lnTo>
                    <a:pt x="241" y="482"/>
                  </a:lnTo>
                  <a:lnTo>
                    <a:pt x="0" y="321"/>
                  </a:lnTo>
                  <a:lnTo>
                    <a:pt x="131" y="183"/>
                  </a:lnTo>
                  <a:lnTo>
                    <a:pt x="0" y="89"/>
                  </a:lnTo>
                  <a:lnTo>
                    <a:pt x="64" y="0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20663" y="2724150"/>
              <a:ext cx="828675" cy="2182813"/>
            </a:xfrm>
            <a:custGeom>
              <a:avLst/>
              <a:gdLst/>
              <a:ahLst/>
              <a:cxnLst>
                <a:cxn ang="0">
                  <a:pos x="0" y="870"/>
                </a:cxn>
                <a:cxn ang="0">
                  <a:pos x="0" y="0"/>
                </a:cxn>
                <a:cxn ang="0">
                  <a:pos x="522" y="1375"/>
                </a:cxn>
              </a:cxnLst>
              <a:rect l="0" t="0" r="r" b="b"/>
              <a:pathLst>
                <a:path w="522" h="1375">
                  <a:moveTo>
                    <a:pt x="0" y="870"/>
                  </a:moveTo>
                  <a:lnTo>
                    <a:pt x="0" y="0"/>
                  </a:lnTo>
                  <a:lnTo>
                    <a:pt x="522" y="13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134938" y="3878263"/>
              <a:ext cx="12493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98425" y="3709988"/>
              <a:ext cx="1285875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>
              <a:off x="69850" y="35528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>
              <a:off x="69850" y="33877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1" name="Line 64"/>
            <p:cNvSpPr>
              <a:spLocks noChangeShapeType="1"/>
            </p:cNvSpPr>
            <p:nvPr/>
          </p:nvSpPr>
          <p:spPr bwMode="auto">
            <a:xfrm>
              <a:off x="84138" y="3217863"/>
              <a:ext cx="13001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925513" y="3221038"/>
              <a:ext cx="722313" cy="152558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105"/>
                </a:cxn>
                <a:cxn ang="0">
                  <a:pos x="181" y="230"/>
                </a:cxn>
                <a:cxn ang="0">
                  <a:pos x="0" y="402"/>
                </a:cxn>
                <a:cxn ang="0">
                  <a:pos x="332" y="632"/>
                </a:cxn>
                <a:cxn ang="0">
                  <a:pos x="0" y="961"/>
                </a:cxn>
                <a:cxn ang="0">
                  <a:pos x="455" y="961"/>
                </a:cxn>
                <a:cxn ang="0">
                  <a:pos x="0" y="626"/>
                </a:cxn>
                <a:cxn ang="0">
                  <a:pos x="241" y="396"/>
                </a:cxn>
                <a:cxn ang="0">
                  <a:pos x="0" y="235"/>
                </a:cxn>
                <a:cxn ang="0">
                  <a:pos x="129" y="99"/>
                </a:cxn>
                <a:cxn ang="0">
                  <a:pos x="0" y="4"/>
                </a:cxn>
              </a:cxnLst>
              <a:rect l="0" t="0" r="r" b="b"/>
              <a:pathLst>
                <a:path w="455" h="961">
                  <a:moveTo>
                    <a:pt x="94" y="0"/>
                  </a:moveTo>
                  <a:lnTo>
                    <a:pt x="0" y="105"/>
                  </a:lnTo>
                  <a:lnTo>
                    <a:pt x="181" y="230"/>
                  </a:lnTo>
                  <a:lnTo>
                    <a:pt x="0" y="402"/>
                  </a:lnTo>
                  <a:lnTo>
                    <a:pt x="332" y="632"/>
                  </a:lnTo>
                  <a:lnTo>
                    <a:pt x="0" y="961"/>
                  </a:lnTo>
                  <a:lnTo>
                    <a:pt x="455" y="961"/>
                  </a:lnTo>
                  <a:lnTo>
                    <a:pt x="0" y="626"/>
                  </a:lnTo>
                  <a:lnTo>
                    <a:pt x="241" y="396"/>
                  </a:lnTo>
                  <a:lnTo>
                    <a:pt x="0" y="235"/>
                  </a:lnTo>
                  <a:lnTo>
                    <a:pt x="129" y="99"/>
                  </a:lnTo>
                  <a:lnTo>
                    <a:pt x="0" y="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925513" y="3198813"/>
              <a:ext cx="842963" cy="1847850"/>
            </a:xfrm>
            <a:custGeom>
              <a:avLst/>
              <a:gdLst/>
              <a:ahLst/>
              <a:cxnLst>
                <a:cxn ang="0">
                  <a:pos x="0" y="1044"/>
                </a:cxn>
                <a:cxn ang="0">
                  <a:pos x="2" y="0"/>
                </a:cxn>
                <a:cxn ang="0">
                  <a:pos x="89" y="0"/>
                </a:cxn>
                <a:cxn ang="0">
                  <a:pos x="531" y="1164"/>
                </a:cxn>
              </a:cxnLst>
              <a:rect l="0" t="0" r="r" b="b"/>
              <a:pathLst>
                <a:path w="531" h="1164">
                  <a:moveTo>
                    <a:pt x="0" y="1044"/>
                  </a:moveTo>
                  <a:lnTo>
                    <a:pt x="2" y="0"/>
                  </a:lnTo>
                  <a:lnTo>
                    <a:pt x="89" y="0"/>
                  </a:lnTo>
                  <a:lnTo>
                    <a:pt x="531" y="116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435100" y="2293938"/>
              <a:ext cx="1906588" cy="2011363"/>
            </a:xfrm>
            <a:custGeom>
              <a:avLst/>
              <a:gdLst/>
              <a:ahLst/>
              <a:cxnLst>
                <a:cxn ang="0">
                  <a:pos x="1102" y="982"/>
                </a:cxn>
                <a:cxn ang="0">
                  <a:pos x="1075" y="839"/>
                </a:cxn>
                <a:cxn ang="0">
                  <a:pos x="1194" y="754"/>
                </a:cxn>
                <a:cxn ang="0">
                  <a:pos x="1113" y="628"/>
                </a:cxn>
                <a:cxn ang="0">
                  <a:pos x="1192" y="503"/>
                </a:cxn>
                <a:cxn ang="0">
                  <a:pos x="1070" y="421"/>
                </a:cxn>
                <a:cxn ang="0">
                  <a:pos x="1095" y="275"/>
                </a:cxn>
                <a:cxn ang="0">
                  <a:pos x="951" y="243"/>
                </a:cxn>
                <a:cxn ang="0">
                  <a:pos x="917" y="101"/>
                </a:cxn>
                <a:cxn ang="0">
                  <a:pos x="770" y="128"/>
                </a:cxn>
                <a:cxn ang="0">
                  <a:pos x="686" y="9"/>
                </a:cxn>
                <a:cxn ang="0">
                  <a:pos x="562" y="89"/>
                </a:cxn>
                <a:cxn ang="0">
                  <a:pos x="436" y="11"/>
                </a:cxn>
                <a:cxn ang="0">
                  <a:pos x="352" y="131"/>
                </a:cxn>
                <a:cxn ang="0">
                  <a:pos x="208" y="107"/>
                </a:cxn>
                <a:cxn ang="0">
                  <a:pos x="176" y="252"/>
                </a:cxn>
                <a:cxn ang="0">
                  <a:pos x="41" y="268"/>
                </a:cxn>
                <a:cxn ang="0">
                  <a:pos x="70" y="377"/>
                </a:cxn>
                <a:cxn ang="0">
                  <a:pos x="206" y="404"/>
                </a:cxn>
                <a:cxn ang="0">
                  <a:pos x="315" y="287"/>
                </a:cxn>
                <a:cxn ang="0">
                  <a:pos x="460" y="220"/>
                </a:cxn>
                <a:cxn ang="0">
                  <a:pos x="491" y="556"/>
                </a:cxn>
                <a:cxn ang="0">
                  <a:pos x="455" y="636"/>
                </a:cxn>
                <a:cxn ang="0">
                  <a:pos x="66" y="858"/>
                </a:cxn>
                <a:cxn ang="0">
                  <a:pos x="36" y="991"/>
                </a:cxn>
                <a:cxn ang="0">
                  <a:pos x="180" y="1021"/>
                </a:cxn>
                <a:cxn ang="0">
                  <a:pos x="214" y="1166"/>
                </a:cxn>
                <a:cxn ang="0">
                  <a:pos x="357" y="1140"/>
                </a:cxn>
                <a:cxn ang="0">
                  <a:pos x="443" y="1258"/>
                </a:cxn>
                <a:cxn ang="0">
                  <a:pos x="558" y="1180"/>
                </a:cxn>
                <a:cxn ang="0">
                  <a:pos x="546" y="1060"/>
                </a:cxn>
                <a:cxn ang="0">
                  <a:pos x="389" y="1023"/>
                </a:cxn>
                <a:cxn ang="0">
                  <a:pos x="258" y="933"/>
                </a:cxn>
                <a:cxn ang="0">
                  <a:pos x="535" y="740"/>
                </a:cxn>
                <a:cxn ang="0">
                  <a:pos x="620" y="729"/>
                </a:cxn>
                <a:cxn ang="0">
                  <a:pos x="862" y="942"/>
                </a:cxn>
                <a:cxn ang="0">
                  <a:pos x="619" y="211"/>
                </a:cxn>
                <a:cxn ang="0">
                  <a:pos x="770" y="259"/>
                </a:cxn>
                <a:cxn ang="0">
                  <a:pos x="892" y="358"/>
                </a:cxn>
                <a:cxn ang="0">
                  <a:pos x="970" y="492"/>
                </a:cxn>
                <a:cxn ang="0">
                  <a:pos x="995" y="648"/>
                </a:cxn>
                <a:cxn ang="0">
                  <a:pos x="962" y="800"/>
                </a:cxn>
                <a:cxn ang="0">
                  <a:pos x="661" y="582"/>
                </a:cxn>
                <a:cxn ang="0">
                  <a:pos x="619" y="211"/>
                </a:cxn>
              </a:cxnLst>
              <a:rect l="0" t="0" r="r" b="b"/>
              <a:pathLst>
                <a:path w="1201" h="1267">
                  <a:moveTo>
                    <a:pt x="1061" y="1025"/>
                  </a:moveTo>
                  <a:lnTo>
                    <a:pt x="1066" y="1030"/>
                  </a:lnTo>
                  <a:lnTo>
                    <a:pt x="1102" y="982"/>
                  </a:lnTo>
                  <a:lnTo>
                    <a:pt x="1130" y="933"/>
                  </a:lnTo>
                  <a:lnTo>
                    <a:pt x="1054" y="883"/>
                  </a:lnTo>
                  <a:lnTo>
                    <a:pt x="1075" y="839"/>
                  </a:lnTo>
                  <a:lnTo>
                    <a:pt x="1089" y="791"/>
                  </a:lnTo>
                  <a:lnTo>
                    <a:pt x="1180" y="811"/>
                  </a:lnTo>
                  <a:lnTo>
                    <a:pt x="1194" y="754"/>
                  </a:lnTo>
                  <a:lnTo>
                    <a:pt x="1201" y="697"/>
                  </a:lnTo>
                  <a:lnTo>
                    <a:pt x="1111" y="680"/>
                  </a:lnTo>
                  <a:lnTo>
                    <a:pt x="1113" y="628"/>
                  </a:lnTo>
                  <a:lnTo>
                    <a:pt x="1111" y="577"/>
                  </a:lnTo>
                  <a:lnTo>
                    <a:pt x="1201" y="561"/>
                  </a:lnTo>
                  <a:lnTo>
                    <a:pt x="1192" y="503"/>
                  </a:lnTo>
                  <a:lnTo>
                    <a:pt x="1178" y="446"/>
                  </a:lnTo>
                  <a:lnTo>
                    <a:pt x="1088" y="467"/>
                  </a:lnTo>
                  <a:lnTo>
                    <a:pt x="1070" y="421"/>
                  </a:lnTo>
                  <a:lnTo>
                    <a:pt x="1049" y="377"/>
                  </a:lnTo>
                  <a:lnTo>
                    <a:pt x="1127" y="326"/>
                  </a:lnTo>
                  <a:lnTo>
                    <a:pt x="1095" y="275"/>
                  </a:lnTo>
                  <a:lnTo>
                    <a:pt x="1059" y="227"/>
                  </a:lnTo>
                  <a:lnTo>
                    <a:pt x="985" y="282"/>
                  </a:lnTo>
                  <a:lnTo>
                    <a:pt x="951" y="243"/>
                  </a:lnTo>
                  <a:lnTo>
                    <a:pt x="912" y="211"/>
                  </a:lnTo>
                  <a:lnTo>
                    <a:pt x="965" y="135"/>
                  </a:lnTo>
                  <a:lnTo>
                    <a:pt x="917" y="101"/>
                  </a:lnTo>
                  <a:lnTo>
                    <a:pt x="866" y="73"/>
                  </a:lnTo>
                  <a:lnTo>
                    <a:pt x="816" y="149"/>
                  </a:lnTo>
                  <a:lnTo>
                    <a:pt x="770" y="128"/>
                  </a:lnTo>
                  <a:lnTo>
                    <a:pt x="723" y="112"/>
                  </a:lnTo>
                  <a:lnTo>
                    <a:pt x="741" y="22"/>
                  </a:lnTo>
                  <a:lnTo>
                    <a:pt x="686" y="9"/>
                  </a:lnTo>
                  <a:lnTo>
                    <a:pt x="629" y="0"/>
                  </a:lnTo>
                  <a:lnTo>
                    <a:pt x="612" y="91"/>
                  </a:lnTo>
                  <a:lnTo>
                    <a:pt x="562" y="89"/>
                  </a:lnTo>
                  <a:lnTo>
                    <a:pt x="510" y="91"/>
                  </a:lnTo>
                  <a:lnTo>
                    <a:pt x="492" y="0"/>
                  </a:lnTo>
                  <a:lnTo>
                    <a:pt x="436" y="11"/>
                  </a:lnTo>
                  <a:lnTo>
                    <a:pt x="379" y="23"/>
                  </a:lnTo>
                  <a:lnTo>
                    <a:pt x="398" y="114"/>
                  </a:lnTo>
                  <a:lnTo>
                    <a:pt x="352" y="131"/>
                  </a:lnTo>
                  <a:lnTo>
                    <a:pt x="308" y="153"/>
                  </a:lnTo>
                  <a:lnTo>
                    <a:pt x="258" y="77"/>
                  </a:lnTo>
                  <a:lnTo>
                    <a:pt x="208" y="107"/>
                  </a:lnTo>
                  <a:lnTo>
                    <a:pt x="160" y="142"/>
                  </a:lnTo>
                  <a:lnTo>
                    <a:pt x="214" y="216"/>
                  </a:lnTo>
                  <a:lnTo>
                    <a:pt x="176" y="252"/>
                  </a:lnTo>
                  <a:lnTo>
                    <a:pt x="142" y="289"/>
                  </a:lnTo>
                  <a:lnTo>
                    <a:pt x="66" y="238"/>
                  </a:lnTo>
                  <a:lnTo>
                    <a:pt x="41" y="268"/>
                  </a:lnTo>
                  <a:lnTo>
                    <a:pt x="20" y="299"/>
                  </a:lnTo>
                  <a:lnTo>
                    <a:pt x="0" y="333"/>
                  </a:lnTo>
                  <a:lnTo>
                    <a:pt x="70" y="377"/>
                  </a:lnTo>
                  <a:lnTo>
                    <a:pt x="180" y="377"/>
                  </a:lnTo>
                  <a:lnTo>
                    <a:pt x="180" y="450"/>
                  </a:lnTo>
                  <a:lnTo>
                    <a:pt x="206" y="404"/>
                  </a:lnTo>
                  <a:lnTo>
                    <a:pt x="237" y="360"/>
                  </a:lnTo>
                  <a:lnTo>
                    <a:pt x="274" y="322"/>
                  </a:lnTo>
                  <a:lnTo>
                    <a:pt x="315" y="287"/>
                  </a:lnTo>
                  <a:lnTo>
                    <a:pt x="361" y="259"/>
                  </a:lnTo>
                  <a:lnTo>
                    <a:pt x="409" y="236"/>
                  </a:lnTo>
                  <a:lnTo>
                    <a:pt x="460" y="220"/>
                  </a:lnTo>
                  <a:lnTo>
                    <a:pt x="512" y="209"/>
                  </a:lnTo>
                  <a:lnTo>
                    <a:pt x="514" y="536"/>
                  </a:lnTo>
                  <a:lnTo>
                    <a:pt x="491" y="556"/>
                  </a:lnTo>
                  <a:lnTo>
                    <a:pt x="473" y="579"/>
                  </a:lnTo>
                  <a:lnTo>
                    <a:pt x="460" y="605"/>
                  </a:lnTo>
                  <a:lnTo>
                    <a:pt x="455" y="636"/>
                  </a:lnTo>
                  <a:lnTo>
                    <a:pt x="180" y="795"/>
                  </a:lnTo>
                  <a:lnTo>
                    <a:pt x="180" y="858"/>
                  </a:lnTo>
                  <a:lnTo>
                    <a:pt x="66" y="858"/>
                  </a:lnTo>
                  <a:lnTo>
                    <a:pt x="84" y="888"/>
                  </a:lnTo>
                  <a:lnTo>
                    <a:pt x="6" y="942"/>
                  </a:lnTo>
                  <a:lnTo>
                    <a:pt x="36" y="991"/>
                  </a:lnTo>
                  <a:lnTo>
                    <a:pt x="70" y="1037"/>
                  </a:lnTo>
                  <a:lnTo>
                    <a:pt x="146" y="986"/>
                  </a:lnTo>
                  <a:lnTo>
                    <a:pt x="180" y="1021"/>
                  </a:lnTo>
                  <a:lnTo>
                    <a:pt x="217" y="1057"/>
                  </a:lnTo>
                  <a:lnTo>
                    <a:pt x="167" y="1131"/>
                  </a:lnTo>
                  <a:lnTo>
                    <a:pt x="214" y="1166"/>
                  </a:lnTo>
                  <a:lnTo>
                    <a:pt x="263" y="1196"/>
                  </a:lnTo>
                  <a:lnTo>
                    <a:pt x="313" y="1118"/>
                  </a:lnTo>
                  <a:lnTo>
                    <a:pt x="357" y="1140"/>
                  </a:lnTo>
                  <a:lnTo>
                    <a:pt x="404" y="1157"/>
                  </a:lnTo>
                  <a:lnTo>
                    <a:pt x="388" y="1246"/>
                  </a:lnTo>
                  <a:lnTo>
                    <a:pt x="443" y="1258"/>
                  </a:lnTo>
                  <a:lnTo>
                    <a:pt x="501" y="1267"/>
                  </a:lnTo>
                  <a:lnTo>
                    <a:pt x="517" y="1177"/>
                  </a:lnTo>
                  <a:lnTo>
                    <a:pt x="558" y="1180"/>
                  </a:lnTo>
                  <a:lnTo>
                    <a:pt x="599" y="1179"/>
                  </a:lnTo>
                  <a:lnTo>
                    <a:pt x="599" y="1060"/>
                  </a:lnTo>
                  <a:lnTo>
                    <a:pt x="546" y="1060"/>
                  </a:lnTo>
                  <a:lnTo>
                    <a:pt x="492" y="1055"/>
                  </a:lnTo>
                  <a:lnTo>
                    <a:pt x="441" y="1042"/>
                  </a:lnTo>
                  <a:lnTo>
                    <a:pt x="389" y="1023"/>
                  </a:lnTo>
                  <a:lnTo>
                    <a:pt x="343" y="998"/>
                  </a:lnTo>
                  <a:lnTo>
                    <a:pt x="299" y="968"/>
                  </a:lnTo>
                  <a:lnTo>
                    <a:pt x="258" y="933"/>
                  </a:lnTo>
                  <a:lnTo>
                    <a:pt x="222" y="892"/>
                  </a:lnTo>
                  <a:lnTo>
                    <a:pt x="507" y="729"/>
                  </a:lnTo>
                  <a:lnTo>
                    <a:pt x="535" y="740"/>
                  </a:lnTo>
                  <a:lnTo>
                    <a:pt x="564" y="743"/>
                  </a:lnTo>
                  <a:lnTo>
                    <a:pt x="594" y="740"/>
                  </a:lnTo>
                  <a:lnTo>
                    <a:pt x="620" y="729"/>
                  </a:lnTo>
                  <a:lnTo>
                    <a:pt x="906" y="892"/>
                  </a:lnTo>
                  <a:lnTo>
                    <a:pt x="885" y="919"/>
                  </a:lnTo>
                  <a:lnTo>
                    <a:pt x="862" y="942"/>
                  </a:lnTo>
                  <a:lnTo>
                    <a:pt x="1061" y="942"/>
                  </a:lnTo>
                  <a:lnTo>
                    <a:pt x="1061" y="1025"/>
                  </a:lnTo>
                  <a:close/>
                  <a:moveTo>
                    <a:pt x="619" y="211"/>
                  </a:moveTo>
                  <a:lnTo>
                    <a:pt x="672" y="222"/>
                  </a:lnTo>
                  <a:lnTo>
                    <a:pt x="722" y="238"/>
                  </a:lnTo>
                  <a:lnTo>
                    <a:pt x="770" y="259"/>
                  </a:lnTo>
                  <a:lnTo>
                    <a:pt x="814" y="287"/>
                  </a:lnTo>
                  <a:lnTo>
                    <a:pt x="855" y="321"/>
                  </a:lnTo>
                  <a:lnTo>
                    <a:pt x="892" y="358"/>
                  </a:lnTo>
                  <a:lnTo>
                    <a:pt x="922" y="398"/>
                  </a:lnTo>
                  <a:lnTo>
                    <a:pt x="949" y="444"/>
                  </a:lnTo>
                  <a:lnTo>
                    <a:pt x="970" y="492"/>
                  </a:lnTo>
                  <a:lnTo>
                    <a:pt x="985" y="544"/>
                  </a:lnTo>
                  <a:lnTo>
                    <a:pt x="993" y="595"/>
                  </a:lnTo>
                  <a:lnTo>
                    <a:pt x="995" y="648"/>
                  </a:lnTo>
                  <a:lnTo>
                    <a:pt x="990" y="699"/>
                  </a:lnTo>
                  <a:lnTo>
                    <a:pt x="979" y="750"/>
                  </a:lnTo>
                  <a:lnTo>
                    <a:pt x="962" y="800"/>
                  </a:lnTo>
                  <a:lnTo>
                    <a:pt x="677" y="637"/>
                  </a:lnTo>
                  <a:lnTo>
                    <a:pt x="672" y="609"/>
                  </a:lnTo>
                  <a:lnTo>
                    <a:pt x="661" y="582"/>
                  </a:lnTo>
                  <a:lnTo>
                    <a:pt x="643" y="558"/>
                  </a:lnTo>
                  <a:lnTo>
                    <a:pt x="620" y="540"/>
                  </a:lnTo>
                  <a:lnTo>
                    <a:pt x="619" y="211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332038" y="3421063"/>
              <a:ext cx="787400" cy="544513"/>
            </a:xfrm>
            <a:custGeom>
              <a:avLst/>
              <a:gdLst/>
              <a:ahLst/>
              <a:cxnLst>
                <a:cxn ang="0">
                  <a:pos x="0" y="343"/>
                </a:cxn>
                <a:cxn ang="0">
                  <a:pos x="496" y="343"/>
                </a:cxn>
                <a:cxn ang="0">
                  <a:pos x="496" y="25"/>
                </a:cxn>
                <a:cxn ang="0">
                  <a:pos x="494" y="16"/>
                </a:cxn>
                <a:cxn ang="0">
                  <a:pos x="489" y="7"/>
                </a:cxn>
                <a:cxn ang="0">
                  <a:pos x="480" y="2"/>
                </a:cxn>
                <a:cxn ang="0">
                  <a:pos x="471" y="0"/>
                </a:cxn>
                <a:cxn ang="0">
                  <a:pos x="25" y="0"/>
                </a:cxn>
                <a:cxn ang="0">
                  <a:pos x="13" y="3"/>
                </a:cxn>
                <a:cxn ang="0">
                  <a:pos x="4" y="12"/>
                </a:cxn>
                <a:cxn ang="0">
                  <a:pos x="0" y="25"/>
                </a:cxn>
                <a:cxn ang="0">
                  <a:pos x="0" y="343"/>
                </a:cxn>
              </a:cxnLst>
              <a:rect l="0" t="0" r="r" b="b"/>
              <a:pathLst>
                <a:path w="496" h="343">
                  <a:moveTo>
                    <a:pt x="0" y="343"/>
                  </a:moveTo>
                  <a:lnTo>
                    <a:pt x="496" y="343"/>
                  </a:lnTo>
                  <a:lnTo>
                    <a:pt x="496" y="25"/>
                  </a:lnTo>
                  <a:lnTo>
                    <a:pt x="494" y="16"/>
                  </a:lnTo>
                  <a:lnTo>
                    <a:pt x="489" y="7"/>
                  </a:lnTo>
                  <a:lnTo>
                    <a:pt x="480" y="2"/>
                  </a:lnTo>
                  <a:lnTo>
                    <a:pt x="471" y="0"/>
                  </a:lnTo>
                  <a:lnTo>
                    <a:pt x="25" y="0"/>
                  </a:lnTo>
                  <a:lnTo>
                    <a:pt x="13" y="3"/>
                  </a:lnTo>
                  <a:lnTo>
                    <a:pt x="4" y="12"/>
                  </a:lnTo>
                  <a:lnTo>
                    <a:pt x="0" y="25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6" name="Line 69"/>
            <p:cNvSpPr>
              <a:spLocks noChangeShapeType="1"/>
            </p:cNvSpPr>
            <p:nvPr/>
          </p:nvSpPr>
          <p:spPr bwMode="auto">
            <a:xfrm>
              <a:off x="2389188" y="4100513"/>
              <a:ext cx="1588" cy="819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7" name="Line 70"/>
            <p:cNvSpPr>
              <a:spLocks noChangeShapeType="1"/>
            </p:cNvSpPr>
            <p:nvPr/>
          </p:nvSpPr>
          <p:spPr bwMode="auto">
            <a:xfrm>
              <a:off x="2563813" y="4100513"/>
              <a:ext cx="1588" cy="730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8" name="Line 71"/>
            <p:cNvSpPr>
              <a:spLocks noChangeShapeType="1"/>
            </p:cNvSpPr>
            <p:nvPr/>
          </p:nvSpPr>
          <p:spPr bwMode="auto">
            <a:xfrm>
              <a:off x="2720975" y="4100513"/>
              <a:ext cx="1588" cy="6238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9" name="Line 72"/>
            <p:cNvSpPr>
              <a:spLocks noChangeShapeType="1"/>
            </p:cNvSpPr>
            <p:nvPr/>
          </p:nvSpPr>
          <p:spPr bwMode="auto">
            <a:xfrm>
              <a:off x="2887663" y="4100513"/>
              <a:ext cx="1588" cy="4778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0" name="Line 73"/>
            <p:cNvSpPr>
              <a:spLocks noChangeShapeType="1"/>
            </p:cNvSpPr>
            <p:nvPr/>
          </p:nvSpPr>
          <p:spPr bwMode="auto">
            <a:xfrm>
              <a:off x="3060700" y="4100513"/>
              <a:ext cx="1588" cy="277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2266950" y="3965575"/>
              <a:ext cx="920750" cy="134938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0" y="69"/>
                </a:cxn>
                <a:cxn ang="0">
                  <a:pos x="6" y="78"/>
                </a:cxn>
                <a:cxn ang="0">
                  <a:pos x="15" y="83"/>
                </a:cxn>
                <a:cxn ang="0">
                  <a:pos x="25" y="85"/>
                </a:cxn>
                <a:cxn ang="0">
                  <a:pos x="553" y="85"/>
                </a:cxn>
                <a:cxn ang="0">
                  <a:pos x="567" y="81"/>
                </a:cxn>
                <a:cxn ang="0">
                  <a:pos x="576" y="73"/>
                </a:cxn>
                <a:cxn ang="0">
                  <a:pos x="580" y="60"/>
                </a:cxn>
                <a:cxn ang="0">
                  <a:pos x="580" y="25"/>
                </a:cxn>
                <a:cxn ang="0">
                  <a:pos x="576" y="12"/>
                </a:cxn>
                <a:cxn ang="0">
                  <a:pos x="565" y="2"/>
                </a:cxn>
                <a:cxn ang="0">
                  <a:pos x="553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7"/>
                </a:cxn>
                <a:cxn ang="0">
                  <a:pos x="0" y="16"/>
                </a:cxn>
                <a:cxn ang="0">
                  <a:pos x="0" y="27"/>
                </a:cxn>
                <a:cxn ang="0">
                  <a:pos x="0" y="60"/>
                </a:cxn>
              </a:cxnLst>
              <a:rect l="0" t="0" r="r" b="b"/>
              <a:pathLst>
                <a:path w="580" h="85">
                  <a:moveTo>
                    <a:pt x="0" y="60"/>
                  </a:moveTo>
                  <a:lnTo>
                    <a:pt x="0" y="69"/>
                  </a:lnTo>
                  <a:lnTo>
                    <a:pt x="6" y="78"/>
                  </a:lnTo>
                  <a:lnTo>
                    <a:pt x="15" y="83"/>
                  </a:lnTo>
                  <a:lnTo>
                    <a:pt x="25" y="85"/>
                  </a:lnTo>
                  <a:lnTo>
                    <a:pt x="553" y="85"/>
                  </a:lnTo>
                  <a:lnTo>
                    <a:pt x="567" y="81"/>
                  </a:lnTo>
                  <a:lnTo>
                    <a:pt x="576" y="73"/>
                  </a:lnTo>
                  <a:lnTo>
                    <a:pt x="580" y="60"/>
                  </a:lnTo>
                  <a:lnTo>
                    <a:pt x="580" y="25"/>
                  </a:lnTo>
                  <a:lnTo>
                    <a:pt x="576" y="12"/>
                  </a:lnTo>
                  <a:lnTo>
                    <a:pt x="565" y="2"/>
                  </a:lnTo>
                  <a:lnTo>
                    <a:pt x="553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7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584200" y="2066925"/>
              <a:ext cx="1793875" cy="1320800"/>
            </a:xfrm>
            <a:custGeom>
              <a:avLst/>
              <a:gdLst/>
              <a:ahLst/>
              <a:cxnLst>
                <a:cxn ang="0">
                  <a:pos x="787" y="711"/>
                </a:cxn>
                <a:cxn ang="0">
                  <a:pos x="126" y="711"/>
                </a:cxn>
                <a:cxn ang="0">
                  <a:pos x="126" y="174"/>
                </a:cxn>
                <a:cxn ang="0">
                  <a:pos x="787" y="711"/>
                </a:cxn>
                <a:cxn ang="0">
                  <a:pos x="1130" y="832"/>
                </a:cxn>
                <a:cxn ang="0">
                  <a:pos x="113" y="0"/>
                </a:cxn>
                <a:cxn ang="0">
                  <a:pos x="74" y="28"/>
                </a:cxn>
                <a:cxn ang="0">
                  <a:pos x="35" y="60"/>
                </a:cxn>
                <a:cxn ang="0">
                  <a:pos x="0" y="94"/>
                </a:cxn>
                <a:cxn ang="0">
                  <a:pos x="0" y="832"/>
                </a:cxn>
                <a:cxn ang="0">
                  <a:pos x="1130" y="832"/>
                </a:cxn>
              </a:cxnLst>
              <a:rect l="0" t="0" r="r" b="b"/>
              <a:pathLst>
                <a:path w="1130" h="832">
                  <a:moveTo>
                    <a:pt x="787" y="711"/>
                  </a:moveTo>
                  <a:lnTo>
                    <a:pt x="126" y="711"/>
                  </a:lnTo>
                  <a:lnTo>
                    <a:pt x="126" y="174"/>
                  </a:lnTo>
                  <a:lnTo>
                    <a:pt x="787" y="711"/>
                  </a:lnTo>
                  <a:close/>
                  <a:moveTo>
                    <a:pt x="1130" y="832"/>
                  </a:moveTo>
                  <a:lnTo>
                    <a:pt x="113" y="0"/>
                  </a:lnTo>
                  <a:lnTo>
                    <a:pt x="74" y="28"/>
                  </a:lnTo>
                  <a:lnTo>
                    <a:pt x="35" y="60"/>
                  </a:lnTo>
                  <a:lnTo>
                    <a:pt x="0" y="94"/>
                  </a:lnTo>
                  <a:lnTo>
                    <a:pt x="0" y="832"/>
                  </a:lnTo>
                  <a:lnTo>
                    <a:pt x="1130" y="832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98513" y="2511425"/>
              <a:ext cx="820738" cy="777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259" y="490"/>
                </a:cxn>
                <a:cxn ang="0">
                  <a:pos x="0" y="0"/>
                </a:cxn>
              </a:cxnLst>
              <a:rect l="0" t="0" r="r" b="b"/>
              <a:pathLst>
                <a:path w="517" h="490">
                  <a:moveTo>
                    <a:pt x="0" y="0"/>
                  </a:moveTo>
                  <a:lnTo>
                    <a:pt x="517" y="0"/>
                  </a:lnTo>
                  <a:lnTo>
                    <a:pt x="259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814388" y="3198813"/>
              <a:ext cx="1487488" cy="1741488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612" y="0"/>
                </a:cxn>
                <a:cxn ang="0">
                  <a:pos x="592" y="9"/>
                </a:cxn>
                <a:cxn ang="0">
                  <a:pos x="590" y="11"/>
                </a:cxn>
                <a:cxn ang="0">
                  <a:pos x="581" y="20"/>
                </a:cxn>
                <a:cxn ang="0">
                  <a:pos x="576" y="30"/>
                </a:cxn>
                <a:cxn ang="0">
                  <a:pos x="574" y="41"/>
                </a:cxn>
                <a:cxn ang="0">
                  <a:pos x="573" y="253"/>
                </a:cxn>
                <a:cxn ang="0">
                  <a:pos x="576" y="271"/>
                </a:cxn>
                <a:cxn ang="0">
                  <a:pos x="581" y="288"/>
                </a:cxn>
                <a:cxn ang="0">
                  <a:pos x="931" y="1023"/>
                </a:cxn>
                <a:cxn ang="0">
                  <a:pos x="933" y="1024"/>
                </a:cxn>
                <a:cxn ang="0">
                  <a:pos x="937" y="1040"/>
                </a:cxn>
                <a:cxn ang="0">
                  <a:pos x="935" y="1058"/>
                </a:cxn>
                <a:cxn ang="0">
                  <a:pos x="928" y="1074"/>
                </a:cxn>
                <a:cxn ang="0">
                  <a:pos x="915" y="1086"/>
                </a:cxn>
                <a:cxn ang="0">
                  <a:pos x="901" y="1093"/>
                </a:cxn>
                <a:cxn ang="0">
                  <a:pos x="883" y="1097"/>
                </a:cxn>
                <a:cxn ang="0">
                  <a:pos x="883" y="1097"/>
                </a:cxn>
                <a:cxn ang="0">
                  <a:pos x="187" y="1097"/>
                </a:cxn>
                <a:cxn ang="0">
                  <a:pos x="169" y="1095"/>
                </a:cxn>
                <a:cxn ang="0">
                  <a:pos x="153" y="1090"/>
                </a:cxn>
                <a:cxn ang="0">
                  <a:pos x="80" y="1053"/>
                </a:cxn>
                <a:cxn ang="0">
                  <a:pos x="9" y="1014"/>
                </a:cxn>
                <a:cxn ang="0">
                  <a:pos x="2" y="1008"/>
                </a:cxn>
                <a:cxn ang="0">
                  <a:pos x="0" y="1005"/>
                </a:cxn>
                <a:cxn ang="0">
                  <a:pos x="0" y="1000"/>
                </a:cxn>
                <a:cxn ang="0">
                  <a:pos x="347" y="288"/>
                </a:cxn>
                <a:cxn ang="0">
                  <a:pos x="352" y="271"/>
                </a:cxn>
                <a:cxn ang="0">
                  <a:pos x="356" y="251"/>
                </a:cxn>
                <a:cxn ang="0">
                  <a:pos x="356" y="44"/>
                </a:cxn>
                <a:cxn ang="0">
                  <a:pos x="356" y="41"/>
                </a:cxn>
                <a:cxn ang="0">
                  <a:pos x="354" y="28"/>
                </a:cxn>
                <a:cxn ang="0">
                  <a:pos x="349" y="18"/>
                </a:cxn>
                <a:cxn ang="0">
                  <a:pos x="338" y="11"/>
                </a:cxn>
                <a:cxn ang="0">
                  <a:pos x="338" y="11"/>
                </a:cxn>
                <a:cxn ang="0">
                  <a:pos x="317" y="0"/>
                </a:cxn>
              </a:cxnLst>
              <a:rect l="0" t="0" r="r" b="b"/>
              <a:pathLst>
                <a:path w="937" h="1097">
                  <a:moveTo>
                    <a:pt x="317" y="0"/>
                  </a:moveTo>
                  <a:lnTo>
                    <a:pt x="612" y="0"/>
                  </a:lnTo>
                  <a:lnTo>
                    <a:pt x="592" y="9"/>
                  </a:lnTo>
                  <a:lnTo>
                    <a:pt x="590" y="11"/>
                  </a:lnTo>
                  <a:lnTo>
                    <a:pt x="581" y="20"/>
                  </a:lnTo>
                  <a:lnTo>
                    <a:pt x="576" y="30"/>
                  </a:lnTo>
                  <a:lnTo>
                    <a:pt x="574" y="41"/>
                  </a:lnTo>
                  <a:lnTo>
                    <a:pt x="573" y="253"/>
                  </a:lnTo>
                  <a:lnTo>
                    <a:pt x="576" y="271"/>
                  </a:lnTo>
                  <a:lnTo>
                    <a:pt x="581" y="288"/>
                  </a:lnTo>
                  <a:lnTo>
                    <a:pt x="931" y="1023"/>
                  </a:lnTo>
                  <a:lnTo>
                    <a:pt x="933" y="1024"/>
                  </a:lnTo>
                  <a:lnTo>
                    <a:pt x="937" y="1040"/>
                  </a:lnTo>
                  <a:lnTo>
                    <a:pt x="935" y="1058"/>
                  </a:lnTo>
                  <a:lnTo>
                    <a:pt x="928" y="1074"/>
                  </a:lnTo>
                  <a:lnTo>
                    <a:pt x="915" y="1086"/>
                  </a:lnTo>
                  <a:lnTo>
                    <a:pt x="901" y="1093"/>
                  </a:lnTo>
                  <a:lnTo>
                    <a:pt x="883" y="1097"/>
                  </a:lnTo>
                  <a:lnTo>
                    <a:pt x="883" y="1097"/>
                  </a:lnTo>
                  <a:lnTo>
                    <a:pt x="187" y="1097"/>
                  </a:lnTo>
                  <a:lnTo>
                    <a:pt x="169" y="1095"/>
                  </a:lnTo>
                  <a:lnTo>
                    <a:pt x="153" y="1090"/>
                  </a:lnTo>
                  <a:lnTo>
                    <a:pt x="80" y="1053"/>
                  </a:lnTo>
                  <a:lnTo>
                    <a:pt x="9" y="1014"/>
                  </a:lnTo>
                  <a:lnTo>
                    <a:pt x="2" y="1008"/>
                  </a:lnTo>
                  <a:lnTo>
                    <a:pt x="0" y="1005"/>
                  </a:lnTo>
                  <a:lnTo>
                    <a:pt x="0" y="1000"/>
                  </a:lnTo>
                  <a:lnTo>
                    <a:pt x="347" y="288"/>
                  </a:lnTo>
                  <a:lnTo>
                    <a:pt x="352" y="271"/>
                  </a:lnTo>
                  <a:lnTo>
                    <a:pt x="356" y="251"/>
                  </a:lnTo>
                  <a:lnTo>
                    <a:pt x="356" y="44"/>
                  </a:lnTo>
                  <a:lnTo>
                    <a:pt x="356" y="41"/>
                  </a:lnTo>
                  <a:lnTo>
                    <a:pt x="354" y="28"/>
                  </a:lnTo>
                  <a:lnTo>
                    <a:pt x="349" y="18"/>
                  </a:lnTo>
                  <a:lnTo>
                    <a:pt x="338" y="11"/>
                  </a:lnTo>
                  <a:lnTo>
                    <a:pt x="338" y="11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700089" y="3679825"/>
              <a:ext cx="1319212" cy="1385888"/>
            </a:xfrm>
            <a:custGeom>
              <a:avLst/>
              <a:gdLst/>
              <a:ahLst/>
              <a:cxnLst>
                <a:cxn ang="0">
                  <a:pos x="33" y="106"/>
                </a:cxn>
                <a:cxn ang="0">
                  <a:pos x="112" y="161"/>
                </a:cxn>
                <a:cxn ang="0">
                  <a:pos x="179" y="210"/>
                </a:cxn>
                <a:cxn ang="0">
                  <a:pos x="257" y="267"/>
                </a:cxn>
                <a:cxn ang="0">
                  <a:pos x="369" y="344"/>
                </a:cxn>
                <a:cxn ang="0">
                  <a:pos x="353" y="352"/>
                </a:cxn>
                <a:cxn ang="0">
                  <a:pos x="312" y="375"/>
                </a:cxn>
                <a:cxn ang="0">
                  <a:pos x="261" y="419"/>
                </a:cxn>
                <a:cxn ang="0">
                  <a:pos x="207" y="491"/>
                </a:cxn>
                <a:cxn ang="0">
                  <a:pos x="168" y="596"/>
                </a:cxn>
                <a:cxn ang="0">
                  <a:pos x="158" y="652"/>
                </a:cxn>
                <a:cxn ang="0">
                  <a:pos x="156" y="674"/>
                </a:cxn>
                <a:cxn ang="0">
                  <a:pos x="156" y="697"/>
                </a:cxn>
                <a:cxn ang="0">
                  <a:pos x="156" y="718"/>
                </a:cxn>
                <a:cxn ang="0">
                  <a:pos x="160" y="739"/>
                </a:cxn>
                <a:cxn ang="0">
                  <a:pos x="172" y="757"/>
                </a:cxn>
                <a:cxn ang="0">
                  <a:pos x="215" y="778"/>
                </a:cxn>
                <a:cxn ang="0">
                  <a:pos x="280" y="808"/>
                </a:cxn>
                <a:cxn ang="0">
                  <a:pos x="376" y="836"/>
                </a:cxn>
                <a:cxn ang="0">
                  <a:pos x="511" y="861"/>
                </a:cxn>
                <a:cxn ang="0">
                  <a:pos x="693" y="873"/>
                </a:cxn>
                <a:cxn ang="0">
                  <a:pos x="701" y="873"/>
                </a:cxn>
                <a:cxn ang="0">
                  <a:pos x="712" y="873"/>
                </a:cxn>
                <a:cxn ang="0">
                  <a:pos x="721" y="873"/>
                </a:cxn>
                <a:cxn ang="0">
                  <a:pos x="730" y="872"/>
                </a:cxn>
                <a:cxn ang="0">
                  <a:pos x="737" y="870"/>
                </a:cxn>
                <a:cxn ang="0">
                  <a:pos x="742" y="866"/>
                </a:cxn>
                <a:cxn ang="0">
                  <a:pos x="756" y="847"/>
                </a:cxn>
                <a:cxn ang="0">
                  <a:pos x="780" y="808"/>
                </a:cxn>
                <a:cxn ang="0">
                  <a:pos x="804" y="755"/>
                </a:cxn>
                <a:cxn ang="0">
                  <a:pos x="822" y="691"/>
                </a:cxn>
                <a:cxn ang="0">
                  <a:pos x="831" y="622"/>
                </a:cxn>
                <a:cxn ang="0">
                  <a:pos x="819" y="550"/>
                </a:cxn>
                <a:cxn ang="0">
                  <a:pos x="783" y="481"/>
                </a:cxn>
                <a:cxn ang="0">
                  <a:pos x="755" y="445"/>
                </a:cxn>
                <a:cxn ang="0">
                  <a:pos x="719" y="413"/>
                </a:cxn>
                <a:cxn ang="0">
                  <a:pos x="680" y="383"/>
                </a:cxn>
                <a:cxn ang="0">
                  <a:pos x="639" y="357"/>
                </a:cxn>
                <a:cxn ang="0">
                  <a:pos x="600" y="332"/>
                </a:cxn>
                <a:cxn ang="0">
                  <a:pos x="566" y="313"/>
                </a:cxn>
                <a:cxn ang="0">
                  <a:pos x="538" y="295"/>
                </a:cxn>
                <a:cxn ang="0">
                  <a:pos x="478" y="261"/>
                </a:cxn>
                <a:cxn ang="0">
                  <a:pos x="403" y="217"/>
                </a:cxn>
                <a:cxn ang="0">
                  <a:pos x="316" y="166"/>
                </a:cxn>
                <a:cxn ang="0">
                  <a:pos x="202" y="97"/>
                </a:cxn>
                <a:cxn ang="0">
                  <a:pos x="46" y="0"/>
                </a:cxn>
              </a:cxnLst>
              <a:rect l="0" t="0" r="r" b="b"/>
              <a:pathLst>
                <a:path w="831" h="873">
                  <a:moveTo>
                    <a:pt x="46" y="0"/>
                  </a:moveTo>
                  <a:lnTo>
                    <a:pt x="0" y="83"/>
                  </a:lnTo>
                  <a:lnTo>
                    <a:pt x="33" y="106"/>
                  </a:lnTo>
                  <a:lnTo>
                    <a:pt x="62" y="125"/>
                  </a:lnTo>
                  <a:lnTo>
                    <a:pt x="88" y="145"/>
                  </a:lnTo>
                  <a:lnTo>
                    <a:pt x="112" y="161"/>
                  </a:lnTo>
                  <a:lnTo>
                    <a:pt x="135" y="176"/>
                  </a:lnTo>
                  <a:lnTo>
                    <a:pt x="156" y="194"/>
                  </a:lnTo>
                  <a:lnTo>
                    <a:pt x="179" y="210"/>
                  </a:lnTo>
                  <a:lnTo>
                    <a:pt x="202" y="226"/>
                  </a:lnTo>
                  <a:lnTo>
                    <a:pt x="229" y="245"/>
                  </a:lnTo>
                  <a:lnTo>
                    <a:pt x="257" y="267"/>
                  </a:lnTo>
                  <a:lnTo>
                    <a:pt x="289" y="290"/>
                  </a:lnTo>
                  <a:lnTo>
                    <a:pt x="327" y="314"/>
                  </a:lnTo>
                  <a:lnTo>
                    <a:pt x="369" y="344"/>
                  </a:lnTo>
                  <a:lnTo>
                    <a:pt x="367" y="344"/>
                  </a:lnTo>
                  <a:lnTo>
                    <a:pt x="362" y="348"/>
                  </a:lnTo>
                  <a:lnTo>
                    <a:pt x="353" y="352"/>
                  </a:lnTo>
                  <a:lnTo>
                    <a:pt x="343" y="357"/>
                  </a:lnTo>
                  <a:lnTo>
                    <a:pt x="328" y="364"/>
                  </a:lnTo>
                  <a:lnTo>
                    <a:pt x="312" y="375"/>
                  </a:lnTo>
                  <a:lnTo>
                    <a:pt x="296" y="387"/>
                  </a:lnTo>
                  <a:lnTo>
                    <a:pt x="279" y="401"/>
                  </a:lnTo>
                  <a:lnTo>
                    <a:pt x="261" y="419"/>
                  </a:lnTo>
                  <a:lnTo>
                    <a:pt x="241" y="440"/>
                  </a:lnTo>
                  <a:lnTo>
                    <a:pt x="225" y="463"/>
                  </a:lnTo>
                  <a:lnTo>
                    <a:pt x="207" y="491"/>
                  </a:lnTo>
                  <a:lnTo>
                    <a:pt x="193" y="521"/>
                  </a:lnTo>
                  <a:lnTo>
                    <a:pt x="179" y="557"/>
                  </a:lnTo>
                  <a:lnTo>
                    <a:pt x="168" y="596"/>
                  </a:lnTo>
                  <a:lnTo>
                    <a:pt x="161" y="638"/>
                  </a:lnTo>
                  <a:lnTo>
                    <a:pt x="160" y="645"/>
                  </a:lnTo>
                  <a:lnTo>
                    <a:pt x="158" y="652"/>
                  </a:lnTo>
                  <a:lnTo>
                    <a:pt x="158" y="659"/>
                  </a:lnTo>
                  <a:lnTo>
                    <a:pt x="158" y="666"/>
                  </a:lnTo>
                  <a:lnTo>
                    <a:pt x="156" y="674"/>
                  </a:lnTo>
                  <a:lnTo>
                    <a:pt x="156" y="682"/>
                  </a:lnTo>
                  <a:lnTo>
                    <a:pt x="156" y="689"/>
                  </a:lnTo>
                  <a:lnTo>
                    <a:pt x="156" y="697"/>
                  </a:lnTo>
                  <a:lnTo>
                    <a:pt x="156" y="704"/>
                  </a:lnTo>
                  <a:lnTo>
                    <a:pt x="156" y="711"/>
                  </a:lnTo>
                  <a:lnTo>
                    <a:pt x="156" y="718"/>
                  </a:lnTo>
                  <a:lnTo>
                    <a:pt x="158" y="725"/>
                  </a:lnTo>
                  <a:lnTo>
                    <a:pt x="158" y="732"/>
                  </a:lnTo>
                  <a:lnTo>
                    <a:pt x="160" y="739"/>
                  </a:lnTo>
                  <a:lnTo>
                    <a:pt x="161" y="744"/>
                  </a:lnTo>
                  <a:lnTo>
                    <a:pt x="161" y="751"/>
                  </a:lnTo>
                  <a:lnTo>
                    <a:pt x="172" y="757"/>
                  </a:lnTo>
                  <a:lnTo>
                    <a:pt x="184" y="762"/>
                  </a:lnTo>
                  <a:lnTo>
                    <a:pt x="199" y="769"/>
                  </a:lnTo>
                  <a:lnTo>
                    <a:pt x="215" y="778"/>
                  </a:lnTo>
                  <a:lnTo>
                    <a:pt x="234" y="787"/>
                  </a:lnTo>
                  <a:lnTo>
                    <a:pt x="255" y="797"/>
                  </a:lnTo>
                  <a:lnTo>
                    <a:pt x="280" y="808"/>
                  </a:lnTo>
                  <a:lnTo>
                    <a:pt x="309" y="817"/>
                  </a:lnTo>
                  <a:lnTo>
                    <a:pt x="341" y="827"/>
                  </a:lnTo>
                  <a:lnTo>
                    <a:pt x="376" y="836"/>
                  </a:lnTo>
                  <a:lnTo>
                    <a:pt x="415" y="845"/>
                  </a:lnTo>
                  <a:lnTo>
                    <a:pt x="462" y="854"/>
                  </a:lnTo>
                  <a:lnTo>
                    <a:pt x="511" y="861"/>
                  </a:lnTo>
                  <a:lnTo>
                    <a:pt x="565" y="866"/>
                  </a:lnTo>
                  <a:lnTo>
                    <a:pt x="625" y="872"/>
                  </a:lnTo>
                  <a:lnTo>
                    <a:pt x="693" y="873"/>
                  </a:lnTo>
                  <a:lnTo>
                    <a:pt x="696" y="873"/>
                  </a:lnTo>
                  <a:lnTo>
                    <a:pt x="700" y="873"/>
                  </a:lnTo>
                  <a:lnTo>
                    <a:pt x="701" y="873"/>
                  </a:lnTo>
                  <a:lnTo>
                    <a:pt x="705" y="873"/>
                  </a:lnTo>
                  <a:lnTo>
                    <a:pt x="709" y="873"/>
                  </a:lnTo>
                  <a:lnTo>
                    <a:pt x="712" y="873"/>
                  </a:lnTo>
                  <a:lnTo>
                    <a:pt x="716" y="873"/>
                  </a:lnTo>
                  <a:lnTo>
                    <a:pt x="719" y="873"/>
                  </a:lnTo>
                  <a:lnTo>
                    <a:pt x="721" y="873"/>
                  </a:lnTo>
                  <a:lnTo>
                    <a:pt x="725" y="873"/>
                  </a:lnTo>
                  <a:lnTo>
                    <a:pt x="728" y="872"/>
                  </a:lnTo>
                  <a:lnTo>
                    <a:pt x="730" y="872"/>
                  </a:lnTo>
                  <a:lnTo>
                    <a:pt x="732" y="872"/>
                  </a:lnTo>
                  <a:lnTo>
                    <a:pt x="735" y="872"/>
                  </a:lnTo>
                  <a:lnTo>
                    <a:pt x="737" y="870"/>
                  </a:lnTo>
                  <a:lnTo>
                    <a:pt x="739" y="870"/>
                  </a:lnTo>
                  <a:lnTo>
                    <a:pt x="740" y="868"/>
                  </a:lnTo>
                  <a:lnTo>
                    <a:pt x="742" y="866"/>
                  </a:lnTo>
                  <a:lnTo>
                    <a:pt x="746" y="863"/>
                  </a:lnTo>
                  <a:lnTo>
                    <a:pt x="751" y="856"/>
                  </a:lnTo>
                  <a:lnTo>
                    <a:pt x="756" y="847"/>
                  </a:lnTo>
                  <a:lnTo>
                    <a:pt x="764" y="836"/>
                  </a:lnTo>
                  <a:lnTo>
                    <a:pt x="772" y="822"/>
                  </a:lnTo>
                  <a:lnTo>
                    <a:pt x="780" y="808"/>
                  </a:lnTo>
                  <a:lnTo>
                    <a:pt x="788" y="792"/>
                  </a:lnTo>
                  <a:lnTo>
                    <a:pt x="796" y="774"/>
                  </a:lnTo>
                  <a:lnTo>
                    <a:pt x="804" y="755"/>
                  </a:lnTo>
                  <a:lnTo>
                    <a:pt x="812" y="735"/>
                  </a:lnTo>
                  <a:lnTo>
                    <a:pt x="817" y="714"/>
                  </a:lnTo>
                  <a:lnTo>
                    <a:pt x="822" y="691"/>
                  </a:lnTo>
                  <a:lnTo>
                    <a:pt x="828" y="668"/>
                  </a:lnTo>
                  <a:lnTo>
                    <a:pt x="829" y="645"/>
                  </a:lnTo>
                  <a:lnTo>
                    <a:pt x="831" y="622"/>
                  </a:lnTo>
                  <a:lnTo>
                    <a:pt x="829" y="597"/>
                  </a:lnTo>
                  <a:lnTo>
                    <a:pt x="826" y="574"/>
                  </a:lnTo>
                  <a:lnTo>
                    <a:pt x="819" y="550"/>
                  </a:lnTo>
                  <a:lnTo>
                    <a:pt x="810" y="527"/>
                  </a:lnTo>
                  <a:lnTo>
                    <a:pt x="799" y="504"/>
                  </a:lnTo>
                  <a:lnTo>
                    <a:pt x="783" y="481"/>
                  </a:lnTo>
                  <a:lnTo>
                    <a:pt x="774" y="468"/>
                  </a:lnTo>
                  <a:lnTo>
                    <a:pt x="765" y="458"/>
                  </a:lnTo>
                  <a:lnTo>
                    <a:pt x="755" y="445"/>
                  </a:lnTo>
                  <a:lnTo>
                    <a:pt x="742" y="435"/>
                  </a:lnTo>
                  <a:lnTo>
                    <a:pt x="732" y="424"/>
                  </a:lnTo>
                  <a:lnTo>
                    <a:pt x="719" y="413"/>
                  </a:lnTo>
                  <a:lnTo>
                    <a:pt x="705" y="403"/>
                  </a:lnTo>
                  <a:lnTo>
                    <a:pt x="693" y="394"/>
                  </a:lnTo>
                  <a:lnTo>
                    <a:pt x="680" y="383"/>
                  </a:lnTo>
                  <a:lnTo>
                    <a:pt x="666" y="375"/>
                  </a:lnTo>
                  <a:lnTo>
                    <a:pt x="652" y="366"/>
                  </a:lnTo>
                  <a:lnTo>
                    <a:pt x="639" y="357"/>
                  </a:lnTo>
                  <a:lnTo>
                    <a:pt x="627" y="348"/>
                  </a:lnTo>
                  <a:lnTo>
                    <a:pt x="613" y="341"/>
                  </a:lnTo>
                  <a:lnTo>
                    <a:pt x="600" y="332"/>
                  </a:lnTo>
                  <a:lnTo>
                    <a:pt x="588" y="325"/>
                  </a:lnTo>
                  <a:lnTo>
                    <a:pt x="577" y="318"/>
                  </a:lnTo>
                  <a:lnTo>
                    <a:pt x="566" y="313"/>
                  </a:lnTo>
                  <a:lnTo>
                    <a:pt x="556" y="306"/>
                  </a:lnTo>
                  <a:lnTo>
                    <a:pt x="547" y="300"/>
                  </a:lnTo>
                  <a:lnTo>
                    <a:pt x="538" y="295"/>
                  </a:lnTo>
                  <a:lnTo>
                    <a:pt x="529" y="291"/>
                  </a:lnTo>
                  <a:lnTo>
                    <a:pt x="504" y="276"/>
                  </a:lnTo>
                  <a:lnTo>
                    <a:pt x="478" y="261"/>
                  </a:lnTo>
                  <a:lnTo>
                    <a:pt x="453" y="247"/>
                  </a:lnTo>
                  <a:lnTo>
                    <a:pt x="428" y="233"/>
                  </a:lnTo>
                  <a:lnTo>
                    <a:pt x="403" y="217"/>
                  </a:lnTo>
                  <a:lnTo>
                    <a:pt x="376" y="201"/>
                  </a:lnTo>
                  <a:lnTo>
                    <a:pt x="348" y="184"/>
                  </a:lnTo>
                  <a:lnTo>
                    <a:pt x="316" y="166"/>
                  </a:lnTo>
                  <a:lnTo>
                    <a:pt x="282" y="145"/>
                  </a:lnTo>
                  <a:lnTo>
                    <a:pt x="245" y="122"/>
                  </a:lnTo>
                  <a:lnTo>
                    <a:pt x="202" y="97"/>
                  </a:lnTo>
                  <a:lnTo>
                    <a:pt x="156" y="67"/>
                  </a:lnTo>
                  <a:lnTo>
                    <a:pt x="104" y="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0147" y="2743200"/>
            <a:ext cx="86237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000" b="1" dirty="0" err="1" smtClean="0">
                <a:latin typeface="+mj-lt"/>
              </a:rPr>
              <a:t>Rapid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Application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Development</a:t>
            </a:r>
            <a:endParaRPr lang="pt-PT" sz="50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2469" y="3817203"/>
            <a:ext cx="3599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EDM </a:t>
            </a:r>
            <a:r>
              <a:rPr lang="pt-PT" sz="4800" dirty="0" err="1" smtClean="0">
                <a:latin typeface="+mj-lt"/>
              </a:rPr>
              <a:t>Solution</a:t>
            </a:r>
            <a:endParaRPr lang="pt-PT" sz="48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312" y="5906869"/>
            <a:ext cx="343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+mj-lt"/>
              </a:rPr>
              <a:t>ISEL, </a:t>
            </a:r>
            <a:r>
              <a:rPr lang="pt-PT" sz="3200" b="1" dirty="0" err="1" smtClean="0">
                <a:latin typeface="+mj-lt"/>
              </a:rPr>
              <a:t>Outubro</a:t>
            </a:r>
            <a:r>
              <a:rPr lang="pt-PT" sz="3200" b="1" dirty="0" smtClean="0">
                <a:latin typeface="+mj-lt"/>
              </a:rPr>
              <a:t> 2010</a:t>
            </a:r>
            <a:endParaRPr lang="pt-PT" sz="3200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74499" y="6488668"/>
            <a:ext cx="679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+mj-lt"/>
              </a:rPr>
              <a:t>Ricardo </a:t>
            </a:r>
            <a:r>
              <a:rPr lang="pt-PT" dirty="0" err="1" smtClean="0">
                <a:latin typeface="+mj-lt"/>
              </a:rPr>
              <a:t>Neto</a:t>
            </a:r>
            <a:r>
              <a:rPr lang="pt-PT" dirty="0" smtClean="0">
                <a:latin typeface="+mj-lt"/>
              </a:rPr>
              <a:t> (#26657)  -  </a:t>
            </a:r>
            <a:r>
              <a:rPr lang="pt-PT" dirty="0" err="1" smtClean="0">
                <a:latin typeface="+mj-lt"/>
              </a:rPr>
              <a:t>Nuno</a:t>
            </a:r>
            <a:r>
              <a:rPr lang="pt-PT" dirty="0" smtClean="0">
                <a:latin typeface="+mj-lt"/>
              </a:rPr>
              <a:t> Sousa (#31923)  -  </a:t>
            </a:r>
            <a:r>
              <a:rPr lang="pt-PT" dirty="0" err="1" smtClean="0">
                <a:latin typeface="+mj-lt"/>
              </a:rPr>
              <a:t>Paulo</a:t>
            </a:r>
            <a:r>
              <a:rPr lang="pt-PT" dirty="0" smtClean="0">
                <a:latin typeface="+mj-lt"/>
              </a:rPr>
              <a:t> Pires (#32223)</a:t>
            </a:r>
            <a:endParaRPr lang="pt-P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90600" y="1981200"/>
            <a:ext cx="6961416" cy="4419600"/>
          </a:xfrm>
          <a:prstGeom prst="roundRect">
            <a:avLst>
              <a:gd name="adj" fmla="val 3101"/>
            </a:avLst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ounded Rectangle 20"/>
          <p:cNvSpPr/>
          <p:nvPr/>
        </p:nvSpPr>
        <p:spPr>
          <a:xfrm>
            <a:off x="1138868" y="2127248"/>
            <a:ext cx="609600" cy="418465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extrusionH="520700" prstMaterial="metal">
            <a:bevelT w="254000" h="107950"/>
            <a:bevelB w="158750" h="177800"/>
            <a:extrusionClr>
              <a:schemeClr val="tx1"/>
            </a:extrusion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3D</a:t>
            </a:r>
            <a:endParaRPr lang="pt-PT" sz="2400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422400" y="2122711"/>
          <a:ext cx="6781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Estrutura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Solução EDM</a:t>
            </a:r>
            <a:endParaRPr lang="pt-PT" sz="32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Graphic spid="8" grpId="0" uiExpand="1">
        <p:bldSub>
          <a:bldDgm bld="lvlOne"/>
        </p:bldSub>
      </p:bldGraphic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5381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2. Caso </a:t>
            </a:r>
            <a:r>
              <a:rPr lang="pt-PT" sz="7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Prático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9144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</a:t>
            </a:r>
            <a:r>
              <a:rPr lang="pt-PT" sz="2800" dirty="0" err="1" smtClean="0">
                <a:latin typeface="+mj-lt"/>
              </a:rPr>
              <a:t>FutureView</a:t>
            </a:r>
            <a:r>
              <a:rPr lang="pt-PT" sz="2800" dirty="0" smtClean="0">
                <a:latin typeface="+mj-lt"/>
              </a:rPr>
              <a:t> opera no sector do retalho e </a:t>
            </a:r>
            <a:r>
              <a:rPr lang="pt-PT" sz="2800" dirty="0" err="1" smtClean="0">
                <a:latin typeface="+mj-lt"/>
              </a:rPr>
              <a:t>adquire</a:t>
            </a:r>
            <a:r>
              <a:rPr lang="pt-PT" sz="2800" dirty="0" smtClean="0">
                <a:latin typeface="+mj-lt"/>
              </a:rPr>
              <a:t> lojas físicas em zonas de elevada concentração </a:t>
            </a:r>
            <a:r>
              <a:rPr lang="pt-PT" sz="2800" dirty="0" err="1" smtClean="0">
                <a:latin typeface="+mj-lt"/>
              </a:rPr>
              <a:t>populacional</a:t>
            </a:r>
            <a:endParaRPr lang="pt-PT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8" name="Freeform 10"/>
          <p:cNvSpPr>
            <a:spLocks/>
          </p:cNvSpPr>
          <p:nvPr/>
        </p:nvSpPr>
        <p:spPr bwMode="auto">
          <a:xfrm rot="292823">
            <a:off x="990600" y="2445281"/>
            <a:ext cx="6858000" cy="2286000"/>
          </a:xfrm>
          <a:custGeom>
            <a:avLst/>
            <a:gdLst/>
            <a:ahLst/>
            <a:cxnLst>
              <a:cxn ang="0">
                <a:pos x="3015" y="1200"/>
              </a:cxn>
              <a:cxn ang="0">
                <a:pos x="2869" y="1083"/>
              </a:cxn>
              <a:cxn ang="0">
                <a:pos x="2702" y="1033"/>
              </a:cxn>
              <a:cxn ang="0">
                <a:pos x="2927" y="972"/>
              </a:cxn>
              <a:cxn ang="0">
                <a:pos x="2992" y="922"/>
              </a:cxn>
              <a:cxn ang="0">
                <a:pos x="2962" y="875"/>
              </a:cxn>
              <a:cxn ang="0">
                <a:pos x="2952" y="847"/>
              </a:cxn>
              <a:cxn ang="0">
                <a:pos x="2744" y="794"/>
              </a:cxn>
              <a:cxn ang="0">
                <a:pos x="2739" y="769"/>
              </a:cxn>
              <a:cxn ang="0">
                <a:pos x="2852" y="807"/>
              </a:cxn>
              <a:cxn ang="0">
                <a:pos x="2940" y="797"/>
              </a:cxn>
              <a:cxn ang="0">
                <a:pos x="2802" y="702"/>
              </a:cxn>
              <a:cxn ang="0">
                <a:pos x="2514" y="579"/>
              </a:cxn>
              <a:cxn ang="0">
                <a:pos x="2479" y="486"/>
              </a:cxn>
              <a:cxn ang="0">
                <a:pos x="2436" y="403"/>
              </a:cxn>
              <a:cxn ang="0">
                <a:pos x="2423" y="328"/>
              </a:cxn>
              <a:cxn ang="0">
                <a:pos x="2494" y="286"/>
              </a:cxn>
              <a:cxn ang="0">
                <a:pos x="2436" y="105"/>
              </a:cxn>
              <a:cxn ang="0">
                <a:pos x="2286" y="18"/>
              </a:cxn>
              <a:cxn ang="0">
                <a:pos x="2017" y="0"/>
              </a:cxn>
              <a:cxn ang="0">
                <a:pos x="1985" y="5"/>
              </a:cxn>
              <a:cxn ang="0">
                <a:pos x="1907" y="15"/>
              </a:cxn>
              <a:cxn ang="0">
                <a:pos x="1872" y="100"/>
              </a:cxn>
              <a:cxn ang="0">
                <a:pos x="1852" y="180"/>
              </a:cxn>
              <a:cxn ang="0">
                <a:pos x="1807" y="243"/>
              </a:cxn>
              <a:cxn ang="0">
                <a:pos x="1754" y="296"/>
              </a:cxn>
              <a:cxn ang="0">
                <a:pos x="1712" y="348"/>
              </a:cxn>
              <a:cxn ang="0">
                <a:pos x="1664" y="426"/>
              </a:cxn>
              <a:cxn ang="0">
                <a:pos x="1624" y="561"/>
              </a:cxn>
              <a:cxn ang="0">
                <a:pos x="1586" y="591"/>
              </a:cxn>
              <a:cxn ang="0">
                <a:pos x="1526" y="589"/>
              </a:cxn>
              <a:cxn ang="0">
                <a:pos x="1463" y="529"/>
              </a:cxn>
              <a:cxn ang="0">
                <a:pos x="1413" y="612"/>
              </a:cxn>
              <a:cxn ang="0">
                <a:pos x="1361" y="855"/>
              </a:cxn>
              <a:cxn ang="0">
                <a:pos x="1313" y="995"/>
              </a:cxn>
              <a:cxn ang="0">
                <a:pos x="1273" y="1098"/>
              </a:cxn>
              <a:cxn ang="0">
                <a:pos x="1263" y="1205"/>
              </a:cxn>
              <a:cxn ang="0">
                <a:pos x="1125" y="1256"/>
              </a:cxn>
              <a:cxn ang="0">
                <a:pos x="1032" y="1301"/>
              </a:cxn>
              <a:cxn ang="0">
                <a:pos x="967" y="1381"/>
              </a:cxn>
              <a:cxn ang="0">
                <a:pos x="887" y="1358"/>
              </a:cxn>
              <a:cxn ang="0">
                <a:pos x="814" y="1368"/>
              </a:cxn>
              <a:cxn ang="0">
                <a:pos x="784" y="1444"/>
              </a:cxn>
              <a:cxn ang="0">
                <a:pos x="742" y="1449"/>
              </a:cxn>
              <a:cxn ang="0">
                <a:pos x="679" y="1446"/>
              </a:cxn>
              <a:cxn ang="0">
                <a:pos x="606" y="1383"/>
              </a:cxn>
              <a:cxn ang="0">
                <a:pos x="579" y="1346"/>
              </a:cxn>
              <a:cxn ang="0">
                <a:pos x="556" y="1351"/>
              </a:cxn>
              <a:cxn ang="0">
                <a:pos x="3200" y="1316"/>
              </a:cxn>
              <a:cxn ang="0">
                <a:pos x="3263" y="1291"/>
              </a:cxn>
            </a:cxnLst>
            <a:rect l="0" t="0" r="r" b="b"/>
            <a:pathLst>
              <a:path w="3263" h="1920">
                <a:moveTo>
                  <a:pt x="3143" y="1193"/>
                </a:moveTo>
                <a:lnTo>
                  <a:pt x="3108" y="1153"/>
                </a:lnTo>
                <a:lnTo>
                  <a:pt x="3055" y="1153"/>
                </a:lnTo>
                <a:lnTo>
                  <a:pt x="3015" y="1200"/>
                </a:lnTo>
                <a:lnTo>
                  <a:pt x="2980" y="1188"/>
                </a:lnTo>
                <a:lnTo>
                  <a:pt x="2987" y="1153"/>
                </a:lnTo>
                <a:lnTo>
                  <a:pt x="2922" y="1108"/>
                </a:lnTo>
                <a:lnTo>
                  <a:pt x="2869" y="1083"/>
                </a:lnTo>
                <a:lnTo>
                  <a:pt x="2737" y="1078"/>
                </a:lnTo>
                <a:lnTo>
                  <a:pt x="2656" y="1095"/>
                </a:lnTo>
                <a:lnTo>
                  <a:pt x="2604" y="1048"/>
                </a:lnTo>
                <a:lnTo>
                  <a:pt x="2702" y="1033"/>
                </a:lnTo>
                <a:lnTo>
                  <a:pt x="2877" y="1038"/>
                </a:lnTo>
                <a:lnTo>
                  <a:pt x="2980" y="1060"/>
                </a:lnTo>
                <a:lnTo>
                  <a:pt x="2975" y="1015"/>
                </a:lnTo>
                <a:lnTo>
                  <a:pt x="2927" y="972"/>
                </a:lnTo>
                <a:lnTo>
                  <a:pt x="2812" y="915"/>
                </a:lnTo>
                <a:lnTo>
                  <a:pt x="2812" y="892"/>
                </a:lnTo>
                <a:lnTo>
                  <a:pt x="2952" y="945"/>
                </a:lnTo>
                <a:lnTo>
                  <a:pt x="2992" y="922"/>
                </a:lnTo>
                <a:lnTo>
                  <a:pt x="2987" y="917"/>
                </a:lnTo>
                <a:lnTo>
                  <a:pt x="2975" y="905"/>
                </a:lnTo>
                <a:lnTo>
                  <a:pt x="2965" y="890"/>
                </a:lnTo>
                <a:lnTo>
                  <a:pt x="2962" y="875"/>
                </a:lnTo>
                <a:lnTo>
                  <a:pt x="2965" y="862"/>
                </a:lnTo>
                <a:lnTo>
                  <a:pt x="2960" y="855"/>
                </a:lnTo>
                <a:lnTo>
                  <a:pt x="2955" y="850"/>
                </a:lnTo>
                <a:lnTo>
                  <a:pt x="2952" y="847"/>
                </a:lnTo>
                <a:lnTo>
                  <a:pt x="2767" y="817"/>
                </a:lnTo>
                <a:lnTo>
                  <a:pt x="2764" y="815"/>
                </a:lnTo>
                <a:lnTo>
                  <a:pt x="2754" y="804"/>
                </a:lnTo>
                <a:lnTo>
                  <a:pt x="2744" y="794"/>
                </a:lnTo>
                <a:lnTo>
                  <a:pt x="2734" y="782"/>
                </a:lnTo>
                <a:lnTo>
                  <a:pt x="2729" y="774"/>
                </a:lnTo>
                <a:lnTo>
                  <a:pt x="2729" y="769"/>
                </a:lnTo>
                <a:lnTo>
                  <a:pt x="2739" y="769"/>
                </a:lnTo>
                <a:lnTo>
                  <a:pt x="2759" y="782"/>
                </a:lnTo>
                <a:lnTo>
                  <a:pt x="2789" y="797"/>
                </a:lnTo>
                <a:lnTo>
                  <a:pt x="2819" y="804"/>
                </a:lnTo>
                <a:lnTo>
                  <a:pt x="2852" y="807"/>
                </a:lnTo>
                <a:lnTo>
                  <a:pt x="2880" y="807"/>
                </a:lnTo>
                <a:lnTo>
                  <a:pt x="2905" y="802"/>
                </a:lnTo>
                <a:lnTo>
                  <a:pt x="2927" y="799"/>
                </a:lnTo>
                <a:lnTo>
                  <a:pt x="2940" y="797"/>
                </a:lnTo>
                <a:lnTo>
                  <a:pt x="2945" y="794"/>
                </a:lnTo>
                <a:lnTo>
                  <a:pt x="2927" y="732"/>
                </a:lnTo>
                <a:lnTo>
                  <a:pt x="2854" y="732"/>
                </a:lnTo>
                <a:lnTo>
                  <a:pt x="2802" y="702"/>
                </a:lnTo>
                <a:lnTo>
                  <a:pt x="2709" y="632"/>
                </a:lnTo>
                <a:lnTo>
                  <a:pt x="2639" y="586"/>
                </a:lnTo>
                <a:lnTo>
                  <a:pt x="2554" y="599"/>
                </a:lnTo>
                <a:lnTo>
                  <a:pt x="2514" y="579"/>
                </a:lnTo>
                <a:lnTo>
                  <a:pt x="2491" y="561"/>
                </a:lnTo>
                <a:lnTo>
                  <a:pt x="2501" y="529"/>
                </a:lnTo>
                <a:lnTo>
                  <a:pt x="2494" y="516"/>
                </a:lnTo>
                <a:lnTo>
                  <a:pt x="2479" y="486"/>
                </a:lnTo>
                <a:lnTo>
                  <a:pt x="2461" y="451"/>
                </a:lnTo>
                <a:lnTo>
                  <a:pt x="2453" y="429"/>
                </a:lnTo>
                <a:lnTo>
                  <a:pt x="2448" y="419"/>
                </a:lnTo>
                <a:lnTo>
                  <a:pt x="2436" y="403"/>
                </a:lnTo>
                <a:lnTo>
                  <a:pt x="2421" y="388"/>
                </a:lnTo>
                <a:lnTo>
                  <a:pt x="2413" y="366"/>
                </a:lnTo>
                <a:lnTo>
                  <a:pt x="2413" y="343"/>
                </a:lnTo>
                <a:lnTo>
                  <a:pt x="2423" y="328"/>
                </a:lnTo>
                <a:lnTo>
                  <a:pt x="2441" y="318"/>
                </a:lnTo>
                <a:lnTo>
                  <a:pt x="2466" y="308"/>
                </a:lnTo>
                <a:lnTo>
                  <a:pt x="2486" y="298"/>
                </a:lnTo>
                <a:lnTo>
                  <a:pt x="2494" y="286"/>
                </a:lnTo>
                <a:lnTo>
                  <a:pt x="2491" y="276"/>
                </a:lnTo>
                <a:lnTo>
                  <a:pt x="2489" y="273"/>
                </a:lnTo>
                <a:lnTo>
                  <a:pt x="2506" y="175"/>
                </a:lnTo>
                <a:lnTo>
                  <a:pt x="2436" y="105"/>
                </a:lnTo>
                <a:lnTo>
                  <a:pt x="2361" y="83"/>
                </a:lnTo>
                <a:lnTo>
                  <a:pt x="2351" y="43"/>
                </a:lnTo>
                <a:lnTo>
                  <a:pt x="2286" y="60"/>
                </a:lnTo>
                <a:lnTo>
                  <a:pt x="2286" y="18"/>
                </a:lnTo>
                <a:lnTo>
                  <a:pt x="2173" y="8"/>
                </a:lnTo>
                <a:lnTo>
                  <a:pt x="2128" y="70"/>
                </a:lnTo>
                <a:lnTo>
                  <a:pt x="2020" y="0"/>
                </a:lnTo>
                <a:lnTo>
                  <a:pt x="2017" y="0"/>
                </a:lnTo>
                <a:lnTo>
                  <a:pt x="2015" y="0"/>
                </a:lnTo>
                <a:lnTo>
                  <a:pt x="2007" y="3"/>
                </a:lnTo>
                <a:lnTo>
                  <a:pt x="1997" y="3"/>
                </a:lnTo>
                <a:lnTo>
                  <a:pt x="1985" y="5"/>
                </a:lnTo>
                <a:lnTo>
                  <a:pt x="1972" y="8"/>
                </a:lnTo>
                <a:lnTo>
                  <a:pt x="1955" y="8"/>
                </a:lnTo>
                <a:lnTo>
                  <a:pt x="1935" y="8"/>
                </a:lnTo>
                <a:lnTo>
                  <a:pt x="1907" y="15"/>
                </a:lnTo>
                <a:lnTo>
                  <a:pt x="1895" y="30"/>
                </a:lnTo>
                <a:lnTo>
                  <a:pt x="1890" y="53"/>
                </a:lnTo>
                <a:lnTo>
                  <a:pt x="1882" y="78"/>
                </a:lnTo>
                <a:lnTo>
                  <a:pt x="1872" y="100"/>
                </a:lnTo>
                <a:lnTo>
                  <a:pt x="1867" y="125"/>
                </a:lnTo>
                <a:lnTo>
                  <a:pt x="1862" y="150"/>
                </a:lnTo>
                <a:lnTo>
                  <a:pt x="1857" y="170"/>
                </a:lnTo>
                <a:lnTo>
                  <a:pt x="1852" y="180"/>
                </a:lnTo>
                <a:lnTo>
                  <a:pt x="1844" y="195"/>
                </a:lnTo>
                <a:lnTo>
                  <a:pt x="1832" y="211"/>
                </a:lnTo>
                <a:lnTo>
                  <a:pt x="1819" y="228"/>
                </a:lnTo>
                <a:lnTo>
                  <a:pt x="1807" y="243"/>
                </a:lnTo>
                <a:lnTo>
                  <a:pt x="1792" y="261"/>
                </a:lnTo>
                <a:lnTo>
                  <a:pt x="1777" y="276"/>
                </a:lnTo>
                <a:lnTo>
                  <a:pt x="1764" y="286"/>
                </a:lnTo>
                <a:lnTo>
                  <a:pt x="1754" y="296"/>
                </a:lnTo>
                <a:lnTo>
                  <a:pt x="1742" y="306"/>
                </a:lnTo>
                <a:lnTo>
                  <a:pt x="1732" y="318"/>
                </a:lnTo>
                <a:lnTo>
                  <a:pt x="1722" y="333"/>
                </a:lnTo>
                <a:lnTo>
                  <a:pt x="1712" y="348"/>
                </a:lnTo>
                <a:lnTo>
                  <a:pt x="1702" y="363"/>
                </a:lnTo>
                <a:lnTo>
                  <a:pt x="1692" y="378"/>
                </a:lnTo>
                <a:lnTo>
                  <a:pt x="1679" y="393"/>
                </a:lnTo>
                <a:lnTo>
                  <a:pt x="1664" y="426"/>
                </a:lnTo>
                <a:lnTo>
                  <a:pt x="1656" y="466"/>
                </a:lnTo>
                <a:lnTo>
                  <a:pt x="1649" y="509"/>
                </a:lnTo>
                <a:lnTo>
                  <a:pt x="1634" y="546"/>
                </a:lnTo>
                <a:lnTo>
                  <a:pt x="1624" y="561"/>
                </a:lnTo>
                <a:lnTo>
                  <a:pt x="1614" y="574"/>
                </a:lnTo>
                <a:lnTo>
                  <a:pt x="1604" y="581"/>
                </a:lnTo>
                <a:lnTo>
                  <a:pt x="1596" y="589"/>
                </a:lnTo>
                <a:lnTo>
                  <a:pt x="1586" y="591"/>
                </a:lnTo>
                <a:lnTo>
                  <a:pt x="1574" y="594"/>
                </a:lnTo>
                <a:lnTo>
                  <a:pt x="1564" y="594"/>
                </a:lnTo>
                <a:lnTo>
                  <a:pt x="1549" y="594"/>
                </a:lnTo>
                <a:lnTo>
                  <a:pt x="1526" y="589"/>
                </a:lnTo>
                <a:lnTo>
                  <a:pt x="1509" y="576"/>
                </a:lnTo>
                <a:lnTo>
                  <a:pt x="1494" y="559"/>
                </a:lnTo>
                <a:lnTo>
                  <a:pt x="1478" y="539"/>
                </a:lnTo>
                <a:lnTo>
                  <a:pt x="1463" y="529"/>
                </a:lnTo>
                <a:lnTo>
                  <a:pt x="1448" y="531"/>
                </a:lnTo>
                <a:lnTo>
                  <a:pt x="1438" y="544"/>
                </a:lnTo>
                <a:lnTo>
                  <a:pt x="1426" y="564"/>
                </a:lnTo>
                <a:lnTo>
                  <a:pt x="1413" y="612"/>
                </a:lnTo>
                <a:lnTo>
                  <a:pt x="1403" y="692"/>
                </a:lnTo>
                <a:lnTo>
                  <a:pt x="1388" y="774"/>
                </a:lnTo>
                <a:lnTo>
                  <a:pt x="1371" y="832"/>
                </a:lnTo>
                <a:lnTo>
                  <a:pt x="1361" y="855"/>
                </a:lnTo>
                <a:lnTo>
                  <a:pt x="1351" y="885"/>
                </a:lnTo>
                <a:lnTo>
                  <a:pt x="1338" y="920"/>
                </a:lnTo>
                <a:lnTo>
                  <a:pt x="1326" y="957"/>
                </a:lnTo>
                <a:lnTo>
                  <a:pt x="1313" y="995"/>
                </a:lnTo>
                <a:lnTo>
                  <a:pt x="1301" y="1028"/>
                </a:lnTo>
                <a:lnTo>
                  <a:pt x="1288" y="1055"/>
                </a:lnTo>
                <a:lnTo>
                  <a:pt x="1278" y="1073"/>
                </a:lnTo>
                <a:lnTo>
                  <a:pt x="1273" y="1098"/>
                </a:lnTo>
                <a:lnTo>
                  <a:pt x="1278" y="1123"/>
                </a:lnTo>
                <a:lnTo>
                  <a:pt x="1285" y="1153"/>
                </a:lnTo>
                <a:lnTo>
                  <a:pt x="1278" y="1188"/>
                </a:lnTo>
                <a:lnTo>
                  <a:pt x="1263" y="1205"/>
                </a:lnTo>
                <a:lnTo>
                  <a:pt x="1235" y="1221"/>
                </a:lnTo>
                <a:lnTo>
                  <a:pt x="1203" y="1233"/>
                </a:lnTo>
                <a:lnTo>
                  <a:pt x="1165" y="1246"/>
                </a:lnTo>
                <a:lnTo>
                  <a:pt x="1125" y="1256"/>
                </a:lnTo>
                <a:lnTo>
                  <a:pt x="1092" y="1266"/>
                </a:lnTo>
                <a:lnTo>
                  <a:pt x="1065" y="1273"/>
                </a:lnTo>
                <a:lnTo>
                  <a:pt x="1050" y="1281"/>
                </a:lnTo>
                <a:lnTo>
                  <a:pt x="1032" y="1301"/>
                </a:lnTo>
                <a:lnTo>
                  <a:pt x="1015" y="1333"/>
                </a:lnTo>
                <a:lnTo>
                  <a:pt x="997" y="1363"/>
                </a:lnTo>
                <a:lnTo>
                  <a:pt x="980" y="1381"/>
                </a:lnTo>
                <a:lnTo>
                  <a:pt x="967" y="1381"/>
                </a:lnTo>
                <a:lnTo>
                  <a:pt x="952" y="1378"/>
                </a:lnTo>
                <a:lnTo>
                  <a:pt x="932" y="1371"/>
                </a:lnTo>
                <a:lnTo>
                  <a:pt x="910" y="1366"/>
                </a:lnTo>
                <a:lnTo>
                  <a:pt x="887" y="1358"/>
                </a:lnTo>
                <a:lnTo>
                  <a:pt x="867" y="1353"/>
                </a:lnTo>
                <a:lnTo>
                  <a:pt x="849" y="1348"/>
                </a:lnTo>
                <a:lnTo>
                  <a:pt x="834" y="1351"/>
                </a:lnTo>
                <a:lnTo>
                  <a:pt x="814" y="1368"/>
                </a:lnTo>
                <a:lnTo>
                  <a:pt x="799" y="1401"/>
                </a:lnTo>
                <a:lnTo>
                  <a:pt x="789" y="1431"/>
                </a:lnTo>
                <a:lnTo>
                  <a:pt x="787" y="1444"/>
                </a:lnTo>
                <a:lnTo>
                  <a:pt x="784" y="1444"/>
                </a:lnTo>
                <a:lnTo>
                  <a:pt x="777" y="1444"/>
                </a:lnTo>
                <a:lnTo>
                  <a:pt x="769" y="1446"/>
                </a:lnTo>
                <a:lnTo>
                  <a:pt x="757" y="1446"/>
                </a:lnTo>
                <a:lnTo>
                  <a:pt x="742" y="1449"/>
                </a:lnTo>
                <a:lnTo>
                  <a:pt x="727" y="1451"/>
                </a:lnTo>
                <a:lnTo>
                  <a:pt x="709" y="1451"/>
                </a:lnTo>
                <a:lnTo>
                  <a:pt x="694" y="1451"/>
                </a:lnTo>
                <a:lnTo>
                  <a:pt x="679" y="1446"/>
                </a:lnTo>
                <a:lnTo>
                  <a:pt x="659" y="1436"/>
                </a:lnTo>
                <a:lnTo>
                  <a:pt x="641" y="1418"/>
                </a:lnTo>
                <a:lnTo>
                  <a:pt x="621" y="1401"/>
                </a:lnTo>
                <a:lnTo>
                  <a:pt x="606" y="1383"/>
                </a:lnTo>
                <a:lnTo>
                  <a:pt x="591" y="1366"/>
                </a:lnTo>
                <a:lnTo>
                  <a:pt x="581" y="1356"/>
                </a:lnTo>
                <a:lnTo>
                  <a:pt x="579" y="1351"/>
                </a:lnTo>
                <a:lnTo>
                  <a:pt x="579" y="1346"/>
                </a:lnTo>
                <a:lnTo>
                  <a:pt x="579" y="1333"/>
                </a:lnTo>
                <a:lnTo>
                  <a:pt x="579" y="1318"/>
                </a:lnTo>
                <a:lnTo>
                  <a:pt x="579" y="1303"/>
                </a:lnTo>
                <a:lnTo>
                  <a:pt x="556" y="1351"/>
                </a:lnTo>
                <a:lnTo>
                  <a:pt x="0" y="1920"/>
                </a:lnTo>
                <a:lnTo>
                  <a:pt x="1812" y="1634"/>
                </a:lnTo>
                <a:lnTo>
                  <a:pt x="3178" y="1341"/>
                </a:lnTo>
                <a:lnTo>
                  <a:pt x="3200" y="1316"/>
                </a:lnTo>
                <a:lnTo>
                  <a:pt x="3170" y="1286"/>
                </a:lnTo>
                <a:lnTo>
                  <a:pt x="3183" y="1258"/>
                </a:lnTo>
                <a:lnTo>
                  <a:pt x="3235" y="1303"/>
                </a:lnTo>
                <a:lnTo>
                  <a:pt x="3263" y="1291"/>
                </a:lnTo>
                <a:lnTo>
                  <a:pt x="3205" y="1200"/>
                </a:lnTo>
                <a:lnTo>
                  <a:pt x="3143" y="1193"/>
                </a:ln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5" name="TextBox 84"/>
          <p:cNvSpPr txBox="1"/>
          <p:nvPr/>
        </p:nvSpPr>
        <p:spPr>
          <a:xfrm>
            <a:off x="4800601" y="37024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A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19800" y="39310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B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00401" y="39501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C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71600" y="40263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D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cxnSp>
        <p:nvCxnSpPr>
          <p:cNvPr id="93" name="Straight Connector 92"/>
          <p:cNvCxnSpPr>
            <a:stCxn id="25" idx="2"/>
            <a:endCxn id="85" idx="0"/>
          </p:cNvCxnSpPr>
          <p:nvPr/>
        </p:nvCxnSpPr>
        <p:spPr>
          <a:xfrm rot="5400000">
            <a:off x="5276036" y="3190926"/>
            <a:ext cx="569500" cy="4535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5" idx="2"/>
            <a:endCxn id="86" idx="0"/>
          </p:cNvCxnSpPr>
          <p:nvPr/>
        </p:nvCxnSpPr>
        <p:spPr>
          <a:xfrm rot="16200000" flipH="1">
            <a:off x="5771335" y="3149196"/>
            <a:ext cx="798100" cy="76562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8" idx="0"/>
            <a:endCxn id="25" idx="2"/>
          </p:cNvCxnSpPr>
          <p:nvPr/>
        </p:nvCxnSpPr>
        <p:spPr>
          <a:xfrm rot="5400000" flipH="1" flipV="1">
            <a:off x="3399580" y="1638381"/>
            <a:ext cx="893410" cy="388257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7" idx="0"/>
            <a:endCxn id="25" idx="2"/>
          </p:cNvCxnSpPr>
          <p:nvPr/>
        </p:nvCxnSpPr>
        <p:spPr>
          <a:xfrm rot="5400000" flipH="1" flipV="1">
            <a:off x="4352081" y="2514681"/>
            <a:ext cx="817210" cy="20537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42387">
            <a:off x="5264081" y="3188917"/>
            <a:ext cx="338415" cy="4810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89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91866">
            <a:off x="6460669" y="3435124"/>
            <a:ext cx="338415" cy="4810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0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3484355" y="3460131"/>
            <a:ext cx="338415" cy="4810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1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1670795" y="3515789"/>
            <a:ext cx="338415" cy="4810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067" name="Picture 19" descr="C:\Users\Ricardo Neto\AppData\Local\Microsoft\Windows\Temporary Internet Files\Content.IE5\GGR5AE3U\MC91021634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996544">
            <a:off x="5580293" y="2144092"/>
            <a:ext cx="848910" cy="82792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4644571" y="2763629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FutureView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28601" y="4866382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Especificidade do negócio implica investimento inicial elevado na expansão do negócio</a:t>
            </a:r>
            <a:endParaRPr lang="pt-PT" sz="2800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58" grpId="0" animBg="1"/>
      <p:bldP spid="85" grpId="0"/>
      <p:bldP spid="86" grpId="0"/>
      <p:bldP spid="87" grpId="0"/>
      <p:bldP spid="88" grpId="0"/>
      <p:bldP spid="25" grpId="0"/>
      <p:bldP spid="1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rot="16200000" flipH="1">
            <a:off x="2514599" y="4714877"/>
            <a:ext cx="257178" cy="3173"/>
          </a:xfrm>
          <a:prstGeom prst="line">
            <a:avLst/>
          </a:prstGeom>
          <a:ln>
            <a:solidFill>
              <a:srgbClr val="F2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425700" y="4847110"/>
            <a:ext cx="1680220" cy="1266351"/>
            <a:chOff x="2425700" y="4699000"/>
            <a:chExt cx="1680220" cy="1266351"/>
          </a:xfrm>
        </p:grpSpPr>
        <p:sp>
          <p:nvSpPr>
            <p:cNvPr id="25" name="Rounded Rectangle 24"/>
            <p:cNvSpPr/>
            <p:nvPr/>
          </p:nvSpPr>
          <p:spPr>
            <a:xfrm>
              <a:off x="2467620" y="475234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Administração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467620" y="508000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467620" y="540766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Venda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425700" y="4699000"/>
              <a:ext cx="1680220" cy="1158240"/>
            </a:xfrm>
            <a:prstGeom prst="roundRect">
              <a:avLst>
                <a:gd name="adj" fmla="val 4654"/>
              </a:avLst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022922" y="5751037"/>
              <a:ext cx="1014418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tx1"/>
                  </a:solidFill>
                </a:rPr>
                <a:t>Processos</a:t>
              </a:r>
              <a:endParaRPr lang="pt-PT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8601" y="812800"/>
            <a:ext cx="8762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Com vista à redução de custos, a </a:t>
            </a:r>
            <a:r>
              <a:rPr lang="pt-PT" sz="2800" dirty="0" err="1" smtClean="0">
                <a:latin typeface="+mj-lt"/>
              </a:rPr>
              <a:t>FutureView</a:t>
            </a:r>
            <a:r>
              <a:rPr lang="pt-PT" sz="2800" dirty="0" smtClean="0">
                <a:latin typeface="+mj-lt"/>
              </a:rPr>
              <a:t> passou a operar também em regime de parcerias num modelo </a:t>
            </a:r>
            <a:r>
              <a:rPr lang="pt-PT" sz="2800" i="1" dirty="0" err="1" smtClean="0">
                <a:latin typeface="+mj-lt"/>
              </a:rPr>
              <a:t>e-commerce</a:t>
            </a:r>
            <a:endParaRPr lang="pt-PT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03952" y="342900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37239" y="4881561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n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an 27"/>
          <p:cNvSpPr/>
          <p:nvPr/>
        </p:nvSpPr>
        <p:spPr>
          <a:xfrm>
            <a:off x="1371600" y="4308024"/>
            <a:ext cx="685800" cy="762000"/>
          </a:xfrm>
          <a:prstGeom prst="can">
            <a:avLst/>
          </a:prstGeom>
          <a:scene3d>
            <a:camera prst="orthographicFront">
              <a:rot lat="0" lon="0" rev="0"/>
            </a:camera>
            <a:lightRig rig="twoPt" dir="tl"/>
          </a:scene3d>
          <a:sp3d prstMaterial="metal">
            <a:bevelT w="10000" h="100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loud 28"/>
          <p:cNvSpPr/>
          <p:nvPr/>
        </p:nvSpPr>
        <p:spPr>
          <a:xfrm>
            <a:off x="3922488" y="3694794"/>
            <a:ext cx="1600200" cy="9144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pt-PT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9602" y="398145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FutureView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eft-Right Arrow 29"/>
          <p:cNvSpPr/>
          <p:nvPr/>
        </p:nvSpPr>
        <p:spPr>
          <a:xfrm rot="10800000">
            <a:off x="3403602" y="4195761"/>
            <a:ext cx="533400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Left-Right Arrow 30"/>
          <p:cNvSpPr/>
          <p:nvPr/>
        </p:nvSpPr>
        <p:spPr>
          <a:xfrm rot="12849033">
            <a:off x="5196506" y="4588610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Left-Right Arrow 31"/>
          <p:cNvSpPr/>
          <p:nvPr/>
        </p:nvSpPr>
        <p:spPr>
          <a:xfrm rot="10102808">
            <a:off x="5483641" y="3723370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Left-Right Arrow 32"/>
          <p:cNvSpPr/>
          <p:nvPr/>
        </p:nvSpPr>
        <p:spPr>
          <a:xfrm rot="11598562">
            <a:off x="5525159" y="4220953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6063016" y="4134818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...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1" y="22987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Opção </a:t>
            </a:r>
            <a:r>
              <a:rPr lang="pt-PT" sz="2800" dirty="0" err="1" smtClean="0">
                <a:latin typeface="+mj-lt"/>
              </a:rPr>
              <a:t>por</a:t>
            </a:r>
            <a:r>
              <a:rPr lang="pt-PT" sz="2800" dirty="0" smtClean="0">
                <a:latin typeface="+mj-lt"/>
              </a:rPr>
              <a:t> solução que dê suporte aos seus processos de negócio</a:t>
            </a:r>
            <a:endParaRPr lang="pt-PT" sz="28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nimBg="1"/>
      <p:bldP spid="26" grpId="0" animBg="1"/>
      <p:bldP spid="28" grpId="0" animBg="1"/>
      <p:bldP spid="29" grpId="0" animBg="1"/>
      <p:bldP spid="21" grpId="0" animBg="1"/>
      <p:bldP spid="30" grpId="0" animBg="1"/>
      <p:bldP spid="31" grpId="0" animBg="1"/>
      <p:bldP spid="32" grpId="0" animBg="1"/>
      <p:bldP spid="33" grpId="0" animBg="1"/>
      <p:bldP spid="34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>
            <a:off x="3327400" y="5849863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676400" y="3573154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 rot="16200000">
            <a:off x="2033778" y="3376422"/>
            <a:ext cx="390144" cy="381000"/>
            <a:chOff x="2286000" y="2870200"/>
            <a:chExt cx="390144" cy="3810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Isosceles Triangle 109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05" name="Group 104"/>
          <p:cNvGrpSpPr/>
          <p:nvPr/>
        </p:nvGrpSpPr>
        <p:grpSpPr>
          <a:xfrm rot="5400000">
            <a:off x="5143500" y="3516122"/>
            <a:ext cx="228600" cy="101600"/>
            <a:chOff x="2209800" y="3048000"/>
            <a:chExt cx="228600" cy="10160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 rot="5400000">
            <a:off x="6789928" y="3376422"/>
            <a:ext cx="390144" cy="381000"/>
            <a:chOff x="2286000" y="2870200"/>
            <a:chExt cx="390144" cy="38100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6751828" y="1617472"/>
            <a:ext cx="390144" cy="381000"/>
            <a:chOff x="2286000" y="2870200"/>
            <a:chExt cx="390144" cy="381000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Isosceles Triangle 97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9" name="Group 98"/>
          <p:cNvGrpSpPr/>
          <p:nvPr/>
        </p:nvGrpSpPr>
        <p:grpSpPr>
          <a:xfrm rot="5400000">
            <a:off x="5226050" y="1757172"/>
            <a:ext cx="228600" cy="101600"/>
            <a:chOff x="2209800" y="3048000"/>
            <a:chExt cx="228600" cy="101600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55033" y="3028950"/>
            <a:ext cx="228600" cy="101600"/>
            <a:chOff x="2209800" y="3048000"/>
            <a:chExt cx="228600" cy="10160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374261" y="1993900"/>
            <a:ext cx="390144" cy="381000"/>
            <a:chOff x="2286000" y="2870200"/>
            <a:chExt cx="390144" cy="381000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Isosceles Triangle 86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4787900" y="1807972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3807333" y="253365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790364" y="3566922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/>
        </p:nvGraphicFramePr>
        <p:xfrm>
          <a:off x="3303896" y="2990850"/>
          <a:ext cx="2536208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Isosceles Triangle 12"/>
          <p:cNvSpPr/>
          <p:nvPr/>
        </p:nvSpPr>
        <p:spPr>
          <a:xfrm>
            <a:off x="4336441" y="404969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857500" y="3376613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lowchart: Decision 39"/>
          <p:cNvSpPr/>
          <p:nvPr/>
        </p:nvSpPr>
        <p:spPr>
          <a:xfrm>
            <a:off x="5900419" y="337642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TextBox 48"/>
          <p:cNvSpPr txBox="1"/>
          <p:nvPr/>
        </p:nvSpPr>
        <p:spPr>
          <a:xfrm>
            <a:off x="2280285" y="303837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LastPasswords</a:t>
            </a:r>
            <a:endParaRPr lang="pt-PT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28920" y="303837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Contacts</a:t>
            </a:r>
            <a:endParaRPr lang="pt-PT" sz="1600" dirty="0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048500" y="3179837"/>
            <a:ext cx="1107169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8" name="Rounded Rectangle 57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Contact</a:t>
              </a:r>
              <a:endParaRPr lang="pt-PT" sz="1600" kern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2000" y="3179837"/>
            <a:ext cx="13716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1" name="Rounded Rectangle 6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LastPassword</a:t>
              </a:r>
              <a:endParaRPr lang="pt-PT" sz="1600" kern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911600" y="1428750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4" name="Rounded Rectangle 63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OrderHeader</a:t>
              </a:r>
              <a:endParaRPr lang="pt-PT" sz="1600" kern="12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99969" y="1428750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7" name="Rounded Rectangle 66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OrderItem</a:t>
              </a:r>
              <a:endParaRPr lang="pt-PT" sz="1600" kern="1200" dirty="0"/>
            </a:p>
          </p:txBody>
        </p:sp>
      </p:grpSp>
      <p:sp>
        <p:nvSpPr>
          <p:cNvPr id="73" name="Flowchart: Decision 72"/>
          <p:cNvSpPr/>
          <p:nvPr/>
        </p:nvSpPr>
        <p:spPr>
          <a:xfrm>
            <a:off x="4391533" y="2520950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TextBox 73"/>
          <p:cNvSpPr txBox="1"/>
          <p:nvPr/>
        </p:nvSpPr>
        <p:spPr>
          <a:xfrm>
            <a:off x="4713970" y="2545616"/>
            <a:ext cx="76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 err="1" smtClean="0">
                <a:latin typeface="+mj-lt"/>
              </a:rPr>
              <a:t>Orders</a:t>
            </a:r>
            <a:endParaRPr lang="pt-PT" sz="1600" dirty="0" smtClean="0">
              <a:latin typeface="+mj-lt"/>
            </a:endParaRPr>
          </a:p>
        </p:txBody>
      </p:sp>
      <p:sp>
        <p:nvSpPr>
          <p:cNvPr id="81" name="Flowchart: Decision 80"/>
          <p:cNvSpPr/>
          <p:nvPr/>
        </p:nvSpPr>
        <p:spPr>
          <a:xfrm>
            <a:off x="5887719" y="161747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TextBox 81"/>
          <p:cNvSpPr txBox="1"/>
          <p:nvPr/>
        </p:nvSpPr>
        <p:spPr>
          <a:xfrm>
            <a:off x="4924789" y="1295400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Items</a:t>
            </a:r>
            <a:endParaRPr lang="pt-PT" sz="1600" dirty="0">
              <a:latin typeface="+mj-lt"/>
            </a:endParaRPr>
          </a:p>
        </p:txBody>
      </p:sp>
      <p:grpSp>
        <p:nvGrpSpPr>
          <p:cNvPr id="114" name="Group 113"/>
          <p:cNvGrpSpPr/>
          <p:nvPr/>
        </p:nvGrpSpPr>
        <p:grpSpPr>
          <a:xfrm rot="5400000">
            <a:off x="3752850" y="3516122"/>
            <a:ext cx="228600" cy="101600"/>
            <a:chOff x="2209800" y="3048000"/>
            <a:chExt cx="228600" cy="10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.</a:t>
            </a:r>
            <a:endParaRPr lang="pt-PT" sz="2000" dirty="0">
              <a:latin typeface="+mj-lt"/>
            </a:endParaRPr>
          </a:p>
        </p:txBody>
      </p:sp>
      <p:grpSp>
        <p:nvGrpSpPr>
          <p:cNvPr id="70" name="Group 69"/>
          <p:cNvGrpSpPr/>
          <p:nvPr/>
        </p:nvGrpSpPr>
        <p:grpSpPr>
          <a:xfrm rot="16200000">
            <a:off x="3616062" y="5659364"/>
            <a:ext cx="390144" cy="381000"/>
            <a:chOff x="2286000" y="2870200"/>
            <a:chExt cx="390144" cy="38100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Isosceles Triangle 75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77" name="Group 76"/>
          <p:cNvGrpSpPr/>
          <p:nvPr/>
        </p:nvGrpSpPr>
        <p:grpSpPr>
          <a:xfrm rot="5400000">
            <a:off x="5100828" y="5659363"/>
            <a:ext cx="390144" cy="381000"/>
            <a:chOff x="2286000" y="2870200"/>
            <a:chExt cx="390144" cy="3810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Isosceles Triangle 79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438400" y="5480807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86" name="Rounded Rectangle 85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Category</a:t>
              </a:r>
              <a:endParaRPr lang="pt-PT" sz="1600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360535" y="5480807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91" name="Rounded Rectangle 9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SKU</a:t>
              </a:r>
              <a:endParaRPr lang="pt-PT" sz="1600" kern="1200" dirty="0"/>
            </a:p>
          </p:txBody>
        </p:sp>
      </p:grpSp>
      <p:sp>
        <p:nvSpPr>
          <p:cNvPr id="111" name="Flowchart: Decision 110"/>
          <p:cNvSpPr/>
          <p:nvPr/>
        </p:nvSpPr>
        <p:spPr>
          <a:xfrm>
            <a:off x="4368800" y="5659363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2" name="TextBox 111"/>
          <p:cNvSpPr txBox="1"/>
          <p:nvPr/>
        </p:nvSpPr>
        <p:spPr>
          <a:xfrm>
            <a:off x="3798435" y="60622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Has</a:t>
            </a:r>
            <a:endParaRPr lang="pt-PT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lvlAtOnce"/>
        </p:bldSub>
      </p:bldGraphic>
      <p:bldP spid="13" grpId="0" animBg="1"/>
      <p:bldP spid="39" grpId="0" animBg="1"/>
      <p:bldP spid="40" grpId="0" animBg="1"/>
      <p:bldP spid="49" grpId="0"/>
      <p:bldP spid="50" grpId="0"/>
      <p:bldP spid="73" grpId="0" animBg="1"/>
      <p:bldP spid="74" grpId="0"/>
      <p:bldP spid="81" grpId="0" animBg="1"/>
      <p:bldP spid="82" grpId="0"/>
      <p:bldP spid="111" grpId="0" animBg="1"/>
      <p:bldP spid="1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/>
        </p:nvGraphicFramePr>
        <p:xfrm>
          <a:off x="310488" y="2057400"/>
          <a:ext cx="8305800" cy="331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hierarquia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entidade </a:t>
            </a:r>
            <a:r>
              <a:rPr lang="pt-PT" sz="3200" i="1" dirty="0" err="1" smtClean="0">
                <a:latin typeface="+mj-lt"/>
              </a:rPr>
              <a:t>Contact</a:t>
            </a:r>
            <a:endParaRPr lang="pt-PT" sz="3200" dirty="0">
              <a:latin typeface="+mj-lt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2073284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6391275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4951730" y="289560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9" grpId="0"/>
      <p:bldP spid="10" grpId="0" animBg="1"/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244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3. Arquitectura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da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Solução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7200" y="965200"/>
            <a:ext cx="6572296" cy="5227634"/>
          </a:xfrm>
          <a:prstGeom prst="roundRect">
            <a:avLst>
              <a:gd name="adj" fmla="val 34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3" name="Rounded Rectangle 42"/>
          <p:cNvSpPr/>
          <p:nvPr/>
        </p:nvSpPr>
        <p:spPr>
          <a:xfrm>
            <a:off x="633414" y="1270000"/>
            <a:ext cx="6215106" cy="3922702"/>
          </a:xfrm>
          <a:prstGeom prst="roundRect">
            <a:avLst>
              <a:gd name="adj" fmla="val 52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4" name="Right Arrow 43"/>
          <p:cNvSpPr/>
          <p:nvPr/>
        </p:nvSpPr>
        <p:spPr>
          <a:xfrm>
            <a:off x="377668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ounded Rectangle 44"/>
          <p:cNvSpPr/>
          <p:nvPr/>
        </p:nvSpPr>
        <p:spPr>
          <a:xfrm>
            <a:off x="2490802" y="1680808"/>
            <a:ext cx="1285884" cy="500066"/>
          </a:xfrm>
          <a:prstGeom prst="roundRect">
            <a:avLst/>
          </a:prstGeom>
          <a:solidFill>
            <a:srgbClr val="66FF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Sincronização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7" name="Can 46"/>
          <p:cNvSpPr/>
          <p:nvPr/>
        </p:nvSpPr>
        <p:spPr>
          <a:xfrm>
            <a:off x="7516862" y="3446440"/>
            <a:ext cx="857256" cy="1071570"/>
          </a:xfrm>
          <a:prstGeom prst="can">
            <a:avLst/>
          </a:prstGeom>
          <a:solidFill>
            <a:srgbClr val="99FF66"/>
          </a:solidFill>
          <a:ln>
            <a:solidFill>
              <a:srgbClr val="99FF66"/>
            </a:solidFill>
          </a:ln>
          <a:effectLst>
            <a:outerShdw blurRad="76200" dist="50800" dir="5400000" rotWithShape="0">
              <a:srgbClr val="4E3B30">
                <a:alpha val="60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Base </a:t>
            </a:r>
            <a:r>
              <a:rPr lang="pt-PT" sz="1400" b="1" dirty="0" err="1" smtClean="0"/>
              <a:t>de</a:t>
            </a:r>
            <a:r>
              <a:rPr lang="pt-PT" sz="1400" b="1" dirty="0" smtClean="0"/>
              <a:t> Dados</a:t>
            </a:r>
            <a:endParaRPr lang="pt-PT" sz="1400" b="1" dirty="0"/>
          </a:p>
        </p:txBody>
      </p:sp>
      <p:sp>
        <p:nvSpPr>
          <p:cNvPr id="49" name="Right Arrow 48"/>
          <p:cNvSpPr/>
          <p:nvPr/>
        </p:nvSpPr>
        <p:spPr>
          <a:xfrm rot="5400000">
            <a:off x="4720622" y="3291024"/>
            <a:ext cx="469581" cy="250827"/>
          </a:xfrm>
          <a:prstGeom prst="rightArrow">
            <a:avLst>
              <a:gd name="adj1" fmla="val 33238"/>
              <a:gd name="adj2" fmla="val 5222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Can 49"/>
          <p:cNvSpPr/>
          <p:nvPr/>
        </p:nvSpPr>
        <p:spPr>
          <a:xfrm>
            <a:off x="4822776" y="2528222"/>
            <a:ext cx="250033" cy="803678"/>
          </a:xfrm>
          <a:prstGeom prst="can">
            <a:avLst>
              <a:gd name="adj" fmla="val 39222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ight Arrow 50"/>
          <p:cNvSpPr/>
          <p:nvPr/>
        </p:nvSpPr>
        <p:spPr>
          <a:xfrm rot="16200000">
            <a:off x="4739511" y="2246945"/>
            <a:ext cx="431803" cy="250827"/>
          </a:xfrm>
          <a:prstGeom prst="rightArrow">
            <a:avLst>
              <a:gd name="adj1" fmla="val 33238"/>
              <a:gd name="adj2" fmla="val 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ight Arrow 51"/>
          <p:cNvSpPr/>
          <p:nvPr/>
        </p:nvSpPr>
        <p:spPr>
          <a:xfrm>
            <a:off x="199073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5" name="Straight Arrow Connector 54"/>
          <p:cNvCxnSpPr>
            <a:stCxn id="53" idx="3"/>
          </p:cNvCxnSpPr>
          <p:nvPr/>
        </p:nvCxnSpPr>
        <p:spPr>
          <a:xfrm>
            <a:off x="4133876" y="2678401"/>
            <a:ext cx="714380" cy="1905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3"/>
          </p:cNvCxnSpPr>
          <p:nvPr/>
        </p:nvCxnSpPr>
        <p:spPr>
          <a:xfrm flipV="1">
            <a:off x="4133876" y="3045117"/>
            <a:ext cx="714380" cy="2047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1066800" y="5537192"/>
            <a:ext cx="1284302" cy="893427"/>
          </a:xfrm>
          <a:prstGeom prst="cloud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276752" y="1680808"/>
            <a:ext cx="1357322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273050" h="1841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Gerador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547726" y="4846624"/>
            <a:ext cx="4015042" cy="107157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/>
          </a:p>
        </p:txBody>
      </p:sp>
      <p:sp>
        <p:nvSpPr>
          <p:cNvPr id="60" name="Rounded Rectangle 59"/>
          <p:cNvSpPr/>
          <p:nvPr/>
        </p:nvSpPr>
        <p:spPr>
          <a:xfrm>
            <a:off x="2633470" y="4935525"/>
            <a:ext cx="3843572" cy="28575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EDM.FoundationClasses.dll</a:t>
            </a:r>
            <a:endParaRPr lang="pt-PT" sz="12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641387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Validação</a:t>
            </a:r>
            <a:endParaRPr lang="pt-PT" sz="1300" b="1" dirty="0"/>
          </a:p>
        </p:txBody>
      </p:sp>
      <p:sp>
        <p:nvSpPr>
          <p:cNvPr id="62" name="Rounded Rectangle 61"/>
          <p:cNvSpPr/>
          <p:nvPr/>
        </p:nvSpPr>
        <p:spPr>
          <a:xfrm>
            <a:off x="3605360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Segurança</a:t>
            </a:r>
            <a:endParaRPr lang="pt-PT" sz="1300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4575330" y="5284777"/>
            <a:ext cx="911987" cy="30480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ORM</a:t>
            </a:r>
            <a:endParaRPr lang="pt-PT" sz="13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5552355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Excepções</a:t>
            </a:r>
            <a:endParaRPr lang="pt-PT" sz="13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1276356" y="3697901"/>
            <a:ext cx="5397516" cy="71438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>
              <a:solidFill>
                <a:schemeClr val="dk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22198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Serviços</a:t>
            </a:r>
            <a:endParaRPr lang="pt-PT" sz="14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310464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Testes </a:t>
            </a:r>
            <a:r>
              <a:rPr lang="pt-PT" sz="1400" b="1" dirty="0" err="1" smtClean="0"/>
              <a:t>Unitários</a:t>
            </a:r>
            <a:endParaRPr lang="pt-PT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3974598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Entidades</a:t>
            </a:r>
            <a:endParaRPr lang="pt-PT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485460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Tipos</a:t>
            </a:r>
            <a:endParaRPr lang="pt-PT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134409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i="1" dirty="0" err="1" smtClean="0"/>
              <a:t>Web</a:t>
            </a:r>
            <a:r>
              <a:rPr lang="pt-PT" sz="1400" b="1" i="1" dirty="0" smtClean="0"/>
              <a:t> </a:t>
            </a:r>
            <a:r>
              <a:rPr lang="pt-PT" sz="1400" b="1" i="1" dirty="0" err="1" smtClean="0"/>
              <a:t>Services</a:t>
            </a:r>
            <a:endParaRPr lang="pt-PT" sz="1400" b="1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738850" y="3794104"/>
            <a:ext cx="857256" cy="500066"/>
          </a:xfrm>
          <a:prstGeom prst="roundRect">
            <a:avLst/>
          </a:prstGeom>
          <a:solidFill>
            <a:srgbClr val="99FF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Modelo </a:t>
            </a:r>
            <a:r>
              <a:rPr lang="pt-PT" sz="1400" b="1" dirty="0" err="1" smtClean="0"/>
              <a:t>Físico</a:t>
            </a:r>
            <a:endParaRPr lang="pt-PT" sz="1400" b="1" dirty="0"/>
          </a:p>
        </p:txBody>
      </p:sp>
      <p:sp>
        <p:nvSpPr>
          <p:cNvPr id="73" name="Up-Down Arrow 72"/>
          <p:cNvSpPr/>
          <p:nvPr/>
        </p:nvSpPr>
        <p:spPr>
          <a:xfrm>
            <a:off x="1646246" y="4438950"/>
            <a:ext cx="191454" cy="1166830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5" name="Straight Arrow Connector 74"/>
          <p:cNvCxnSpPr>
            <a:stCxn id="74" idx="1"/>
            <a:endCxn id="50" idx="4"/>
          </p:cNvCxnSpPr>
          <p:nvPr/>
        </p:nvCxnSpPr>
        <p:spPr>
          <a:xfrm rot="10800000" flipV="1">
            <a:off x="5072810" y="2733039"/>
            <a:ext cx="229793" cy="1970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5400000">
            <a:off x="3389848" y="270328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4575330" y="5616568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err="1" smtClean="0">
                <a:solidFill>
                  <a:schemeClr val="tx1"/>
                </a:solidFill>
              </a:rPr>
              <a:t>NHibernate</a:t>
            </a:r>
            <a:endParaRPr lang="pt-PT" sz="1300" b="1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218410" y="3089250"/>
            <a:ext cx="1428760" cy="18573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427962" y="2986062"/>
            <a:ext cx="785818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SGBD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0" name="Up-Down Arrow 79"/>
          <p:cNvSpPr/>
          <p:nvPr/>
        </p:nvSpPr>
        <p:spPr>
          <a:xfrm rot="16200000">
            <a:off x="6953297" y="3596167"/>
            <a:ext cx="191454" cy="884876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Arc 80"/>
          <p:cNvSpPr/>
          <p:nvPr/>
        </p:nvSpPr>
        <p:spPr>
          <a:xfrm rot="7499024">
            <a:off x="5545263" y="2902591"/>
            <a:ext cx="2261477" cy="2744801"/>
          </a:xfrm>
          <a:prstGeom prst="arc">
            <a:avLst>
              <a:gd name="adj1" fmla="val 14758899"/>
              <a:gd name="adj2" fmla="val 19707548"/>
            </a:avLst>
          </a:prstGeom>
          <a:ln w="95250">
            <a:solidFill>
              <a:srgbClr val="CC0000"/>
            </a:solidFill>
            <a:headEnd type="triangle" w="sm" len="sm"/>
            <a:tailEnd type="triangl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>
            <a:bevelT w="19050" h="25400"/>
            <a:bevelB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Rounded Rectangle 81"/>
          <p:cNvSpPr/>
          <p:nvPr/>
        </p:nvSpPr>
        <p:spPr>
          <a:xfrm>
            <a:off x="1273160" y="115093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Solução EDM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57232" y="85248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.NET </a:t>
            </a:r>
            <a:r>
              <a:rPr lang="pt-PT" sz="1400" b="1" dirty="0" err="1" smtClean="0">
                <a:solidFill>
                  <a:schemeClr val="tx1"/>
                </a:solidFill>
              </a:rPr>
              <a:t>Framework</a:t>
            </a:r>
            <a:r>
              <a:rPr lang="pt-PT" sz="1400" b="1" dirty="0" smtClean="0">
                <a:solidFill>
                  <a:schemeClr val="tx1"/>
                </a:solidFill>
              </a:rPr>
              <a:t> 3.5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4400" y="1680808"/>
            <a:ext cx="1076335" cy="930312"/>
          </a:xfrm>
          <a:prstGeom prst="roundRect">
            <a:avLst>
              <a:gd name="adj" fmla="val 11667"/>
            </a:avLst>
          </a:prstGeom>
          <a:solidFill>
            <a:srgbClr val="F2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3D</a:t>
            </a:r>
          </a:p>
          <a:p>
            <a:pPr algn="ctr"/>
            <a:r>
              <a:rPr lang="pt-PT" sz="1400" b="1" i="1" dirty="0" smtClean="0">
                <a:solidFill>
                  <a:schemeClr val="tx1"/>
                </a:solidFill>
              </a:rPr>
              <a:t>(Dicionário </a:t>
            </a:r>
            <a:r>
              <a:rPr lang="pt-PT" sz="1400" b="1" i="1" dirty="0" err="1" smtClean="0">
                <a:solidFill>
                  <a:schemeClr val="tx1"/>
                </a:solidFill>
              </a:rPr>
              <a:t>de</a:t>
            </a:r>
            <a:r>
              <a:rPr lang="pt-PT" sz="1400" b="1" i="1" dirty="0" smtClean="0">
                <a:solidFill>
                  <a:schemeClr val="tx1"/>
                </a:solidFill>
              </a:rPr>
              <a:t> Dados)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633678" y="2526000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1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3678" y="3097504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n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4302470" y="4424345"/>
            <a:ext cx="191454" cy="409571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ounded Rectangle 73"/>
          <p:cNvSpPr/>
          <p:nvPr/>
        </p:nvSpPr>
        <p:spPr>
          <a:xfrm>
            <a:off x="5302602" y="2580638"/>
            <a:ext cx="1357322" cy="3048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100" i="1" dirty="0" smtClean="0">
                <a:solidFill>
                  <a:schemeClr val="tx1"/>
                </a:solidFill>
              </a:rPr>
              <a:t>Pipeline </a:t>
            </a:r>
            <a:r>
              <a:rPr lang="pt-PT" sz="1100" i="1" dirty="0" err="1" smtClean="0">
                <a:solidFill>
                  <a:schemeClr val="tx1"/>
                </a:solidFill>
              </a:rPr>
              <a:t>de</a:t>
            </a:r>
            <a:r>
              <a:rPr lang="pt-PT" sz="1100" i="1" dirty="0" smtClean="0">
                <a:solidFill>
                  <a:schemeClr val="tx1"/>
                </a:solidFill>
              </a:rPr>
              <a:t> geração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67400" y="-50800"/>
            <a:ext cx="332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Arquitectura</a:t>
            </a:r>
            <a:endParaRPr lang="pt-PT" sz="4800" dirty="0">
              <a:latin typeface="+mj-lt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10800000">
            <a:off x="251072" y="364698"/>
            <a:ext cx="5552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 Prático  &gt; 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46" grpId="0" animBg="1"/>
      <p:bldP spid="53" grpId="0" animBg="1"/>
      <p:bldP spid="54" grpId="0" animBg="1"/>
      <p:bldP spid="48" grpId="0" animBg="1"/>
      <p:bldP spid="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86067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4. Codificação e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Geração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Tipos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domínio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Suporte à </a:t>
            </a:r>
            <a:r>
              <a:rPr lang="pt-PT" sz="3200" dirty="0" err="1" smtClean="0">
                <a:latin typeface="+mj-lt"/>
              </a:rPr>
              <a:t>persistência</a:t>
            </a:r>
            <a:endParaRPr lang="pt-PT" sz="3200" dirty="0" smtClean="0">
              <a:latin typeface="+mj-lt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Entidades e </a:t>
            </a:r>
            <a:r>
              <a:rPr lang="pt-PT" sz="3200" dirty="0" err="1" smtClean="0">
                <a:latin typeface="+mj-lt"/>
              </a:rPr>
              <a:t>seus</a:t>
            </a:r>
            <a:r>
              <a:rPr lang="pt-PT" sz="3200" dirty="0" smtClean="0">
                <a:latin typeface="+mj-lt"/>
              </a:rPr>
              <a:t> campos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Processos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negócio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Ricardo Neto\AppData\Local\Microsoft\Windows\Temporary Internet Files\Content.IE5\YEXDKQEW\MC90044172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56000" contrast="-34000"/>
          </a:blip>
          <a:srcRect/>
          <a:stretch>
            <a:fillRect/>
          </a:stretch>
        </p:blipFill>
        <p:spPr bwMode="auto">
          <a:xfrm flipH="1">
            <a:off x="0" y="3505200"/>
            <a:ext cx="3352800" cy="3352800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461869" y="1592282"/>
            <a:ext cx="67055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Introdução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Caso </a:t>
            </a:r>
            <a:r>
              <a:rPr lang="pt-PT" sz="2800" dirty="0" err="1" smtClean="0">
                <a:latin typeface="+mj-lt"/>
              </a:rPr>
              <a:t>Prático</a:t>
            </a: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/>
              <a:t>Arquitectura </a:t>
            </a:r>
            <a:r>
              <a:rPr lang="pt-PT" sz="2800" dirty="0" err="1" smtClean="0"/>
              <a:t>da</a:t>
            </a:r>
            <a:r>
              <a:rPr lang="pt-PT" sz="2800" dirty="0" smtClean="0"/>
              <a:t> Solução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Codificação e </a:t>
            </a:r>
            <a:r>
              <a:rPr lang="pt-PT" sz="2800" dirty="0" err="1" smtClean="0">
                <a:latin typeface="+mj-lt"/>
              </a:rPr>
              <a:t>Geração</a:t>
            </a: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Observação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Resultados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Utilização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Conclusões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Trabalhos </a:t>
            </a:r>
            <a:r>
              <a:rPr lang="pt-PT" sz="2800" dirty="0" err="1" smtClean="0">
                <a:latin typeface="+mj-lt"/>
              </a:rPr>
              <a:t>Futuros</a:t>
            </a:r>
            <a:endParaRPr lang="pt-PT" sz="2800" dirty="0" smtClean="0"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0800000">
            <a:off x="251070" y="491698"/>
            <a:ext cx="6657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3514" y="76200"/>
            <a:ext cx="207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Agenda</a:t>
            </a:r>
            <a:endParaRPr lang="pt-PT" sz="4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0600" y="76200"/>
            <a:ext cx="5595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Processos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Negócio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54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Protótipo </a:t>
            </a:r>
            <a:r>
              <a:rPr lang="pt-PT" sz="2800" dirty="0" err="1" smtClean="0"/>
              <a:t>de</a:t>
            </a:r>
            <a:r>
              <a:rPr lang="pt-PT" sz="2800" dirty="0" smtClean="0"/>
              <a:t> operação a </a:t>
            </a:r>
            <a:r>
              <a:rPr lang="pt-PT" sz="2800" dirty="0" err="1" smtClean="0"/>
              <a:t>ser</a:t>
            </a:r>
            <a:r>
              <a:rPr lang="pt-PT" sz="2800" dirty="0" smtClean="0"/>
              <a:t> exposta </a:t>
            </a:r>
            <a:r>
              <a:rPr lang="pt-PT" sz="2800" dirty="0" err="1" smtClean="0"/>
              <a:t>pela</a:t>
            </a:r>
            <a:r>
              <a:rPr lang="pt-PT" sz="2800" dirty="0" smtClean="0"/>
              <a:t> solução</a:t>
            </a:r>
            <a:endParaRPr lang="pt-PT" sz="2800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2019300" y="4470400"/>
          <a:ext cx="5105400" cy="184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2781300" y="2070463"/>
          <a:ext cx="35814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3571875" y="2253432"/>
            <a:ext cx="1981200" cy="666284"/>
            <a:chOff x="2027784" y="1432377"/>
            <a:chExt cx="1379398" cy="666284"/>
          </a:xfrm>
          <a:scene3d>
            <a:camera prst="orthographicFront"/>
            <a:lightRig rig="flat" dir="t"/>
          </a:scene3d>
        </p:grpSpPr>
        <p:sp>
          <p:nvSpPr>
            <p:cNvPr id="16" name="Rounded Rectangle 15"/>
            <p:cNvSpPr/>
            <p:nvPr/>
          </p:nvSpPr>
          <p:spPr>
            <a:xfrm>
              <a:off x="2027784" y="1432377"/>
              <a:ext cx="1379398" cy="666284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555029"/>
                <a:satOff val="0"/>
                <a:lumOff val="-46667"/>
                <a:alphaOff val="0"/>
              </a:schemeClr>
            </a:fillRef>
            <a:effectRef idx="2">
              <a:schemeClr val="accent4">
                <a:hueOff val="555029"/>
                <a:satOff val="0"/>
                <a:lumOff val="-4666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2047299" y="1451892"/>
              <a:ext cx="1340368" cy="6272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38100" rIns="50800" bIns="381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2000" kern="1200" dirty="0" err="1" smtClean="0"/>
                <a:t>Busines</a:t>
              </a:r>
              <a:r>
                <a:rPr lang="pt-PT" sz="2000" dirty="0" err="1" smtClean="0"/>
                <a:t>s</a:t>
              </a:r>
              <a:r>
                <a:rPr lang="pt-PT" sz="2000" dirty="0" smtClean="0"/>
                <a:t> </a:t>
              </a:r>
              <a:r>
                <a:rPr lang="pt-PT" sz="2000" dirty="0" err="1" smtClean="0"/>
                <a:t>Process</a:t>
              </a:r>
              <a:endParaRPr lang="pt-PT" sz="2000" kern="1200" dirty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2657475" y="2586574"/>
            <a:ext cx="9096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53075" y="2586574"/>
            <a:ext cx="9096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81200" y="2243907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Parâmetros</a:t>
            </a:r>
            <a:endParaRPr lang="pt-PT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6875" y="2243907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Retorno</a:t>
            </a:r>
            <a:endParaRPr lang="pt-PT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1" y="3413033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Garantia </a:t>
            </a:r>
            <a:r>
              <a:rPr lang="pt-PT" sz="2800" dirty="0" err="1" smtClean="0"/>
              <a:t>de</a:t>
            </a:r>
            <a:r>
              <a:rPr lang="pt-PT" sz="2800" dirty="0" smtClean="0"/>
              <a:t> validação </a:t>
            </a:r>
            <a:r>
              <a:rPr lang="pt-PT" sz="2800" dirty="0" err="1" smtClean="0"/>
              <a:t>de</a:t>
            </a:r>
            <a:r>
              <a:rPr lang="pt-PT" sz="2800" dirty="0" smtClean="0"/>
              <a:t> parâmetros e </a:t>
            </a:r>
            <a:r>
              <a:rPr lang="pt-PT" sz="2800" dirty="0" err="1" smtClean="0"/>
              <a:t>retorno</a:t>
            </a:r>
            <a:r>
              <a:rPr lang="pt-PT" sz="2800" dirty="0" smtClean="0"/>
              <a:t> respeitando </a:t>
            </a:r>
            <a:r>
              <a:rPr lang="pt-PT" sz="2800" dirty="0" err="1" smtClean="0"/>
              <a:t>as</a:t>
            </a:r>
            <a:r>
              <a:rPr lang="pt-PT" sz="2800" dirty="0" smtClean="0"/>
              <a:t> restrições </a:t>
            </a:r>
            <a:r>
              <a:rPr lang="pt-PT" sz="2800" dirty="0" err="1" smtClean="0"/>
              <a:t>de</a:t>
            </a:r>
            <a:r>
              <a:rPr lang="pt-PT" sz="2800" dirty="0" smtClean="0"/>
              <a:t> domínio </a:t>
            </a:r>
            <a:endParaRPr lang="pt-PT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3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1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2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5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3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9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2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CF6A5BD-7681-49DA-A3E0-D2E3D60BF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>
                                            <p:graphicEl>
                                              <a:dgm id="{1CF6A5BD-7681-49DA-A3E0-D2E3D60BF6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9EBB650-B660-4EEE-BB60-75973D7D2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">
                                            <p:graphicEl>
                                              <a:dgm id="{D9EBB650-B660-4EEE-BB60-75973D7D2A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AB0D56A-7102-4296-A11F-45BF1A10E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>
                                            <p:graphicEl>
                                              <a:dgm id="{4AB0D56A-7102-4296-A11F-45BF1A10E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2" grpId="0" uiExpand="1">
        <p:bldSub>
          <a:bldDgm bld="one"/>
        </p:bldSub>
      </p:bldGraphic>
      <p:bldGraphic spid="13" grpId="0">
        <p:bldSub>
          <a:bldDgm bld="lvlOne"/>
        </p:bldSub>
      </p:bldGraphic>
      <p:bldGraphic spid="13" grpId="1">
        <p:bldSub>
          <a:bldDgm bld="lvlOne"/>
        </p:bldSub>
      </p:bldGraphic>
      <p:bldGraphic spid="13" grpId="2">
        <p:bldSub>
          <a:bldDgm/>
        </p:bldSub>
      </p:bldGraphic>
      <p:bldP spid="21" grpId="1"/>
      <p:bldP spid="22" grpId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0600" y="76200"/>
            <a:ext cx="5613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Segurança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54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1" y="1219200"/>
            <a:ext cx="8762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Exigência </a:t>
            </a:r>
            <a:r>
              <a:rPr lang="pt-PT" sz="2800" dirty="0" err="1" smtClean="0"/>
              <a:t>de</a:t>
            </a:r>
            <a:r>
              <a:rPr lang="pt-PT" sz="2800" dirty="0" smtClean="0"/>
              <a:t> permissão </a:t>
            </a:r>
            <a:r>
              <a:rPr lang="pt-PT" sz="2800" dirty="0" err="1" smtClean="0"/>
              <a:t>na</a:t>
            </a:r>
            <a:r>
              <a:rPr lang="pt-PT" sz="2800" dirty="0" smtClean="0"/>
              <a:t> execução de processos de negócio e </a:t>
            </a:r>
            <a:r>
              <a:rPr lang="pt-PT" sz="2800" dirty="0" err="1" smtClean="0"/>
              <a:t>operações</a:t>
            </a:r>
            <a:r>
              <a:rPr lang="pt-PT" sz="2800" dirty="0" smtClean="0"/>
              <a:t> CRUD </a:t>
            </a:r>
            <a:r>
              <a:rPr lang="pt-PT" sz="2800" dirty="0" err="1" smtClean="0"/>
              <a:t>sobre</a:t>
            </a:r>
            <a:r>
              <a:rPr lang="pt-PT" sz="2800" dirty="0" smtClean="0"/>
              <a:t> entidades </a:t>
            </a:r>
            <a:r>
              <a:rPr lang="pt-PT" sz="2800" dirty="0" err="1" smtClean="0"/>
              <a:t>com</a:t>
            </a:r>
            <a:r>
              <a:rPr lang="pt-PT" sz="2800" dirty="0" smtClean="0"/>
              <a:t> base </a:t>
            </a:r>
            <a:r>
              <a:rPr lang="pt-PT" sz="2800" dirty="0" err="1" smtClean="0"/>
              <a:t>em</a:t>
            </a:r>
            <a:r>
              <a:rPr lang="pt-PT" sz="2800" dirty="0" smtClean="0"/>
              <a:t> RBAC</a:t>
            </a:r>
            <a:endParaRPr lang="pt-PT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  <p:graphicFrame>
        <p:nvGraphicFramePr>
          <p:cNvPr id="29" name="Diagram 28"/>
          <p:cNvGraphicFramePr/>
          <p:nvPr/>
        </p:nvGraphicFramePr>
        <p:xfrm>
          <a:off x="838200" y="3106056"/>
          <a:ext cx="17526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Diagram 30"/>
          <p:cNvGraphicFramePr/>
          <p:nvPr/>
        </p:nvGraphicFramePr>
        <p:xfrm>
          <a:off x="6553200" y="2801256"/>
          <a:ext cx="17526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3" name="Rounded Rectangle 32"/>
          <p:cNvSpPr/>
          <p:nvPr/>
        </p:nvSpPr>
        <p:spPr>
          <a:xfrm>
            <a:off x="6426200" y="2613012"/>
            <a:ext cx="1981200" cy="26066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11200" y="2975868"/>
            <a:ext cx="1981200" cy="18446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35" name="Up-Down Arrow 34"/>
          <p:cNvSpPr/>
          <p:nvPr/>
        </p:nvSpPr>
        <p:spPr>
          <a:xfrm rot="16200000">
            <a:off x="5702258" y="3233092"/>
            <a:ext cx="228599" cy="1193715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Up-Down Arrow 35"/>
          <p:cNvSpPr/>
          <p:nvPr/>
        </p:nvSpPr>
        <p:spPr>
          <a:xfrm rot="16200000">
            <a:off x="3192782" y="3235592"/>
            <a:ext cx="228599" cy="1188722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Cloud 31"/>
          <p:cNvSpPr/>
          <p:nvPr/>
        </p:nvSpPr>
        <p:spPr>
          <a:xfrm>
            <a:off x="3914609" y="3410856"/>
            <a:ext cx="1284302" cy="893427"/>
          </a:xfrm>
          <a:prstGeom prst="cloud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52700" y="325456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Acesso a A1</a:t>
            </a:r>
            <a:endParaRPr lang="pt-PT" sz="16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30801" y="3106056"/>
            <a:ext cx="138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Acesso a </a:t>
            </a:r>
            <a:r>
              <a:rPr lang="pt-PT" sz="1600" dirty="0" err="1" smtClean="0">
                <a:latin typeface="+mj-lt"/>
              </a:rPr>
              <a:t>Create</a:t>
            </a:r>
            <a:r>
              <a:rPr lang="pt-PT" sz="1600" dirty="0" smtClean="0">
                <a:latin typeface="+mj-lt"/>
              </a:rPr>
              <a:t> de Y</a:t>
            </a:r>
            <a:endParaRPr lang="pt-PT" sz="1600" dirty="0">
              <a:latin typeface="+mj-lt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3637174"/>
            <a:ext cx="381000" cy="38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14985" y="3637174"/>
            <a:ext cx="381000" cy="38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2" name="Straight Arrow Connector 41"/>
          <p:cNvCxnSpPr>
            <a:stCxn id="1033" idx="2"/>
          </p:cNvCxnSpPr>
          <p:nvPr/>
        </p:nvCxnSpPr>
        <p:spPr>
          <a:xfrm rot="5400000">
            <a:off x="2696028" y="4639128"/>
            <a:ext cx="1237344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3400" y="526363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+mj-lt"/>
              </a:rPr>
              <a:t>Exigência </a:t>
            </a:r>
            <a:r>
              <a:rPr lang="pt-PT" dirty="0" err="1" smtClean="0">
                <a:latin typeface="+mj-lt"/>
              </a:rPr>
              <a:t>da</a:t>
            </a:r>
            <a:r>
              <a:rPr lang="pt-PT" dirty="0" smtClean="0">
                <a:latin typeface="+mj-lt"/>
              </a:rPr>
              <a:t> permissão “XA1”</a:t>
            </a:r>
            <a:endParaRPr lang="pt-PT" dirty="0">
              <a:latin typeface="+mj-lt"/>
            </a:endParaRPr>
          </a:p>
        </p:txBody>
      </p:sp>
      <p:cxnSp>
        <p:nvCxnSpPr>
          <p:cNvPr id="53" name="Straight Arrow Connector 52"/>
          <p:cNvCxnSpPr>
            <a:stCxn id="41" idx="2"/>
          </p:cNvCxnSpPr>
          <p:nvPr/>
        </p:nvCxnSpPr>
        <p:spPr>
          <a:xfrm rot="16200000" flipH="1">
            <a:off x="4923287" y="4902654"/>
            <a:ext cx="1764396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14800" y="5797034"/>
            <a:ext cx="343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+mj-lt"/>
              </a:rPr>
              <a:t>Exigência </a:t>
            </a:r>
            <a:r>
              <a:rPr lang="pt-PT" dirty="0" err="1" smtClean="0">
                <a:latin typeface="+mj-lt"/>
              </a:rPr>
              <a:t>da</a:t>
            </a:r>
            <a:r>
              <a:rPr lang="pt-PT" dirty="0" smtClean="0">
                <a:latin typeface="+mj-lt"/>
              </a:rPr>
              <a:t> permissão “</a:t>
            </a:r>
            <a:r>
              <a:rPr lang="pt-PT" dirty="0" err="1" smtClean="0">
                <a:latin typeface="+mj-lt"/>
              </a:rPr>
              <a:t>YCreate</a:t>
            </a:r>
            <a:r>
              <a:rPr lang="pt-PT" dirty="0" smtClean="0">
                <a:latin typeface="+mj-lt"/>
              </a:rPr>
              <a:t>”</a:t>
            </a:r>
            <a:endParaRPr lang="pt-PT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85800" y="5257800"/>
            <a:ext cx="3048000" cy="381000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157888" y="5791200"/>
            <a:ext cx="3352800" cy="381000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Graphic spid="29" grpId="0">
        <p:bldAsOne/>
      </p:bldGraphic>
      <p:bldGraphic spid="31" grpId="0">
        <p:bldAsOne/>
      </p:bldGraphic>
      <p:bldP spid="33" grpId="0" animBg="1"/>
      <p:bldP spid="34" grpId="0" animBg="1"/>
      <p:bldP spid="35" grpId="0" animBg="1"/>
      <p:bldP spid="36" grpId="0" animBg="1"/>
      <p:bldP spid="32" grpId="0" animBg="1"/>
      <p:bldP spid="37" grpId="0"/>
      <p:bldP spid="38" grpId="0"/>
      <p:bldP spid="52" grpId="0"/>
      <p:bldP spid="54" grpId="0"/>
      <p:bldP spid="55" grpId="0" animBg="1"/>
      <p:bldP spid="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9059" y="76200"/>
            <a:ext cx="361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1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0668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herança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as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>
              <a:latin typeface="+mj-lt"/>
            </a:endParaRPr>
          </a:p>
        </p:txBody>
      </p:sp>
      <p:graphicFrame>
        <p:nvGraphicFramePr>
          <p:cNvPr id="19" name="Diagram 18"/>
          <p:cNvGraphicFramePr/>
          <p:nvPr/>
        </p:nvGraphicFramePr>
        <p:xfrm>
          <a:off x="3352800" y="2687287"/>
          <a:ext cx="1981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Isosceles Triangle 23"/>
          <p:cNvSpPr/>
          <p:nvPr/>
        </p:nvSpPr>
        <p:spPr>
          <a:xfrm>
            <a:off x="4190005" y="3217910"/>
            <a:ext cx="292407" cy="145651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4622933" y="3996972"/>
            <a:ext cx="292407" cy="1456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5800" y="3124200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abstract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-52252" y="4611469"/>
            <a:ext cx="441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”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57800" y="3283803"/>
            <a:ext cx="434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abstractdependent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C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   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13400" y="4579203"/>
            <a:ext cx="434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</a:p>
          <a:p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C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grpSp>
        <p:nvGrpSpPr>
          <p:cNvPr id="2" name="Group 36"/>
          <p:cNvGrpSpPr/>
          <p:nvPr/>
        </p:nvGrpSpPr>
        <p:grpSpPr>
          <a:xfrm>
            <a:off x="5241050" y="2822327"/>
            <a:ext cx="550150" cy="419440"/>
            <a:chOff x="715524" y="135837"/>
            <a:chExt cx="550150" cy="419440"/>
          </a:xfrm>
          <a:scene3d>
            <a:camera prst="orthographicFront"/>
            <a:lightRig rig="flat" dir="t"/>
          </a:scene3d>
        </p:grpSpPr>
        <p:sp>
          <p:nvSpPr>
            <p:cNvPr id="38" name="Rounded Rectangle 37"/>
            <p:cNvSpPr/>
            <p:nvPr/>
          </p:nvSpPr>
          <p:spPr>
            <a:xfrm>
              <a:off x="715524" y="135837"/>
              <a:ext cx="550150" cy="419440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727809" y="148122"/>
              <a:ext cx="525580" cy="3948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E</a:t>
              </a:r>
              <a:endParaRPr lang="pt-PT" sz="1600" kern="12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6172200" y="2094411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base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70423" y="2996684"/>
            <a:ext cx="390525" cy="1275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3209833" y="4151811"/>
            <a:ext cx="38100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5893526" y="2643052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V="1">
            <a:off x="5268685" y="3799115"/>
            <a:ext cx="304800" cy="17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5376997" y="4673083"/>
            <a:ext cx="447676" cy="152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2A8FFC7-DD6B-487B-992B-411394A27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graphicEl>
                                              <a:dgm id="{52A8FFC7-DD6B-487B-992B-411394A276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8FB42A2-7F20-4CBC-98F3-4F3054330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graphicEl>
                                              <a:dgm id="{F8FB42A2-7F20-4CBC-98F3-4F30543309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9" grpId="0" uiExpand="1">
        <p:bldSub>
          <a:bldDgm bld="lvlAtOnce"/>
        </p:bldSub>
      </p:bldGraphic>
      <p:bldP spid="24" grpId="0" animBg="1"/>
      <p:bldP spid="25" grpId="0" animBg="1"/>
      <p:bldP spid="28" grpId="0"/>
      <p:bldP spid="29" grpId="0"/>
      <p:bldP spid="30" grpId="0"/>
      <p:bldP spid="32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26"/>
          <p:cNvSpPr/>
          <p:nvPr/>
        </p:nvSpPr>
        <p:spPr>
          <a:xfrm>
            <a:off x="2889912" y="4385846"/>
            <a:ext cx="914400" cy="53340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Down Arrow 30"/>
          <p:cNvSpPr/>
          <p:nvPr/>
        </p:nvSpPr>
        <p:spPr>
          <a:xfrm>
            <a:off x="4947312" y="4385846"/>
            <a:ext cx="914400" cy="53340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Down Arrow 33"/>
          <p:cNvSpPr/>
          <p:nvPr/>
        </p:nvSpPr>
        <p:spPr>
          <a:xfrm>
            <a:off x="5931562" y="4385846"/>
            <a:ext cx="914400" cy="990600"/>
          </a:xfrm>
          <a:prstGeom prst="downArrow">
            <a:avLst>
              <a:gd name="adj1" fmla="val 50000"/>
              <a:gd name="adj2" fmla="val 35764"/>
            </a:avLst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Down Arrow 34"/>
          <p:cNvSpPr/>
          <p:nvPr/>
        </p:nvSpPr>
        <p:spPr>
          <a:xfrm>
            <a:off x="3890037" y="4385846"/>
            <a:ext cx="914400" cy="990600"/>
          </a:xfrm>
          <a:prstGeom prst="downArrow">
            <a:avLst>
              <a:gd name="adj1" fmla="val 50000"/>
              <a:gd name="adj2" fmla="val 35764"/>
            </a:avLst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5399059" y="76200"/>
            <a:ext cx="361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1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Representação </a:t>
            </a:r>
            <a:r>
              <a:rPr lang="pt-PT" sz="2800" dirty="0" err="1" smtClean="0">
                <a:latin typeface="+mj-lt"/>
              </a:rPr>
              <a:t>em</a:t>
            </a:r>
            <a:r>
              <a:rPr lang="pt-PT" sz="2800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object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model</a:t>
            </a:r>
            <a:r>
              <a:rPr lang="pt-PT" sz="2800" dirty="0" smtClean="0">
                <a:latin typeface="+mj-lt"/>
              </a:rPr>
              <a:t> corresponde à </a:t>
            </a:r>
            <a:r>
              <a:rPr lang="pt-PT" sz="2800" dirty="0" err="1" smtClean="0">
                <a:latin typeface="+mj-lt"/>
              </a:rPr>
              <a:t>herança</a:t>
            </a:r>
            <a:r>
              <a:rPr lang="pt-PT" sz="2800" dirty="0" smtClean="0">
                <a:latin typeface="+mj-lt"/>
              </a:rPr>
              <a:t> entre </a:t>
            </a:r>
            <a:r>
              <a:rPr lang="pt-PT" sz="2800" dirty="0" err="1" smtClean="0">
                <a:latin typeface="+mj-lt"/>
              </a:rPr>
              <a:t>classes</a:t>
            </a:r>
            <a:endParaRPr lang="pt-PT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1" y="2551093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modelo</a:t>
            </a:r>
            <a:r>
              <a:rPr lang="pt-PT" sz="2800" dirty="0" smtClean="0">
                <a:latin typeface="+mj-lt"/>
              </a:rPr>
              <a:t> relacional </a:t>
            </a:r>
            <a:r>
              <a:rPr lang="pt-PT" sz="2800" dirty="0" err="1" smtClean="0">
                <a:latin typeface="+mj-lt"/>
              </a:rPr>
              <a:t>representam-se</a:t>
            </a:r>
            <a:r>
              <a:rPr lang="pt-PT" sz="2800" dirty="0" smtClean="0">
                <a:latin typeface="+mj-lt"/>
              </a:rPr>
              <a:t>  numa </a:t>
            </a:r>
            <a:r>
              <a:rPr lang="pt-PT" sz="2800" dirty="0" err="1" smtClean="0">
                <a:latin typeface="+mj-lt"/>
              </a:rPr>
              <a:t>única</a:t>
            </a:r>
            <a:r>
              <a:rPr lang="pt-PT" sz="2800" dirty="0" smtClean="0">
                <a:latin typeface="+mj-lt"/>
              </a:rPr>
              <a:t> relação</a:t>
            </a:r>
            <a:endParaRPr lang="pt-PT" sz="2800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65912" y="4081046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err="1" smtClean="0">
                <a:solidFill>
                  <a:srgbClr val="00FFFF"/>
                </a:solidFill>
                <a:latin typeface="Consolas"/>
              </a:rPr>
              <a:t>TabelaA</a:t>
            </a:r>
            <a:r>
              <a:rPr lang="pt-PT" dirty="0" smtClean="0">
                <a:solidFill>
                  <a:srgbClr val="00FFFF"/>
                </a:solidFill>
                <a:latin typeface="Consolas"/>
              </a:rPr>
              <a:t> (</a:t>
            </a:r>
            <a:r>
              <a:rPr lang="pt-PT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a1, a2, </a:t>
            </a:r>
            <a:r>
              <a:rPr lang="pt-PT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Consolas"/>
              </a:rPr>
              <a:t>b1, b2, </a:t>
            </a:r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c1, c2, </a:t>
            </a:r>
            <a:r>
              <a:rPr lang="pt-PT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nsolas"/>
              </a:rPr>
              <a:t>d1, d2</a:t>
            </a:r>
            <a:r>
              <a:rPr lang="pt-PT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dirty="0" smtClean="0">
                <a:solidFill>
                  <a:srgbClr val="00FFFF"/>
                </a:solidFill>
                <a:latin typeface="Consolas"/>
              </a:rPr>
              <a:t>)</a:t>
            </a:r>
            <a:endParaRPr lang="pt-PT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8613" y="465689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A</a:t>
            </a:r>
            <a:endParaRPr lang="pt-PT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3812" y="51478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B</a:t>
            </a:r>
            <a:endParaRPr lang="pt-PT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29812" y="465689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C</a:t>
            </a:r>
            <a:endParaRPr lang="pt-PT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5012" y="51478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D</a:t>
            </a:r>
            <a:endParaRPr lang="pt-PT" sz="16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4" grpId="0" animBg="1"/>
      <p:bldP spid="35" grpId="0" animBg="1"/>
      <p:bldP spid="9" grpId="0"/>
      <p:bldP spid="18" grpId="0"/>
      <p:bldP spid="20" grpId="0"/>
      <p:bldP spid="21" grpId="0"/>
      <p:bldP spid="22" grpId="0"/>
      <p:bldP spid="23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2108200" y="5722854"/>
            <a:ext cx="111760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95048" y="76200"/>
            <a:ext cx="542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– n e n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97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Diferentes </a:t>
            </a:r>
            <a:r>
              <a:rPr lang="pt-PT" sz="2800" dirty="0" err="1" smtClean="0">
                <a:latin typeface="+mj-lt"/>
              </a:rPr>
              <a:t>materializações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i="1" dirty="0" err="1" smtClean="0">
                <a:latin typeface="+mj-lt"/>
              </a:rPr>
              <a:t>object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model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e </a:t>
            </a:r>
            <a:r>
              <a:rPr lang="pt-PT" sz="2800" dirty="0" err="1" smtClean="0">
                <a:latin typeface="+mj-lt"/>
              </a:rPr>
              <a:t>modelo</a:t>
            </a:r>
            <a:r>
              <a:rPr lang="pt-PT" sz="2800" dirty="0" smtClean="0">
                <a:latin typeface="+mj-lt"/>
              </a:rPr>
              <a:t> relacional</a:t>
            </a:r>
            <a:endParaRPr lang="pt-PT" sz="2800" dirty="0">
              <a:latin typeface="+mj-l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009900" y="2002974"/>
            <a:ext cx="3124200" cy="693539"/>
            <a:chOff x="3048000" y="3192661"/>
            <a:chExt cx="3124200" cy="693539"/>
          </a:xfrm>
        </p:grpSpPr>
        <p:grpSp>
          <p:nvGrpSpPr>
            <p:cNvPr id="35" name="Group 34"/>
            <p:cNvGrpSpPr/>
            <p:nvPr/>
          </p:nvGrpSpPr>
          <p:grpSpPr>
            <a:xfrm rot="5400000">
              <a:off x="5269801" y="3505200"/>
              <a:ext cx="299848" cy="381000"/>
              <a:chOff x="2286000" y="2870200"/>
              <a:chExt cx="390144" cy="381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3295650" y="3695700"/>
              <a:ext cx="26311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5495925" y="3505201"/>
              <a:ext cx="676275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  <p:sp>
          <p:nvSpPr>
            <p:cNvPr id="48" name="Flowchart: Decision 47"/>
            <p:cNvSpPr/>
            <p:nvPr/>
          </p:nvSpPr>
          <p:spPr>
            <a:xfrm>
              <a:off x="4412316" y="3505200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784600" y="3581400"/>
              <a:ext cx="101600" cy="228600"/>
              <a:chOff x="3860800" y="2381250"/>
              <a:chExt cx="101600" cy="2286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048000" y="3505201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54" name="Rounded Rectangle 53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38575" y="3192661"/>
              <a:ext cx="1523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 err="1" smtClean="0">
                  <a:latin typeface="+mj-lt"/>
                </a:rPr>
                <a:t>relA</a:t>
              </a:r>
              <a:endParaRPr lang="pt-PT" sz="1400" dirty="0">
                <a:latin typeface="+mj-lt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1700217" y="5206757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441450" y="5069598"/>
            <a:ext cx="669738" cy="822840"/>
            <a:chOff x="1441450" y="5069598"/>
            <a:chExt cx="669738" cy="822840"/>
          </a:xfrm>
        </p:grpSpPr>
        <p:sp>
          <p:nvSpPr>
            <p:cNvPr id="81" name="Rounded Rectangle 80"/>
            <p:cNvSpPr/>
            <p:nvPr/>
          </p:nvSpPr>
          <p:spPr>
            <a:xfrm>
              <a:off x="144145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447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1" name="Rounded Rectangle 70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2895600" y="5069598"/>
            <a:ext cx="663388" cy="822840"/>
            <a:chOff x="2895600" y="5069598"/>
            <a:chExt cx="663388" cy="822840"/>
          </a:xfrm>
        </p:grpSpPr>
        <p:sp>
          <p:nvSpPr>
            <p:cNvPr id="85" name="Rounded Rectangle 84"/>
            <p:cNvSpPr/>
            <p:nvPr/>
          </p:nvSpPr>
          <p:spPr>
            <a:xfrm>
              <a:off x="28956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28956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87" name="Rounded Rectangle 86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sp>
        <p:nvSpPr>
          <p:cNvPr id="90" name="Flowchart: Decision 89"/>
          <p:cNvSpPr/>
          <p:nvPr/>
        </p:nvSpPr>
        <p:spPr>
          <a:xfrm>
            <a:off x="2131219" y="5091861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TextBox 37"/>
          <p:cNvSpPr txBox="1"/>
          <p:nvPr/>
        </p:nvSpPr>
        <p:spPr>
          <a:xfrm>
            <a:off x="2647951" y="4968493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14830" y="4703718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_relA</a:t>
            </a:r>
            <a:endParaRPr lang="pt-PT" sz="16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300" y="3033043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OneToMany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relA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oneEntity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manyEntity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”</a:t>
            </a:r>
          </a:p>
          <a:p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         minOccurs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FFFFFF"/>
                </a:solidFill>
                <a:latin typeface="Consolas"/>
              </a:rPr>
              <a:t>1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maxOccurs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unbounded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59936" y="3071599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89150" y="5461908"/>
            <a:ext cx="30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latin typeface="+mj-lt"/>
              </a:rPr>
              <a:t>1</a:t>
            </a:r>
            <a:endParaRPr lang="pt-PT" sz="12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00300" y="5701204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</a:t>
            </a:r>
            <a:endParaRPr lang="pt-PT" sz="1600" dirty="0">
              <a:latin typeface="+mj-lt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5383217" y="5475998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5130800" y="5069598"/>
            <a:ext cx="663388" cy="822840"/>
            <a:chOff x="5130800" y="5069598"/>
            <a:chExt cx="663388" cy="822840"/>
          </a:xfrm>
        </p:grpSpPr>
        <p:sp>
          <p:nvSpPr>
            <p:cNvPr id="67" name="Rounded Rectangle 66"/>
            <p:cNvSpPr/>
            <p:nvPr/>
          </p:nvSpPr>
          <p:spPr>
            <a:xfrm>
              <a:off x="51308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130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0" name="Rounded Rectangle 69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6578600" y="5069598"/>
            <a:ext cx="669738" cy="822840"/>
            <a:chOff x="6578600" y="5069598"/>
            <a:chExt cx="669738" cy="822840"/>
          </a:xfrm>
        </p:grpSpPr>
        <p:sp>
          <p:nvSpPr>
            <p:cNvPr id="74" name="Rounded Rectangle 73"/>
            <p:cNvSpPr/>
            <p:nvPr/>
          </p:nvSpPr>
          <p:spPr>
            <a:xfrm>
              <a:off x="65786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58495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6" name="Rounded Rectangle 7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 rot="16200000">
            <a:off x="6409040" y="5419582"/>
            <a:ext cx="235457" cy="102394"/>
            <a:chOff x="3352800" y="3702050"/>
            <a:chExt cx="2266950" cy="98583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793576" y="5374194"/>
            <a:ext cx="61913" cy="190504"/>
            <a:chOff x="3725861" y="4267200"/>
            <a:chExt cx="206382" cy="609600"/>
          </a:xfrm>
        </p:grpSpPr>
        <p:sp>
          <p:nvSpPr>
            <p:cNvPr id="92" name="Oval 91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47801" y="403876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u="sng" dirty="0" err="1" smtClean="0">
                <a:latin typeface="+mj-lt"/>
              </a:rPr>
              <a:t>Object</a:t>
            </a:r>
            <a:r>
              <a:rPr lang="pt-PT" sz="2400" i="1" u="sng" dirty="0" smtClean="0">
                <a:latin typeface="+mj-lt"/>
              </a:rPr>
              <a:t> </a:t>
            </a:r>
            <a:r>
              <a:rPr lang="pt-PT" sz="2400" i="1" u="sng" dirty="0" err="1" smtClean="0">
                <a:latin typeface="+mj-lt"/>
              </a:rPr>
              <a:t>Model</a:t>
            </a:r>
            <a:endParaRPr lang="pt-PT" sz="2400" i="1" u="sng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76800" y="403876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latin typeface="+mj-lt"/>
              </a:rPr>
              <a:t>Modelo  </a:t>
            </a:r>
            <a:r>
              <a:rPr lang="pt-PT" sz="2400" u="sng" dirty="0" err="1" smtClean="0">
                <a:latin typeface="+mj-lt"/>
              </a:rPr>
              <a:t>Relacional</a:t>
            </a:r>
            <a:endParaRPr lang="pt-PT" sz="2400" u="sng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0" grpId="0" animBg="1"/>
      <p:bldP spid="38" grpId="0"/>
      <p:bldP spid="39" grpId="0"/>
      <p:bldP spid="59" grpId="0"/>
      <p:bldP spid="40" grpId="0" animBg="1" autoUpdateAnimBg="0"/>
      <p:bldP spid="44" grpId="0"/>
      <p:bldP spid="49" grpId="0"/>
      <p:bldP spid="96" grpId="0"/>
      <p:bldP spid="9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5"/>
          <p:cNvCxnSpPr>
            <a:stCxn id="70" idx="0"/>
            <a:endCxn id="123" idx="1"/>
          </p:cNvCxnSpPr>
          <p:nvPr/>
        </p:nvCxnSpPr>
        <p:spPr>
          <a:xfrm rot="5400000" flipH="1" flipV="1">
            <a:off x="6003617" y="4672415"/>
            <a:ext cx="310273" cy="4840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77" idx="0"/>
            <a:endCxn id="124" idx="3"/>
          </p:cNvCxnSpPr>
          <p:nvPr/>
        </p:nvCxnSpPr>
        <p:spPr>
          <a:xfrm rot="16200000" flipV="1">
            <a:off x="7114415" y="4700676"/>
            <a:ext cx="321432" cy="4387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97866" y="76200"/>
            <a:ext cx="3889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n – n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4907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Necessária a </a:t>
            </a:r>
            <a:r>
              <a:rPr lang="pt-PT" sz="2800" dirty="0" err="1" smtClean="0">
                <a:latin typeface="+mj-lt"/>
              </a:rPr>
              <a:t>criação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uma</a:t>
            </a:r>
            <a:r>
              <a:rPr lang="pt-PT" sz="2800" dirty="0" smtClean="0">
                <a:latin typeface="+mj-lt"/>
              </a:rPr>
              <a:t> entidade associativa</a:t>
            </a:r>
            <a:endParaRPr lang="pt-PT" sz="28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300" y="2943225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ManyToMany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entityName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minOccurs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FFFFFF"/>
                </a:solidFill>
                <a:latin typeface="Consolas"/>
              </a:rPr>
              <a:t>1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maxOccurs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unbounded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relationName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As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relationName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Bs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5578662" y="5069598"/>
            <a:ext cx="669738" cy="822840"/>
            <a:chOff x="5578662" y="5069598"/>
            <a:chExt cx="669738" cy="822840"/>
          </a:xfrm>
        </p:grpSpPr>
        <p:sp>
          <p:nvSpPr>
            <p:cNvPr id="67" name="Rounded Rectangle 66"/>
            <p:cNvSpPr/>
            <p:nvPr/>
          </p:nvSpPr>
          <p:spPr>
            <a:xfrm>
              <a:off x="5578662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5" name="Group 67"/>
            <p:cNvGrpSpPr/>
            <p:nvPr/>
          </p:nvGrpSpPr>
          <p:grpSpPr>
            <a:xfrm>
              <a:off x="5585012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0" name="Rounded Rectangle 69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46" name="Group 145"/>
          <p:cNvGrpSpPr/>
          <p:nvPr/>
        </p:nvGrpSpPr>
        <p:grpSpPr>
          <a:xfrm>
            <a:off x="7162800" y="5069598"/>
            <a:ext cx="663388" cy="822840"/>
            <a:chOff x="7162800" y="5069598"/>
            <a:chExt cx="663388" cy="822840"/>
          </a:xfrm>
        </p:grpSpPr>
        <p:sp>
          <p:nvSpPr>
            <p:cNvPr id="74" name="Rounded Rectangle 73"/>
            <p:cNvSpPr/>
            <p:nvPr/>
          </p:nvSpPr>
          <p:spPr>
            <a:xfrm>
              <a:off x="71628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6" name="Group 74"/>
            <p:cNvGrpSpPr/>
            <p:nvPr/>
          </p:nvGrpSpPr>
          <p:grpSpPr>
            <a:xfrm>
              <a:off x="7162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6" name="Rounded Rectangle 7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grpSp>
        <p:nvGrpSpPr>
          <p:cNvPr id="18" name="Group 93"/>
          <p:cNvGrpSpPr/>
          <p:nvPr/>
        </p:nvGrpSpPr>
        <p:grpSpPr>
          <a:xfrm rot="16200000">
            <a:off x="5885844" y="4943468"/>
            <a:ext cx="61913" cy="190504"/>
            <a:chOff x="3725861" y="4267200"/>
            <a:chExt cx="206382" cy="609600"/>
          </a:xfrm>
        </p:grpSpPr>
        <p:sp>
          <p:nvSpPr>
            <p:cNvPr id="92" name="Oval 91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47801" y="403876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u="sng" dirty="0" err="1" smtClean="0">
                <a:latin typeface="+mj-lt"/>
              </a:rPr>
              <a:t>Object</a:t>
            </a:r>
            <a:r>
              <a:rPr lang="pt-PT" sz="2400" i="1" u="sng" dirty="0" smtClean="0">
                <a:latin typeface="+mj-lt"/>
              </a:rPr>
              <a:t> </a:t>
            </a:r>
            <a:r>
              <a:rPr lang="pt-PT" sz="2400" i="1" u="sng" dirty="0" err="1" smtClean="0">
                <a:latin typeface="+mj-lt"/>
              </a:rPr>
              <a:t>Model</a:t>
            </a:r>
            <a:endParaRPr lang="pt-PT" sz="2400" i="1" u="sng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10200" y="403876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latin typeface="+mj-lt"/>
              </a:rPr>
              <a:t>Modelo  </a:t>
            </a:r>
            <a:r>
              <a:rPr lang="pt-PT" sz="2400" u="sng" dirty="0" err="1" smtClean="0">
                <a:latin typeface="+mj-lt"/>
              </a:rPr>
              <a:t>Relacional</a:t>
            </a:r>
            <a:endParaRPr lang="pt-PT" sz="2400" u="sng" dirty="0">
              <a:latin typeface="+mj-lt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133600" y="2135187"/>
            <a:ext cx="4876800" cy="381000"/>
            <a:chOff x="2133600" y="2135187"/>
            <a:chExt cx="4876800" cy="381000"/>
          </a:xfrm>
        </p:grpSpPr>
        <p:grpSp>
          <p:nvGrpSpPr>
            <p:cNvPr id="82" name="Group 34"/>
            <p:cNvGrpSpPr/>
            <p:nvPr/>
          </p:nvGrpSpPr>
          <p:grpSpPr>
            <a:xfrm rot="16200000">
              <a:off x="4752276" y="2135187"/>
              <a:ext cx="299848" cy="381000"/>
              <a:chOff x="2286000" y="2870200"/>
              <a:chExt cx="390144" cy="3810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" name="Group 34"/>
            <p:cNvGrpSpPr/>
            <p:nvPr/>
          </p:nvGrpSpPr>
          <p:grpSpPr>
            <a:xfrm rot="5400000">
              <a:off x="4032186" y="2135187"/>
              <a:ext cx="299848" cy="381000"/>
              <a:chOff x="2286000" y="2870200"/>
              <a:chExt cx="390144" cy="381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2743200" y="2325687"/>
              <a:ext cx="37299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44"/>
            <p:cNvGrpSpPr/>
            <p:nvPr/>
          </p:nvGrpSpPr>
          <p:grpSpPr>
            <a:xfrm>
              <a:off x="6334125" y="2135188"/>
              <a:ext cx="676275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  <p:grpSp>
          <p:nvGrpSpPr>
            <p:cNvPr id="10" name="Group 49"/>
            <p:cNvGrpSpPr/>
            <p:nvPr/>
          </p:nvGrpSpPr>
          <p:grpSpPr>
            <a:xfrm>
              <a:off x="2882900" y="2211387"/>
              <a:ext cx="101600" cy="228600"/>
              <a:chOff x="3860800" y="2381250"/>
              <a:chExt cx="101600" cy="2286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52"/>
            <p:cNvGrpSpPr/>
            <p:nvPr/>
          </p:nvGrpSpPr>
          <p:grpSpPr>
            <a:xfrm>
              <a:off x="2133600" y="213518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54" name="Rounded Rectangle 53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  <p:sp>
          <p:nvSpPr>
            <p:cNvPr id="64" name="Rounded Rectangle 63"/>
            <p:cNvSpPr/>
            <p:nvPr/>
          </p:nvSpPr>
          <p:spPr>
            <a:xfrm>
              <a:off x="4213225" y="2142176"/>
              <a:ext cx="663575" cy="367022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6">
                  <a:lumMod val="50000"/>
                  <a:lumOff val="50000"/>
                </a:schemeClr>
              </a:solidFill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4228043" y="2152926"/>
              <a:ext cx="633939" cy="34552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dirty="0" smtClean="0"/>
                <a:t>AB</a:t>
              </a:r>
              <a:endParaRPr lang="pt-PT" sz="1600" kern="1200" dirty="0"/>
            </a:p>
          </p:txBody>
        </p:sp>
        <p:sp>
          <p:nvSpPr>
            <p:cNvPr id="69" name="Flowchart: Decision 68"/>
            <p:cNvSpPr/>
            <p:nvPr/>
          </p:nvSpPr>
          <p:spPr>
            <a:xfrm>
              <a:off x="4213225" y="2145687"/>
              <a:ext cx="657225" cy="360000"/>
            </a:xfrm>
            <a:prstGeom prst="flowChartDecision">
              <a:avLst/>
            </a:prstGeom>
            <a:noFill/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0"/>
              </a:lightRig>
            </a:scene3d>
            <a:sp3d prstMaterial="metal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78" name="Group 49"/>
            <p:cNvGrpSpPr/>
            <p:nvPr/>
          </p:nvGrpSpPr>
          <p:grpSpPr>
            <a:xfrm>
              <a:off x="6140450" y="2211387"/>
              <a:ext cx="101600" cy="228600"/>
              <a:chOff x="3860800" y="2381250"/>
              <a:chExt cx="101600" cy="228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Flowchart: Decision 88"/>
            <p:cNvSpPr/>
            <p:nvPr/>
          </p:nvSpPr>
          <p:spPr>
            <a:xfrm>
              <a:off x="3317875" y="2135187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1" name="Flowchart: Decision 90"/>
            <p:cNvSpPr/>
            <p:nvPr/>
          </p:nvSpPr>
          <p:spPr>
            <a:xfrm>
              <a:off x="5445125" y="2135187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1003300" y="5715596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08429" y="5715596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3426140" y="5600700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" name="Flowchart: Decision 102"/>
          <p:cNvSpPr/>
          <p:nvPr/>
        </p:nvSpPr>
        <p:spPr>
          <a:xfrm>
            <a:off x="1440654" y="5600700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9" name="Group 108"/>
          <p:cNvGrpSpPr/>
          <p:nvPr/>
        </p:nvGrpSpPr>
        <p:grpSpPr>
          <a:xfrm>
            <a:off x="1409700" y="4946650"/>
            <a:ext cx="2266950" cy="276999"/>
            <a:chOff x="1409700" y="5461908"/>
            <a:chExt cx="2266950" cy="276999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489999" y="5722854"/>
              <a:ext cx="111760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431133" y="5722854"/>
              <a:ext cx="1117600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71851" y="5461908"/>
              <a:ext cx="304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1200" dirty="0" smtClean="0">
                  <a:latin typeface="+mj-lt"/>
                </a:rPr>
                <a:t>1</a:t>
              </a:r>
              <a:endParaRPr lang="pt-PT" sz="1200" dirty="0">
                <a:latin typeface="+mj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409700" y="5461908"/>
              <a:ext cx="304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1200" dirty="0" smtClean="0">
                  <a:latin typeface="+mj-lt"/>
                </a:rPr>
                <a:t>1</a:t>
              </a:r>
              <a:endParaRPr lang="pt-PT" sz="1200" dirty="0">
                <a:latin typeface="+mj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747962" y="5477332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47867" y="5477332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3603812" y="5069598"/>
            <a:ext cx="663388" cy="822840"/>
            <a:chOff x="3603812" y="5069598"/>
            <a:chExt cx="663388" cy="822840"/>
          </a:xfrm>
        </p:grpSpPr>
        <p:sp>
          <p:nvSpPr>
            <p:cNvPr id="85" name="Rounded Rectangle 84"/>
            <p:cNvSpPr/>
            <p:nvPr/>
          </p:nvSpPr>
          <p:spPr>
            <a:xfrm>
              <a:off x="3603812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3" name="Group 85"/>
            <p:cNvGrpSpPr/>
            <p:nvPr/>
          </p:nvGrpSpPr>
          <p:grpSpPr>
            <a:xfrm>
              <a:off x="3603812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87" name="Rounded Rectangle 86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3118484" y="58082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_Bs</a:t>
            </a:r>
            <a:endParaRPr lang="pt-PT" sz="16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01900" y="48430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B</a:t>
            </a:r>
            <a:endParaRPr lang="pt-PT" sz="1600" dirty="0">
              <a:latin typeface="+mj-lt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762000" y="5069598"/>
            <a:ext cx="669738" cy="822840"/>
            <a:chOff x="762000" y="5069598"/>
            <a:chExt cx="669738" cy="822840"/>
          </a:xfrm>
        </p:grpSpPr>
        <p:sp>
          <p:nvSpPr>
            <p:cNvPr id="112" name="Rounded Rectangle 111"/>
            <p:cNvSpPr/>
            <p:nvPr/>
          </p:nvSpPr>
          <p:spPr>
            <a:xfrm>
              <a:off x="7620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98" name="Group 68"/>
            <p:cNvGrpSpPr/>
            <p:nvPr/>
          </p:nvGrpSpPr>
          <p:grpSpPr>
            <a:xfrm>
              <a:off x="76835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99" name="Rounded Rectangle 98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0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1127760" y="58082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_As</a:t>
            </a:r>
            <a:endParaRPr lang="pt-PT" sz="160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73860" y="48430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</a:t>
            </a:r>
            <a:endParaRPr lang="pt-PT" sz="1600" dirty="0">
              <a:latin typeface="+mj-lt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2149475" y="5073650"/>
            <a:ext cx="669925" cy="818788"/>
            <a:chOff x="2149475" y="5073650"/>
            <a:chExt cx="669925" cy="818788"/>
          </a:xfrm>
        </p:grpSpPr>
        <p:sp>
          <p:nvSpPr>
            <p:cNvPr id="111" name="Rounded Rectangle 110"/>
            <p:cNvSpPr/>
            <p:nvPr/>
          </p:nvSpPr>
          <p:spPr>
            <a:xfrm>
              <a:off x="215265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2149475" y="5073650"/>
              <a:ext cx="669925" cy="374650"/>
              <a:chOff x="2146300" y="5073650"/>
              <a:chExt cx="669925" cy="37465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146300" y="5073650"/>
                <a:ext cx="669925" cy="374650"/>
              </a:xfrm>
              <a:prstGeom prst="roundRect">
                <a:avLst>
                  <a:gd name="adj" fmla="val 10000"/>
                </a:avLst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7" name="Rounded Rectangle 4"/>
              <p:cNvSpPr/>
              <p:nvPr/>
            </p:nvSpPr>
            <p:spPr>
              <a:xfrm>
                <a:off x="2161260" y="5084623"/>
                <a:ext cx="640006" cy="352704"/>
              </a:xfrm>
              <a:prstGeom prst="rect">
                <a:avLst/>
              </a:prstGeom>
              <a:scene3d>
                <a:camera prst="orthographicFront"/>
                <a:lightRig rig="flat" dir="t"/>
              </a:scene3d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AB</a:t>
                </a:r>
                <a:endParaRPr lang="pt-PT" sz="1600" kern="1200" dirty="0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6400800" y="4572000"/>
            <a:ext cx="669925" cy="374650"/>
            <a:chOff x="2146300" y="5073650"/>
            <a:chExt cx="669925" cy="374650"/>
          </a:xfrm>
        </p:grpSpPr>
        <p:sp>
          <p:nvSpPr>
            <p:cNvPr id="123" name="Rounded Rectangle 122"/>
            <p:cNvSpPr/>
            <p:nvPr/>
          </p:nvSpPr>
          <p:spPr>
            <a:xfrm>
              <a:off x="2146300" y="5073650"/>
              <a:ext cx="669925" cy="374650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ounded Rectangle 4"/>
            <p:cNvSpPr/>
            <p:nvPr/>
          </p:nvSpPr>
          <p:spPr>
            <a:xfrm>
              <a:off x="2161260" y="5084623"/>
              <a:ext cx="640006" cy="352704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AB</a:t>
              </a:r>
              <a:endParaRPr lang="pt-PT" sz="1600" kern="1200" dirty="0"/>
            </a:p>
          </p:txBody>
        </p:sp>
      </p:grpSp>
      <p:grpSp>
        <p:nvGrpSpPr>
          <p:cNvPr id="131" name="Group 90"/>
          <p:cNvGrpSpPr/>
          <p:nvPr/>
        </p:nvGrpSpPr>
        <p:grpSpPr>
          <a:xfrm rot="16200000">
            <a:off x="6239017" y="4714731"/>
            <a:ext cx="235457" cy="102394"/>
            <a:chOff x="3352800" y="3702050"/>
            <a:chExt cx="2266950" cy="985838"/>
          </a:xfrm>
        </p:grpSpPr>
        <p:sp>
          <p:nvSpPr>
            <p:cNvPr id="132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3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4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5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6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7" name="Group 90"/>
          <p:cNvGrpSpPr/>
          <p:nvPr/>
        </p:nvGrpSpPr>
        <p:grpSpPr>
          <a:xfrm rot="16200000">
            <a:off x="7001017" y="4714731"/>
            <a:ext cx="235457" cy="102394"/>
            <a:chOff x="3352800" y="3702050"/>
            <a:chExt cx="2266950" cy="98583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37" name="Group 93"/>
          <p:cNvGrpSpPr/>
          <p:nvPr/>
        </p:nvGrpSpPr>
        <p:grpSpPr>
          <a:xfrm rot="16200000">
            <a:off x="7461856" y="4943468"/>
            <a:ext cx="61913" cy="190504"/>
            <a:chOff x="3725861" y="4267200"/>
            <a:chExt cx="206382" cy="609600"/>
          </a:xfrm>
        </p:grpSpPr>
        <p:sp>
          <p:nvSpPr>
            <p:cNvPr id="138" name="Oval 137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4654550" y="3155950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648200" y="3340100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9" grpId="0"/>
      <p:bldP spid="96" grpId="0"/>
      <p:bldP spid="97" grpId="0"/>
      <p:bldP spid="90" grpId="0" animBg="1"/>
      <p:bldP spid="103" grpId="0" animBg="1"/>
      <p:bldP spid="38" grpId="0"/>
      <p:bldP spid="104" grpId="0"/>
      <p:bldP spid="39" grpId="0"/>
      <p:bldP spid="49" grpId="0"/>
      <p:bldP spid="105" grpId="0"/>
      <p:bldP spid="107" grpId="0"/>
      <p:bldP spid="140" grpId="0" animBg="1"/>
      <p:bldP spid="1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Relações </a:t>
            </a:r>
            <a:r>
              <a:rPr lang="pt-PT" sz="3200" dirty="0" err="1" smtClean="0">
                <a:latin typeface="+mj-lt"/>
              </a:rPr>
              <a:t>entre</a:t>
            </a:r>
            <a:r>
              <a:rPr lang="pt-PT" sz="3200" dirty="0" smtClean="0">
                <a:latin typeface="+mj-lt"/>
              </a:rPr>
              <a:t> entidades</a:t>
            </a:r>
          </a:p>
          <a:p>
            <a:pPr algn="just"/>
            <a:endParaRPr lang="pt-PT" sz="3200" dirty="0" smtClean="0"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pt-PT" sz="3200" dirty="0" smtClean="0"/>
              <a:t> Sincronização </a:t>
            </a:r>
            <a:r>
              <a:rPr lang="pt-PT" sz="3200" dirty="0" err="1" smtClean="0"/>
              <a:t>do</a:t>
            </a:r>
            <a:r>
              <a:rPr lang="pt-PT" sz="3200" dirty="0" smtClean="0"/>
              <a:t> 3D </a:t>
            </a:r>
            <a:r>
              <a:rPr lang="pt-PT" sz="3200" dirty="0" err="1" smtClean="0"/>
              <a:t>com</a:t>
            </a:r>
            <a:r>
              <a:rPr lang="pt-PT" sz="3200" dirty="0" smtClean="0"/>
              <a:t> a </a:t>
            </a:r>
            <a:r>
              <a:rPr lang="pt-PT" sz="3200" dirty="0" err="1" smtClean="0"/>
              <a:t>Solução</a:t>
            </a:r>
            <a:r>
              <a:rPr lang="pt-PT" sz="3200" dirty="0" smtClean="0"/>
              <a:t> EDM</a:t>
            </a:r>
          </a:p>
          <a:p>
            <a:pPr algn="just">
              <a:buFont typeface="Arial" pitchFamily="34" charset="0"/>
              <a:buChar char="•"/>
            </a:pPr>
            <a:r>
              <a:rPr lang="pt-PT" sz="3200" dirty="0" smtClean="0"/>
              <a:t> Geração </a:t>
            </a:r>
            <a:r>
              <a:rPr lang="pt-PT" sz="3200" dirty="0" err="1" smtClean="0"/>
              <a:t>do</a:t>
            </a:r>
            <a:r>
              <a:rPr lang="pt-PT" sz="3200" dirty="0" smtClean="0"/>
              <a:t> </a:t>
            </a:r>
            <a:r>
              <a:rPr lang="pt-PT" sz="3200" dirty="0" err="1" smtClean="0"/>
              <a:t>script</a:t>
            </a:r>
            <a:r>
              <a:rPr lang="pt-PT" sz="3200" dirty="0" smtClean="0"/>
              <a:t> de </a:t>
            </a:r>
            <a:r>
              <a:rPr lang="pt-PT" sz="3200" dirty="0" err="1" smtClean="0"/>
              <a:t>construção</a:t>
            </a:r>
            <a:r>
              <a:rPr lang="pt-PT" sz="3200" dirty="0" smtClean="0"/>
              <a:t> do </a:t>
            </a:r>
            <a:r>
              <a:rPr lang="pt-PT" sz="3200" dirty="0" err="1" smtClean="0"/>
              <a:t>modelo</a:t>
            </a:r>
            <a:r>
              <a:rPr lang="pt-PT" sz="3200" dirty="0" smtClean="0"/>
              <a:t> físico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1851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5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Observação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Resultados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7200" y="965200"/>
            <a:ext cx="6572296" cy="5227634"/>
          </a:xfrm>
          <a:prstGeom prst="roundRect">
            <a:avLst>
              <a:gd name="adj" fmla="val 34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3" name="Rounded Rectangle 42"/>
          <p:cNvSpPr/>
          <p:nvPr/>
        </p:nvSpPr>
        <p:spPr>
          <a:xfrm>
            <a:off x="633414" y="1270000"/>
            <a:ext cx="6215106" cy="3922702"/>
          </a:xfrm>
          <a:prstGeom prst="roundRect">
            <a:avLst>
              <a:gd name="adj" fmla="val 52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4" name="Right Arrow 43"/>
          <p:cNvSpPr/>
          <p:nvPr/>
        </p:nvSpPr>
        <p:spPr>
          <a:xfrm>
            <a:off x="377668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ounded Rectangle 44"/>
          <p:cNvSpPr/>
          <p:nvPr/>
        </p:nvSpPr>
        <p:spPr>
          <a:xfrm>
            <a:off x="2490802" y="1680808"/>
            <a:ext cx="1285884" cy="500066"/>
          </a:xfrm>
          <a:prstGeom prst="roundRect">
            <a:avLst/>
          </a:prstGeom>
          <a:solidFill>
            <a:srgbClr val="66FF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Sincronização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7" name="Can 46"/>
          <p:cNvSpPr/>
          <p:nvPr/>
        </p:nvSpPr>
        <p:spPr>
          <a:xfrm>
            <a:off x="7516862" y="3446440"/>
            <a:ext cx="857256" cy="1071570"/>
          </a:xfrm>
          <a:prstGeom prst="can">
            <a:avLst/>
          </a:prstGeom>
          <a:solidFill>
            <a:srgbClr val="99FF66"/>
          </a:solidFill>
          <a:ln>
            <a:solidFill>
              <a:srgbClr val="99FF66"/>
            </a:solidFill>
          </a:ln>
          <a:effectLst>
            <a:outerShdw blurRad="76200" dist="50800" dir="5400000" rotWithShape="0">
              <a:srgbClr val="4E3B30">
                <a:alpha val="60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Base </a:t>
            </a:r>
            <a:r>
              <a:rPr lang="pt-PT" sz="1400" b="1" dirty="0" err="1" smtClean="0"/>
              <a:t>de</a:t>
            </a:r>
            <a:r>
              <a:rPr lang="pt-PT" sz="1400" b="1" dirty="0" smtClean="0"/>
              <a:t> Dados</a:t>
            </a:r>
            <a:endParaRPr lang="pt-PT" sz="1400" b="1" dirty="0"/>
          </a:p>
        </p:txBody>
      </p:sp>
      <p:sp>
        <p:nvSpPr>
          <p:cNvPr id="49" name="Right Arrow 48"/>
          <p:cNvSpPr/>
          <p:nvPr/>
        </p:nvSpPr>
        <p:spPr>
          <a:xfrm rot="5400000">
            <a:off x="4720622" y="3291024"/>
            <a:ext cx="469581" cy="250827"/>
          </a:xfrm>
          <a:prstGeom prst="rightArrow">
            <a:avLst>
              <a:gd name="adj1" fmla="val 33238"/>
              <a:gd name="adj2" fmla="val 5222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Can 49"/>
          <p:cNvSpPr/>
          <p:nvPr/>
        </p:nvSpPr>
        <p:spPr>
          <a:xfrm>
            <a:off x="4822776" y="2528222"/>
            <a:ext cx="250033" cy="803678"/>
          </a:xfrm>
          <a:prstGeom prst="can">
            <a:avLst>
              <a:gd name="adj" fmla="val 39222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ight Arrow 50"/>
          <p:cNvSpPr/>
          <p:nvPr/>
        </p:nvSpPr>
        <p:spPr>
          <a:xfrm rot="16200000">
            <a:off x="4739511" y="2246945"/>
            <a:ext cx="431803" cy="250827"/>
          </a:xfrm>
          <a:prstGeom prst="rightArrow">
            <a:avLst>
              <a:gd name="adj1" fmla="val 33238"/>
              <a:gd name="adj2" fmla="val 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ight Arrow 51"/>
          <p:cNvSpPr/>
          <p:nvPr/>
        </p:nvSpPr>
        <p:spPr>
          <a:xfrm>
            <a:off x="199073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5" name="Straight Arrow Connector 54"/>
          <p:cNvCxnSpPr>
            <a:stCxn id="53" idx="3"/>
          </p:cNvCxnSpPr>
          <p:nvPr/>
        </p:nvCxnSpPr>
        <p:spPr>
          <a:xfrm>
            <a:off x="4133876" y="2678401"/>
            <a:ext cx="714380" cy="1905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3"/>
          </p:cNvCxnSpPr>
          <p:nvPr/>
        </p:nvCxnSpPr>
        <p:spPr>
          <a:xfrm flipV="1">
            <a:off x="4133876" y="3045117"/>
            <a:ext cx="714380" cy="2047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1066800" y="5537192"/>
            <a:ext cx="1284302" cy="893427"/>
          </a:xfrm>
          <a:prstGeom prst="cloud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276752" y="1680808"/>
            <a:ext cx="1357322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273050" h="1841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Gerador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547726" y="4846624"/>
            <a:ext cx="4015042" cy="107157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/>
          </a:p>
        </p:txBody>
      </p:sp>
      <p:sp>
        <p:nvSpPr>
          <p:cNvPr id="60" name="Rounded Rectangle 59"/>
          <p:cNvSpPr/>
          <p:nvPr/>
        </p:nvSpPr>
        <p:spPr>
          <a:xfrm>
            <a:off x="2633470" y="4935525"/>
            <a:ext cx="3843572" cy="28575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EDM.FoundationClasses.dll</a:t>
            </a:r>
            <a:endParaRPr lang="pt-PT" sz="12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641387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Validação</a:t>
            </a:r>
            <a:endParaRPr lang="pt-PT" sz="1300" b="1" dirty="0"/>
          </a:p>
        </p:txBody>
      </p:sp>
      <p:sp>
        <p:nvSpPr>
          <p:cNvPr id="62" name="Rounded Rectangle 61"/>
          <p:cNvSpPr/>
          <p:nvPr/>
        </p:nvSpPr>
        <p:spPr>
          <a:xfrm>
            <a:off x="3605360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Segurança</a:t>
            </a:r>
            <a:endParaRPr lang="pt-PT" sz="1300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4575330" y="5284777"/>
            <a:ext cx="911987" cy="30480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ORM</a:t>
            </a:r>
            <a:endParaRPr lang="pt-PT" sz="13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5552355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Excepções</a:t>
            </a:r>
            <a:endParaRPr lang="pt-PT" sz="13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1276356" y="3697901"/>
            <a:ext cx="5397516" cy="71438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>
              <a:solidFill>
                <a:schemeClr val="dk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22198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Serviços</a:t>
            </a:r>
            <a:endParaRPr lang="pt-PT" sz="14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310464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Testes </a:t>
            </a:r>
            <a:r>
              <a:rPr lang="pt-PT" sz="1400" b="1" dirty="0" err="1" smtClean="0"/>
              <a:t>Unitários</a:t>
            </a:r>
            <a:endParaRPr lang="pt-PT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3974598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Entidades</a:t>
            </a:r>
            <a:endParaRPr lang="pt-PT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485460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Tipos</a:t>
            </a:r>
            <a:endParaRPr lang="pt-PT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134409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i="1" dirty="0" err="1" smtClean="0"/>
              <a:t>Web</a:t>
            </a:r>
            <a:r>
              <a:rPr lang="pt-PT" sz="1400" b="1" i="1" dirty="0" smtClean="0"/>
              <a:t> </a:t>
            </a:r>
            <a:r>
              <a:rPr lang="pt-PT" sz="1400" b="1" i="1" dirty="0" err="1" smtClean="0"/>
              <a:t>Services</a:t>
            </a:r>
            <a:endParaRPr lang="pt-PT" sz="1400" b="1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738850" y="3794104"/>
            <a:ext cx="857256" cy="500066"/>
          </a:xfrm>
          <a:prstGeom prst="roundRect">
            <a:avLst/>
          </a:prstGeom>
          <a:solidFill>
            <a:srgbClr val="99FF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Modelo </a:t>
            </a:r>
            <a:r>
              <a:rPr lang="pt-PT" sz="1400" b="1" dirty="0" err="1" smtClean="0"/>
              <a:t>Físico</a:t>
            </a:r>
            <a:endParaRPr lang="pt-PT" sz="1400" b="1" dirty="0"/>
          </a:p>
        </p:txBody>
      </p:sp>
      <p:sp>
        <p:nvSpPr>
          <p:cNvPr id="73" name="Up-Down Arrow 72"/>
          <p:cNvSpPr/>
          <p:nvPr/>
        </p:nvSpPr>
        <p:spPr>
          <a:xfrm>
            <a:off x="1646246" y="4438950"/>
            <a:ext cx="191454" cy="1166830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5" name="Straight Arrow Connector 74"/>
          <p:cNvCxnSpPr>
            <a:stCxn id="74" idx="1"/>
            <a:endCxn id="50" idx="4"/>
          </p:cNvCxnSpPr>
          <p:nvPr/>
        </p:nvCxnSpPr>
        <p:spPr>
          <a:xfrm rot="10800000" flipV="1">
            <a:off x="5072810" y="2733039"/>
            <a:ext cx="229793" cy="1970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5400000">
            <a:off x="3389848" y="270328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4575330" y="5616568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err="1" smtClean="0">
                <a:solidFill>
                  <a:schemeClr val="tx1"/>
                </a:solidFill>
              </a:rPr>
              <a:t>NHibernate</a:t>
            </a:r>
            <a:endParaRPr lang="pt-PT" sz="1300" b="1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218410" y="3089250"/>
            <a:ext cx="1428760" cy="18573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427962" y="2986062"/>
            <a:ext cx="785818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SGBD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0" name="Up-Down Arrow 79"/>
          <p:cNvSpPr/>
          <p:nvPr/>
        </p:nvSpPr>
        <p:spPr>
          <a:xfrm rot="16200000">
            <a:off x="6953297" y="3596167"/>
            <a:ext cx="191454" cy="884876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Arc 80"/>
          <p:cNvSpPr/>
          <p:nvPr/>
        </p:nvSpPr>
        <p:spPr>
          <a:xfrm rot="7499024">
            <a:off x="5545263" y="2902591"/>
            <a:ext cx="2261477" cy="2744801"/>
          </a:xfrm>
          <a:prstGeom prst="arc">
            <a:avLst>
              <a:gd name="adj1" fmla="val 14758899"/>
              <a:gd name="adj2" fmla="val 19707548"/>
            </a:avLst>
          </a:prstGeom>
          <a:ln w="95250">
            <a:solidFill>
              <a:srgbClr val="CC0000"/>
            </a:solidFill>
            <a:headEnd type="triangle" w="sm" len="sm"/>
            <a:tailEnd type="triangl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>
            <a:bevelT w="19050" h="25400"/>
            <a:bevelB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Rounded Rectangle 81"/>
          <p:cNvSpPr/>
          <p:nvPr/>
        </p:nvSpPr>
        <p:spPr>
          <a:xfrm>
            <a:off x="1273160" y="115093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Solução EDM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57232" y="85248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.NET </a:t>
            </a:r>
            <a:r>
              <a:rPr lang="pt-PT" sz="1400" b="1" dirty="0" err="1" smtClean="0">
                <a:solidFill>
                  <a:schemeClr val="tx1"/>
                </a:solidFill>
              </a:rPr>
              <a:t>Framework</a:t>
            </a:r>
            <a:r>
              <a:rPr lang="pt-PT" sz="1400" b="1" dirty="0" smtClean="0">
                <a:solidFill>
                  <a:schemeClr val="tx1"/>
                </a:solidFill>
              </a:rPr>
              <a:t> 3.5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4400" y="1680808"/>
            <a:ext cx="1076335" cy="930312"/>
          </a:xfrm>
          <a:prstGeom prst="roundRect">
            <a:avLst>
              <a:gd name="adj" fmla="val 11667"/>
            </a:avLst>
          </a:prstGeom>
          <a:solidFill>
            <a:srgbClr val="F2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3D</a:t>
            </a:r>
          </a:p>
          <a:p>
            <a:pPr algn="ctr"/>
            <a:r>
              <a:rPr lang="pt-PT" sz="1400" b="1" i="1" dirty="0" smtClean="0">
                <a:solidFill>
                  <a:schemeClr val="tx1"/>
                </a:solidFill>
              </a:rPr>
              <a:t>(Dicionário </a:t>
            </a:r>
            <a:r>
              <a:rPr lang="pt-PT" sz="1400" b="1" i="1" dirty="0" err="1" smtClean="0">
                <a:solidFill>
                  <a:schemeClr val="tx1"/>
                </a:solidFill>
              </a:rPr>
              <a:t>de</a:t>
            </a:r>
            <a:r>
              <a:rPr lang="pt-PT" sz="1400" b="1" i="1" dirty="0" smtClean="0">
                <a:solidFill>
                  <a:schemeClr val="tx1"/>
                </a:solidFill>
              </a:rPr>
              <a:t> Dados)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633678" y="2526000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1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3678" y="3097504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n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4302470" y="4424345"/>
            <a:ext cx="191454" cy="409571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ounded Rectangle 73"/>
          <p:cNvSpPr/>
          <p:nvPr/>
        </p:nvSpPr>
        <p:spPr>
          <a:xfrm>
            <a:off x="5302602" y="2580638"/>
            <a:ext cx="1357322" cy="3048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100" i="1" dirty="0" smtClean="0">
                <a:solidFill>
                  <a:schemeClr val="tx1"/>
                </a:solidFill>
              </a:rPr>
              <a:t>Pipeline </a:t>
            </a:r>
            <a:r>
              <a:rPr lang="pt-PT" sz="1100" i="1" dirty="0" err="1" smtClean="0">
                <a:solidFill>
                  <a:schemeClr val="tx1"/>
                </a:solidFill>
              </a:rPr>
              <a:t>de</a:t>
            </a:r>
            <a:r>
              <a:rPr lang="pt-PT" sz="1100" i="1" dirty="0" smtClean="0">
                <a:solidFill>
                  <a:schemeClr val="tx1"/>
                </a:solidFill>
              </a:rPr>
              <a:t> geração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67400" y="-50800"/>
            <a:ext cx="332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Arquitectura</a:t>
            </a:r>
            <a:endParaRPr lang="pt-PT" sz="4800" dirty="0">
              <a:latin typeface="+mj-lt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10800000">
            <a:off x="251072" y="364698"/>
            <a:ext cx="5552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Observação 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de Resultados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46" grpId="0" animBg="1"/>
      <p:bldP spid="53" grpId="0" animBg="1"/>
      <p:bldP spid="54" grpId="0" animBg="1"/>
      <p:bldP spid="48" grpId="0" animBg="1"/>
      <p:bldP spid="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017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6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Utilização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0483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1. Introdução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rot="16200000" flipH="1">
            <a:off x="2514599" y="2411416"/>
            <a:ext cx="257178" cy="3173"/>
          </a:xfrm>
          <a:prstGeom prst="line">
            <a:avLst/>
          </a:prstGeom>
          <a:ln>
            <a:solidFill>
              <a:srgbClr val="F2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" name="Group 38"/>
          <p:cNvGrpSpPr/>
          <p:nvPr/>
        </p:nvGrpSpPr>
        <p:grpSpPr>
          <a:xfrm>
            <a:off x="2425700" y="2543648"/>
            <a:ext cx="3060700" cy="3018951"/>
            <a:chOff x="2425700" y="4699000"/>
            <a:chExt cx="1680220" cy="1266351"/>
          </a:xfrm>
        </p:grpSpPr>
        <p:sp>
          <p:nvSpPr>
            <p:cNvPr id="25" name="Rounded Rectangle 24"/>
            <p:cNvSpPr/>
            <p:nvPr/>
          </p:nvSpPr>
          <p:spPr>
            <a:xfrm>
              <a:off x="2467620" y="5054525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Administração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467620" y="4718779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467620" y="540766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Venda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425700" y="4699000"/>
              <a:ext cx="1680220" cy="1158240"/>
            </a:xfrm>
            <a:prstGeom prst="roundRect">
              <a:avLst>
                <a:gd name="adj" fmla="val 4654"/>
              </a:avLst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022922" y="5751037"/>
              <a:ext cx="1014418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tx1"/>
                  </a:solidFill>
                </a:rPr>
                <a:t>Processos</a:t>
              </a:r>
              <a:endParaRPr lang="pt-PT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03952" y="1125539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37239" y="257810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n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an 27"/>
          <p:cNvSpPr/>
          <p:nvPr/>
        </p:nvSpPr>
        <p:spPr>
          <a:xfrm>
            <a:off x="1371600" y="2004563"/>
            <a:ext cx="685800" cy="762000"/>
          </a:xfrm>
          <a:prstGeom prst="can">
            <a:avLst/>
          </a:prstGeom>
          <a:scene3d>
            <a:camera prst="orthographicFront">
              <a:rot lat="0" lon="0" rev="0"/>
            </a:camera>
            <a:lightRig rig="twoPt" dir="tl"/>
          </a:scene3d>
          <a:sp3d prstMaterial="metal">
            <a:bevelT w="10000" h="100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loud 28"/>
          <p:cNvSpPr/>
          <p:nvPr/>
        </p:nvSpPr>
        <p:spPr>
          <a:xfrm>
            <a:off x="3922488" y="1391333"/>
            <a:ext cx="1600200" cy="9144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pt-PT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9602" y="1677989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FutureView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eft-Right Arrow 29"/>
          <p:cNvSpPr/>
          <p:nvPr/>
        </p:nvSpPr>
        <p:spPr>
          <a:xfrm rot="10800000">
            <a:off x="3403602" y="1892300"/>
            <a:ext cx="533400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Left-Right Arrow 30"/>
          <p:cNvSpPr/>
          <p:nvPr/>
        </p:nvSpPr>
        <p:spPr>
          <a:xfrm rot="12849033">
            <a:off x="5196506" y="2285149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Left-Right Arrow 31"/>
          <p:cNvSpPr/>
          <p:nvPr/>
        </p:nvSpPr>
        <p:spPr>
          <a:xfrm rot="10102808">
            <a:off x="5483641" y="1419909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Left-Right Arrow 32"/>
          <p:cNvSpPr/>
          <p:nvPr/>
        </p:nvSpPr>
        <p:spPr>
          <a:xfrm rot="11598562">
            <a:off x="5525159" y="1917492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6063016" y="1831357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...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Conclusões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8" grpId="0" animBg="1"/>
      <p:bldP spid="29" grpId="0" animBg="1"/>
      <p:bldP spid="21" grpId="0" animBg="1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459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7. Conclusões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Conclusões</a:t>
            </a:r>
            <a:endParaRPr lang="pt-PT" sz="2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61869" y="1184970"/>
            <a:ext cx="6705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É sustentável ter um desenvolvimento baseado em dicionário de dados.</a:t>
            </a:r>
          </a:p>
          <a:p>
            <a:pPr marL="514350" indent="-514350" algn="just">
              <a:buFont typeface="+mj-lt"/>
              <a:buAutoNum type="arabicPeriod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Há um efectivo ganho de eficiência e eficácia no processo de desenvolvimento</a:t>
            </a: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O EDM não é apropriado a todo tipo de projectos.</a:t>
            </a:r>
          </a:p>
          <a:p>
            <a:pPr marL="514350" indent="-514350" algn="just">
              <a:buFont typeface="+mj-lt"/>
              <a:buAutoNum type="arabicPeriod"/>
            </a:pPr>
            <a:endParaRPr lang="pt-PT" sz="2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6508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8. Trabalhos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Futuros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Trabalhos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Futuros</a:t>
            </a:r>
            <a:endParaRPr lang="pt-PT" sz="2000" dirty="0">
              <a:solidFill>
                <a:schemeClr val="tx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7700" y="76200"/>
            <a:ext cx="4639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Trabalhos </a:t>
            </a:r>
            <a:r>
              <a:rPr lang="pt-PT" sz="4800" dirty="0" err="1" smtClean="0">
                <a:latin typeface="+mj-lt"/>
              </a:rPr>
              <a:t>Futuros</a:t>
            </a:r>
            <a:endParaRPr lang="pt-PT" sz="4800" dirty="0"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0800000">
            <a:off x="251072" y="491698"/>
            <a:ext cx="4130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61869" y="1184970"/>
            <a:ext cx="67055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Consolidar a solução EDM em casos reais </a:t>
            </a:r>
          </a:p>
          <a:p>
            <a:pPr marL="514350" indent="-514350" algn="just">
              <a:buFont typeface="+mj-lt"/>
              <a:buAutoNum type="arabicPeriod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Contemplar a camada de apresentação na solução EDM.</a:t>
            </a:r>
          </a:p>
          <a:p>
            <a:pPr marL="514350" indent="-514350" algn="just">
              <a:buFont typeface="+mj-lt"/>
              <a:buAutoNum type="arabicPeriod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Certificação do processo de desenvolvimento utilizando metodologia apropriada.</a:t>
            </a:r>
          </a:p>
          <a:p>
            <a:pPr marL="514350" indent="-514350" algn="just"/>
            <a:r>
              <a:rPr lang="pt-PT" sz="2800" dirty="0" smtClean="0">
                <a:latin typeface="+mj-lt"/>
              </a:rPr>
              <a:t> </a:t>
            </a:r>
            <a:endParaRPr lang="pt-PT" sz="2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0941" y="76200"/>
            <a:ext cx="6723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3230940"/>
            <a:ext cx="8762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smtClean="0">
                <a:latin typeface="+mj-lt"/>
              </a:rPr>
              <a:t>Software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focadas </a:t>
            </a:r>
            <a:r>
              <a:rPr lang="pt-PT" sz="3200" dirty="0" err="1" smtClean="0">
                <a:latin typeface="+mj-lt"/>
              </a:rPr>
              <a:t>na</a:t>
            </a:r>
            <a:r>
              <a:rPr lang="pt-PT" sz="3200" dirty="0" smtClean="0">
                <a:latin typeface="+mj-lt"/>
              </a:rPr>
              <a:t> quantidade e </a:t>
            </a:r>
            <a:r>
              <a:rPr lang="pt-PT" sz="3200" dirty="0" err="1" smtClean="0">
                <a:latin typeface="+mj-lt"/>
              </a:rPr>
              <a:t>rapidez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produção</a:t>
            </a:r>
            <a:r>
              <a:rPr lang="pt-PT" sz="3200" dirty="0" smtClean="0">
                <a:latin typeface="+mj-lt"/>
              </a:rPr>
              <a:t> em </a:t>
            </a:r>
            <a:r>
              <a:rPr lang="pt-PT" sz="3200" dirty="0" err="1" smtClean="0">
                <a:latin typeface="+mj-lt"/>
              </a:rPr>
              <a:t>detrimento</a:t>
            </a:r>
            <a:r>
              <a:rPr lang="pt-PT" sz="3200" dirty="0" smtClean="0">
                <a:latin typeface="+mj-lt"/>
              </a:rPr>
              <a:t> da </a:t>
            </a:r>
            <a:r>
              <a:rPr lang="pt-PT" sz="3200" dirty="0" err="1" smtClean="0">
                <a:latin typeface="+mj-lt"/>
              </a:rPr>
              <a:t>qualidade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produto</a:t>
            </a:r>
            <a:r>
              <a:rPr lang="pt-PT" sz="3200" dirty="0" smtClean="0">
                <a:latin typeface="+mj-lt"/>
              </a:rPr>
              <a:t> final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2" y="491698"/>
            <a:ext cx="2066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" y="2234625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Aparecimento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mais </a:t>
            </a:r>
            <a:r>
              <a:rPr lang="pt-PT" sz="3200" dirty="0" err="1" smtClean="0">
                <a:latin typeface="+mj-lt"/>
              </a:rPr>
              <a:t>barato</a:t>
            </a:r>
            <a:endParaRPr lang="pt-PT" sz="3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2954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Compromisso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das 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com os seguintes factores:</a:t>
            </a:r>
            <a:endParaRPr lang="pt-PT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576" y="25908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PRAZO</a:t>
            </a:r>
            <a:endParaRPr lang="pt-PT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3991428"/>
            <a:ext cx="239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QUALIDADE</a:t>
            </a:r>
            <a:endParaRPr lang="pt-PT" sz="3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5626" y="399142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RECURSOS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0" name="Rectangle 1"/>
          <p:cNvSpPr>
            <a:spLocks noChangeArrowheads="1"/>
          </p:cNvSpPr>
          <p:nvPr/>
        </p:nvSpPr>
        <p:spPr bwMode="auto">
          <a:xfrm>
            <a:off x="1685885" y="5665874"/>
            <a:ext cx="5857915" cy="646331"/>
          </a:xfrm>
          <a:prstGeom prst="rect">
            <a:avLst/>
          </a:prstGeom>
          <a:ln>
            <a:solidFill>
              <a:srgbClr val="CC0000"/>
            </a:solidFill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rgbClr val="FF0000"/>
                </a:solidFill>
              </a:rPr>
              <a:t>Redução </a:t>
            </a:r>
            <a:r>
              <a:rPr lang="pt-PT" dirty="0" err="1" smtClean="0">
                <a:solidFill>
                  <a:srgbClr val="FF0000"/>
                </a:solidFill>
              </a:rPr>
              <a:t>dos</a:t>
            </a:r>
            <a:r>
              <a:rPr lang="pt-PT" dirty="0" smtClean="0">
                <a:solidFill>
                  <a:srgbClr val="FF0000"/>
                </a:solidFill>
              </a:rPr>
              <a:t> custos </a:t>
            </a:r>
            <a:r>
              <a:rPr lang="pt-PT" dirty="0" err="1" smtClean="0">
                <a:solidFill>
                  <a:srgbClr val="FF0000"/>
                </a:solidFill>
              </a:rPr>
              <a:t>associados</a:t>
            </a:r>
            <a:r>
              <a:rPr lang="pt-PT" dirty="0" smtClean="0">
                <a:solidFill>
                  <a:srgbClr val="FF0000"/>
                </a:solidFill>
              </a:rPr>
              <a:t> ao </a:t>
            </a:r>
            <a:r>
              <a:rPr lang="pt-PT" dirty="0" err="1" smtClean="0">
                <a:solidFill>
                  <a:srgbClr val="FF0000"/>
                </a:solidFill>
              </a:rPr>
              <a:t>desenvolvimento</a:t>
            </a:r>
            <a:r>
              <a:rPr lang="pt-PT" dirty="0" smtClean="0">
                <a:solidFill>
                  <a:srgbClr val="FF0000"/>
                </a:solidFill>
              </a:rPr>
              <a:t> de </a:t>
            </a:r>
            <a:r>
              <a:rPr lang="pt-PT" dirty="0" err="1" smtClean="0">
                <a:solidFill>
                  <a:srgbClr val="FF0000"/>
                </a:solidFill>
              </a:rPr>
              <a:t>soluções</a:t>
            </a:r>
            <a:r>
              <a:rPr lang="pt-PT" dirty="0" smtClean="0">
                <a:solidFill>
                  <a:srgbClr val="FF0000"/>
                </a:solidFill>
              </a:rPr>
              <a:t>, </a:t>
            </a:r>
            <a:r>
              <a:rPr lang="pt-PT" dirty="0" err="1" smtClean="0">
                <a:solidFill>
                  <a:srgbClr val="FF0000"/>
                </a:solidFill>
              </a:rPr>
              <a:t>permitindo</a:t>
            </a:r>
            <a:r>
              <a:rPr lang="pt-PT" dirty="0" smtClean="0">
                <a:solidFill>
                  <a:srgbClr val="FF0000"/>
                </a:solidFill>
              </a:rPr>
              <a:t> permanência </a:t>
            </a:r>
            <a:r>
              <a:rPr lang="pt-PT" dirty="0" err="1" smtClean="0">
                <a:solidFill>
                  <a:srgbClr val="FF0000"/>
                </a:solidFill>
              </a:rPr>
              <a:t>em</a:t>
            </a:r>
            <a:r>
              <a:rPr lang="pt-PT" dirty="0" smtClean="0">
                <a:solidFill>
                  <a:srgbClr val="FF0000"/>
                </a:solidFill>
              </a:rPr>
              <a:t> mercado </a:t>
            </a:r>
            <a:r>
              <a:rPr lang="pt-PT" dirty="0" err="1" smtClean="0">
                <a:solidFill>
                  <a:srgbClr val="FF0000"/>
                </a:solidFill>
              </a:rPr>
              <a:t>competitivo</a:t>
            </a:r>
            <a:r>
              <a:rPr lang="pt-PT" dirty="0" smtClean="0">
                <a:solidFill>
                  <a:srgbClr val="FF0000"/>
                </a:solidFill>
              </a:rPr>
              <a:t>.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 rot="20700000">
            <a:off x="685800" y="5107076"/>
            <a:ext cx="1295941" cy="800106"/>
          </a:xfrm>
          <a:prstGeom prst="roundRect">
            <a:avLst>
              <a:gd name="adj" fmla="val 6970"/>
            </a:avLst>
          </a:prstGeom>
          <a:solidFill>
            <a:srgbClr val="CC0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tx1"/>
                </a:solidFill>
              </a:rPr>
              <a:t>Solução?</a:t>
            </a:r>
            <a:endParaRPr lang="pt-PT" b="1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70318" y="3175575"/>
            <a:ext cx="1955802" cy="901700"/>
            <a:chOff x="3470318" y="3175575"/>
            <a:chExt cx="1955802" cy="901700"/>
          </a:xfrm>
        </p:grpSpPr>
        <p:sp>
          <p:nvSpPr>
            <p:cNvPr id="49" name="Isosceles Triangle 48"/>
            <p:cNvSpPr/>
            <p:nvPr/>
          </p:nvSpPr>
          <p:spPr>
            <a:xfrm>
              <a:off x="3470318" y="3175575"/>
              <a:ext cx="1955802" cy="901700"/>
            </a:xfrm>
            <a:prstGeom prst="triangle">
              <a:avLst/>
            </a:prstGeom>
            <a:noFill/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3561447" y="3223200"/>
              <a:ext cx="1771649" cy="822360"/>
            </a:xfrm>
            <a:custGeom>
              <a:avLst/>
              <a:gdLst>
                <a:gd name="connsiteX0" fmla="*/ 0 w 1927860"/>
                <a:gd name="connsiteY0" fmla="*/ 891540 h 899160"/>
                <a:gd name="connsiteX1" fmla="*/ 967740 w 1927860"/>
                <a:gd name="connsiteY1" fmla="*/ 0 h 899160"/>
                <a:gd name="connsiteX2" fmla="*/ 1927860 w 1927860"/>
                <a:gd name="connsiteY2" fmla="*/ 899160 h 899160"/>
                <a:gd name="connsiteX3" fmla="*/ 0 w 1927860"/>
                <a:gd name="connsiteY3" fmla="*/ 891540 h 899160"/>
                <a:gd name="connsiteX0" fmla="*/ 0 w 1951993"/>
                <a:gd name="connsiteY0" fmla="*/ 901883 h 901883"/>
                <a:gd name="connsiteX1" fmla="*/ 991873 w 1951993"/>
                <a:gd name="connsiteY1" fmla="*/ 0 h 901883"/>
                <a:gd name="connsiteX2" fmla="*/ 1951993 w 1951993"/>
                <a:gd name="connsiteY2" fmla="*/ 899160 h 901883"/>
                <a:gd name="connsiteX3" fmla="*/ 0 w 1951993"/>
                <a:gd name="connsiteY3" fmla="*/ 901883 h 901883"/>
                <a:gd name="connsiteX0" fmla="*/ 0 w 1972678"/>
                <a:gd name="connsiteY0" fmla="*/ 901883 h 901883"/>
                <a:gd name="connsiteX1" fmla="*/ 991873 w 1972678"/>
                <a:gd name="connsiteY1" fmla="*/ 0 h 901883"/>
                <a:gd name="connsiteX2" fmla="*/ 1972678 w 1972678"/>
                <a:gd name="connsiteY2" fmla="*/ 899160 h 901883"/>
                <a:gd name="connsiteX3" fmla="*/ 0 w 1972678"/>
                <a:gd name="connsiteY3" fmla="*/ 901883 h 901883"/>
                <a:gd name="connsiteX0" fmla="*/ 0 w 1972678"/>
                <a:gd name="connsiteY0" fmla="*/ 915673 h 915673"/>
                <a:gd name="connsiteX1" fmla="*/ 988425 w 1972678"/>
                <a:gd name="connsiteY1" fmla="*/ 0 h 915673"/>
                <a:gd name="connsiteX2" fmla="*/ 1972678 w 1972678"/>
                <a:gd name="connsiteY2" fmla="*/ 912950 h 915673"/>
                <a:gd name="connsiteX3" fmla="*/ 0 w 1972678"/>
                <a:gd name="connsiteY3" fmla="*/ 915673 h 91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2678" h="915673">
                  <a:moveTo>
                    <a:pt x="0" y="915673"/>
                  </a:moveTo>
                  <a:lnTo>
                    <a:pt x="988425" y="0"/>
                  </a:lnTo>
                  <a:lnTo>
                    <a:pt x="1972678" y="912950"/>
                  </a:lnTo>
                  <a:lnTo>
                    <a:pt x="0" y="915673"/>
                  </a:lnTo>
                  <a:close/>
                </a:path>
              </a:pathLst>
            </a:custGeom>
            <a:solidFill>
              <a:schemeClr val="accent4">
                <a:lumMod val="90000"/>
                <a:alpha val="41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806370" y="76200"/>
            <a:ext cx="5321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Análise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rot="10800000">
            <a:off x="251062" y="491698"/>
            <a:ext cx="3406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9" grpId="0"/>
      <p:bldP spid="10" grpId="0"/>
      <p:bldP spid="40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5600" y="76200"/>
            <a:ext cx="623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da</a:t>
            </a:r>
            <a:r>
              <a:rPr lang="pt-PT" sz="4800" dirty="0" smtClean="0">
                <a:latin typeface="+mj-lt"/>
              </a:rPr>
              <a:t> Solução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Opções </a:t>
            </a:r>
            <a:r>
              <a:rPr lang="pt-PT" sz="3200" dirty="0" err="1" smtClean="0">
                <a:latin typeface="+mj-lt"/>
              </a:rPr>
              <a:t>disponíveis</a:t>
            </a:r>
            <a:r>
              <a:rPr lang="pt-PT" sz="3200" dirty="0" smtClean="0">
                <a:latin typeface="+mj-lt"/>
              </a:rPr>
              <a:t> para conseguir redução de custos de desenvolvimento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5" y="491698"/>
            <a:ext cx="2533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9600" y="2362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Diminuir </a:t>
            </a:r>
            <a:r>
              <a:rPr lang="pt-PT" sz="2800" dirty="0" err="1" smtClean="0">
                <a:latin typeface="+mj-lt"/>
              </a:rPr>
              <a:t>exigência</a:t>
            </a:r>
            <a:r>
              <a:rPr lang="pt-PT" sz="2800" dirty="0" smtClean="0">
                <a:latin typeface="+mj-lt"/>
              </a:rPr>
              <a:t> com </a:t>
            </a:r>
            <a:r>
              <a:rPr lang="pt-PT" sz="2800" dirty="0" err="1" smtClean="0">
                <a:latin typeface="+mj-lt"/>
              </a:rPr>
              <a:t>recursos</a:t>
            </a:r>
            <a:r>
              <a:rPr lang="pt-PT" sz="2800" dirty="0" smtClean="0">
                <a:latin typeface="+mj-lt"/>
              </a:rPr>
              <a:t> utilizados</a:t>
            </a:r>
            <a:endParaRPr lang="pt-PT" sz="28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9600" y="4125977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Automatização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trabalho </a:t>
            </a:r>
            <a:r>
              <a:rPr lang="pt-PT" sz="2800" dirty="0" err="1" smtClean="0">
                <a:latin typeface="+mj-lt"/>
              </a:rPr>
              <a:t>rotineiros</a:t>
            </a:r>
            <a:endParaRPr lang="pt-PT" sz="2800" dirty="0">
              <a:latin typeface="+mj-lt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114425" y="2819400"/>
            <a:ext cx="7513738" cy="584775"/>
            <a:chOff x="1285875" y="3400425"/>
            <a:chExt cx="7905750" cy="584775"/>
          </a:xfrm>
        </p:grpSpPr>
        <p:sp>
          <p:nvSpPr>
            <p:cNvPr id="57" name="TextBox 56"/>
            <p:cNvSpPr txBox="1"/>
            <p:nvPr/>
          </p:nvSpPr>
          <p:spPr>
            <a:xfrm>
              <a:off x="1647825" y="3450608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Menor </a:t>
              </a:r>
              <a:r>
                <a:rPr lang="pt-PT" sz="2400" dirty="0" err="1" smtClean="0">
                  <a:latin typeface="+mj-lt"/>
                </a:rPr>
                <a:t>qualidade</a:t>
              </a:r>
              <a:r>
                <a:rPr lang="pt-PT" sz="2400" dirty="0" smtClean="0">
                  <a:latin typeface="+mj-lt"/>
                </a:rPr>
                <a:t> no </a:t>
              </a:r>
              <a:r>
                <a:rPr lang="pt-PT" sz="2400" dirty="0" err="1" smtClean="0">
                  <a:latin typeface="+mj-lt"/>
                </a:rPr>
                <a:t>produto</a:t>
              </a:r>
              <a:r>
                <a:rPr lang="pt-PT" sz="2400" dirty="0" smtClean="0">
                  <a:latin typeface="+mj-lt"/>
                </a:rPr>
                <a:t> final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85875" y="3400425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114425" y="3281362"/>
            <a:ext cx="7528868" cy="584775"/>
            <a:chOff x="1285875" y="3768150"/>
            <a:chExt cx="7921670" cy="584775"/>
          </a:xfrm>
        </p:grpSpPr>
        <p:sp>
          <p:nvSpPr>
            <p:cNvPr id="60" name="TextBox 59"/>
            <p:cNvSpPr txBox="1"/>
            <p:nvPr/>
          </p:nvSpPr>
          <p:spPr>
            <a:xfrm>
              <a:off x="1663745" y="384363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Maior </a:t>
              </a:r>
              <a:r>
                <a:rPr lang="pt-PT" sz="2400" dirty="0" err="1" smtClean="0">
                  <a:latin typeface="+mj-lt"/>
                </a:rPr>
                <a:t>probabilidade</a:t>
              </a:r>
              <a:r>
                <a:rPr lang="pt-PT" sz="2400" dirty="0" smtClean="0">
                  <a:latin typeface="+mj-lt"/>
                </a:rPr>
                <a:t> de </a:t>
              </a:r>
              <a:r>
                <a:rPr lang="pt-PT" sz="2400" dirty="0" err="1" smtClean="0">
                  <a:latin typeface="+mj-lt"/>
                </a:rPr>
                <a:t>gastos</a:t>
              </a:r>
              <a:r>
                <a:rPr lang="pt-PT" sz="2400" dirty="0" smtClean="0">
                  <a:latin typeface="+mj-lt"/>
                </a:rPr>
                <a:t> com </a:t>
              </a:r>
              <a:r>
                <a:rPr lang="pt-PT" sz="2400" dirty="0" err="1" smtClean="0">
                  <a:latin typeface="+mj-lt"/>
                </a:rPr>
                <a:t>manutenção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85875" y="3768150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14425" y="4583177"/>
            <a:ext cx="7515225" cy="584775"/>
            <a:chOff x="1285875" y="3076575"/>
            <a:chExt cx="7907315" cy="584775"/>
          </a:xfrm>
        </p:grpSpPr>
        <p:sp>
          <p:nvSpPr>
            <p:cNvPr id="69" name="TextBox 68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Utilização </a:t>
              </a:r>
              <a:r>
                <a:rPr lang="pt-PT" sz="2400" dirty="0" err="1" smtClean="0">
                  <a:latin typeface="+mj-lt"/>
                </a:rPr>
                <a:t>de</a:t>
              </a:r>
              <a:r>
                <a:rPr lang="pt-PT" sz="2400" dirty="0" smtClean="0">
                  <a:latin typeface="+mj-lt"/>
                </a:rPr>
                <a:t> metodologia </a:t>
              </a:r>
              <a:r>
                <a:rPr lang="pt-PT" sz="2400" dirty="0" err="1" smtClean="0">
                  <a:latin typeface="+mj-lt"/>
                </a:rPr>
                <a:t>consistente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15704" y="5054025"/>
            <a:ext cx="7515225" cy="584775"/>
            <a:chOff x="1285875" y="3076575"/>
            <a:chExt cx="7907315" cy="584775"/>
          </a:xfrm>
        </p:grpSpPr>
        <p:sp>
          <p:nvSpPr>
            <p:cNvPr id="72" name="TextBox 71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Desenvolvimento </a:t>
              </a:r>
              <a:r>
                <a:rPr lang="pt-PT" sz="2400" dirty="0" err="1" smtClean="0">
                  <a:latin typeface="+mj-lt"/>
                </a:rPr>
                <a:t>estável</a:t>
              </a:r>
              <a:r>
                <a:rPr lang="pt-PT" sz="2400" dirty="0" smtClean="0">
                  <a:latin typeface="+mj-lt"/>
                </a:rPr>
                <a:t>, </a:t>
              </a:r>
              <a:r>
                <a:rPr lang="pt-PT" sz="2400" dirty="0" err="1" smtClean="0">
                  <a:latin typeface="+mj-lt"/>
                </a:rPr>
                <a:t>repetivel</a:t>
              </a:r>
              <a:r>
                <a:rPr lang="pt-PT" sz="2400" dirty="0" smtClean="0">
                  <a:latin typeface="+mj-lt"/>
                </a:rPr>
                <a:t> e </a:t>
              </a:r>
              <a:r>
                <a:rPr lang="pt-PT" sz="2400" dirty="0" err="1" smtClean="0">
                  <a:latin typeface="+mj-lt"/>
                </a:rPr>
                <a:t>previsivel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Automatização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tarefas </a:t>
            </a:r>
            <a:r>
              <a:rPr lang="pt-PT" sz="3200" dirty="0" err="1" smtClean="0">
                <a:latin typeface="+mj-lt"/>
              </a:rPr>
              <a:t>repetitivas</a:t>
            </a:r>
            <a:r>
              <a:rPr lang="pt-PT" sz="3200" dirty="0" smtClean="0">
                <a:latin typeface="+mj-lt"/>
              </a:rPr>
              <a:t> na </a:t>
            </a:r>
            <a:r>
              <a:rPr lang="pt-PT" sz="3200" dirty="0" err="1" smtClean="0">
                <a:latin typeface="+mj-lt"/>
              </a:rPr>
              <a:t>fase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implementação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ciclo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desenvolvimento</a:t>
            </a:r>
            <a:r>
              <a:rPr lang="pt-PT" sz="3200" dirty="0" smtClean="0">
                <a:latin typeface="+mj-lt"/>
              </a:rPr>
              <a:t>: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2072" y="2307608"/>
            <a:ext cx="87630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Caracterização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tipos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dados e </a:t>
            </a:r>
            <a:r>
              <a:rPr lang="pt-PT" sz="2800" dirty="0" err="1" smtClean="0">
                <a:latin typeface="+mj-lt"/>
              </a:rPr>
              <a:t>restrições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domínio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Identificação e </a:t>
            </a:r>
            <a:r>
              <a:rPr lang="pt-PT" sz="2800" dirty="0" err="1" smtClean="0">
                <a:latin typeface="+mj-lt"/>
              </a:rPr>
              <a:t>definição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entidades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Especificação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Definição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mecanismos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persistência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Esquema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segurança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45256" y="83403"/>
            <a:ext cx="529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Definição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Âmbito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8" y="491698"/>
            <a:ext cx="3543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5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1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6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2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4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Definição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(3D)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/>
        </p:nvGraphicFramePr>
        <p:xfrm>
          <a:off x="1143000" y="2971800"/>
          <a:ext cx="7010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9272" y="1725304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</a:t>
            </a:r>
            <a:r>
              <a:rPr lang="pt-PT" sz="2800" dirty="0" err="1" smtClean="0">
                <a:latin typeface="+mj-lt"/>
              </a:rPr>
              <a:t>Agregador</a:t>
            </a:r>
            <a:r>
              <a:rPr lang="pt-PT" sz="2800" dirty="0" smtClean="0">
                <a:latin typeface="+mj-lt"/>
              </a:rPr>
              <a:t> dos </a:t>
            </a:r>
            <a:r>
              <a:rPr lang="pt-PT" sz="2800" i="1" dirty="0" err="1" smtClean="0">
                <a:latin typeface="+mj-lt"/>
              </a:rPr>
              <a:t>outputs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da </a:t>
            </a:r>
            <a:r>
              <a:rPr lang="pt-PT" sz="2800" dirty="0" err="1" smtClean="0">
                <a:latin typeface="+mj-lt"/>
              </a:rPr>
              <a:t>análise</a:t>
            </a:r>
            <a:r>
              <a:rPr lang="pt-PT" sz="2800" dirty="0" smtClean="0">
                <a:latin typeface="+mj-lt"/>
              </a:rPr>
              <a:t> do </a:t>
            </a:r>
            <a:r>
              <a:rPr lang="pt-PT" sz="2800" dirty="0" err="1" smtClean="0">
                <a:latin typeface="+mj-lt"/>
              </a:rPr>
              <a:t>problema</a:t>
            </a:r>
            <a:r>
              <a:rPr lang="pt-PT" sz="2800" dirty="0" smtClean="0">
                <a:latin typeface="+mj-lt"/>
              </a:rPr>
              <a:t>, </a:t>
            </a:r>
            <a:r>
              <a:rPr lang="pt-PT" sz="2800" dirty="0" err="1" smtClean="0">
                <a:latin typeface="+mj-lt"/>
              </a:rPr>
              <a:t>estruturando-os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secções</a:t>
            </a:r>
            <a:r>
              <a:rPr lang="pt-PT" sz="2800" dirty="0" smtClean="0">
                <a:latin typeface="+mj-lt"/>
              </a:rPr>
              <a:t> próprias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D7F728-F242-4FC9-885F-63276C597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7">
                                            <p:graphicEl>
                                              <a:dgm id="{BBD7F728-F242-4FC9-885F-63276C5976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6CA190-577C-4BBD-BD93-FAACCCADD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D56CA190-577C-4BBD-BD93-FAACCCADDE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9A7CE6-43F6-4E68-AF08-D249E5A219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449A7CE6-43F6-4E68-AF08-D249E5A219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3B8463-C94D-410E-8805-B583A8D2D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9C3B8463-C94D-410E-8805-B583A8D2D0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1755330-19E0-4B1D-AF23-B3BACA60FD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F1755330-19E0-4B1D-AF23-B3BACA60FD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C629E7-D68F-4A28-B8CC-F0B650E171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89C629E7-D68F-4A28-B8CC-F0B650E171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921FF9D-CBB5-4CCC-8E90-1FE14043B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E921FF9D-CBB5-4CCC-8E90-1FE14043BE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024470-302D-43D1-837C-DB288861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BA024470-302D-43D1-837C-DB288861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2217F63-8174-4A22-9AF5-5D6C41A3A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82217F63-8174-4A22-9AF5-5D6C41A3A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7" grpId="0" uiExpand="1">
        <p:bldSub>
          <a:bldDgm bld="lvlOne"/>
        </p:bldSub>
      </p:bldGraphic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Criação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template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Visual </a:t>
            </a:r>
            <a:r>
              <a:rPr lang="pt-PT" sz="3200" dirty="0" err="1" smtClean="0">
                <a:latin typeface="+mj-lt"/>
              </a:rPr>
              <a:t>Studio</a:t>
            </a:r>
            <a:r>
              <a:rPr lang="pt-PT" sz="3200" dirty="0" smtClean="0">
                <a:latin typeface="+mj-lt"/>
              </a:rPr>
              <a:t> (Solução EDM)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9172" y="35904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sincronização </a:t>
            </a:r>
            <a:r>
              <a:rPr lang="pt-PT" sz="2800" dirty="0" err="1" smtClean="0">
                <a:latin typeface="+mj-lt"/>
              </a:rPr>
              <a:t>com</a:t>
            </a:r>
            <a:r>
              <a:rPr lang="pt-PT" sz="2800" dirty="0" smtClean="0">
                <a:latin typeface="+mj-lt"/>
              </a:rPr>
              <a:t> o </a:t>
            </a:r>
            <a:r>
              <a:rPr lang="pt-PT" sz="2800" dirty="0" err="1" smtClean="0">
                <a:latin typeface="+mj-lt"/>
              </a:rPr>
              <a:t>dicionário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dados</a:t>
            </a:r>
            <a:r>
              <a:rPr lang="pt-PT" sz="2800" dirty="0" smtClean="0">
                <a:latin typeface="+mj-lt"/>
              </a:rPr>
              <a:t> dando </a:t>
            </a:r>
            <a:r>
              <a:rPr lang="pt-PT" sz="2800" dirty="0" err="1" smtClean="0">
                <a:latin typeface="+mj-lt"/>
              </a:rPr>
              <a:t>origem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geração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código</a:t>
            </a:r>
            <a:r>
              <a:rPr lang="pt-PT" sz="2800" dirty="0" smtClean="0">
                <a:latin typeface="+mj-lt"/>
              </a:rPr>
              <a:t> fonte a </a:t>
            </a:r>
            <a:r>
              <a:rPr lang="pt-PT" sz="2800" dirty="0" err="1" smtClean="0">
                <a:latin typeface="+mj-lt"/>
              </a:rPr>
              <a:t>ser</a:t>
            </a:r>
            <a:r>
              <a:rPr lang="pt-PT" sz="2800" dirty="0" smtClean="0">
                <a:latin typeface="+mj-lt"/>
              </a:rPr>
              <a:t> distribuído </a:t>
            </a:r>
            <a:r>
              <a:rPr lang="pt-PT" sz="2800" dirty="0" err="1" smtClean="0">
                <a:latin typeface="+mj-lt"/>
              </a:rPr>
              <a:t>por</a:t>
            </a:r>
            <a:r>
              <a:rPr lang="pt-PT" sz="2800" dirty="0" smtClean="0">
                <a:latin typeface="+mj-lt"/>
              </a:rPr>
              <a:t> cada </a:t>
            </a:r>
            <a:r>
              <a:rPr lang="pt-PT" sz="2800" dirty="0" err="1" smtClean="0">
                <a:latin typeface="+mj-lt"/>
              </a:rPr>
              <a:t>projecto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 EDM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9172" y="5228772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geração </a:t>
            </a:r>
            <a:r>
              <a:rPr lang="pt-PT" sz="2800" dirty="0" err="1" smtClean="0">
                <a:latin typeface="+mj-lt"/>
              </a:rPr>
              <a:t>do</a:t>
            </a:r>
            <a:r>
              <a:rPr lang="pt-PT" sz="2800" dirty="0" smtClean="0">
                <a:latin typeface="+mj-lt"/>
              </a:rPr>
              <a:t> modelo </a:t>
            </a:r>
            <a:r>
              <a:rPr lang="pt-PT" sz="2800" dirty="0" err="1" smtClean="0">
                <a:latin typeface="+mj-lt"/>
              </a:rPr>
              <a:t>físico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suporte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persistência</a:t>
            </a:r>
            <a:endParaRPr lang="pt-PT" sz="28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172" y="19521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Estrutura </a:t>
            </a:r>
            <a:r>
              <a:rPr lang="pt-PT" sz="2800" dirty="0" err="1" smtClean="0">
                <a:latin typeface="+mj-lt"/>
              </a:rPr>
              <a:t>necessária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representação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, </a:t>
            </a:r>
            <a:r>
              <a:rPr lang="pt-PT" sz="2800" dirty="0" err="1" smtClean="0">
                <a:latin typeface="+mj-lt"/>
              </a:rPr>
              <a:t>dividida</a:t>
            </a:r>
            <a:r>
              <a:rPr lang="pt-PT" sz="2800" dirty="0" smtClean="0">
                <a:latin typeface="+mj-lt"/>
              </a:rPr>
              <a:t> em projectos com “especialidades” </a:t>
            </a:r>
            <a:r>
              <a:rPr lang="pt-PT" sz="2800" dirty="0" err="1" smtClean="0">
                <a:latin typeface="+mj-lt"/>
              </a:rPr>
              <a:t>distintas</a:t>
            </a:r>
            <a:endParaRPr lang="pt-PT" sz="2800" dirty="0" smtClean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Final Project Presentatio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9FF"/>
      </a:accent1>
      <a:accent2>
        <a:srgbClr val="00CCFF"/>
      </a:accent2>
      <a:accent3>
        <a:srgbClr val="61E1FF"/>
      </a:accent3>
      <a:accent4>
        <a:srgbClr val="AFEAFF"/>
      </a:accent4>
      <a:accent5>
        <a:srgbClr val="0070C0"/>
      </a:accent5>
      <a:accent6>
        <a:srgbClr val="002060"/>
      </a:accent6>
      <a:hlink>
        <a:srgbClr val="AFEAFF"/>
      </a:hlink>
      <a:folHlink>
        <a:srgbClr val="C6D9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2328</TotalTime>
  <Words>1634</Words>
  <Application>Microsoft Office PowerPoint</Application>
  <PresentationFormat>On-screen Show (4:3)</PresentationFormat>
  <Paragraphs>388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Neto</dc:creator>
  <cp:lastModifiedBy>ppires75</cp:lastModifiedBy>
  <cp:revision>242</cp:revision>
  <dcterms:created xsi:type="dcterms:W3CDTF">2006-08-16T00:00:00Z</dcterms:created>
  <dcterms:modified xsi:type="dcterms:W3CDTF">2010-10-10T16:00:55Z</dcterms:modified>
</cp:coreProperties>
</file>